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3.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4.xml" ContentType="application/vnd.openxmlformats-officedocument.theme+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5.xml" ContentType="application/vnd.openxmlformats-officedocument.theme+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6.xml" ContentType="application/vnd.openxmlformats-officedocument.theme+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theme/theme7.xml" ContentType="application/vnd.openxmlformats-officedocument.theme+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theme/theme8.xml" ContentType="application/vnd.openxmlformats-officedocument.theme+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894" r:id="rId4"/>
    <p:sldMasterId id="2147483982" r:id="rId5"/>
    <p:sldMasterId id="2147483996" r:id="rId6"/>
    <p:sldMasterId id="2147484009" r:id="rId7"/>
    <p:sldMasterId id="2147484029" r:id="rId8"/>
    <p:sldMasterId id="2147484041" r:id="rId9"/>
    <p:sldMasterId id="2147484054" r:id="rId10"/>
    <p:sldMasterId id="2147484072" r:id="rId11"/>
    <p:sldMasterId id="2147484085" r:id="rId12"/>
  </p:sldMasterIdLst>
  <p:notesMasterIdLst>
    <p:notesMasterId r:id="rId48"/>
  </p:notesMasterIdLst>
  <p:handoutMasterIdLst>
    <p:handoutMasterId r:id="rId49"/>
  </p:handoutMasterIdLst>
  <p:sldIdLst>
    <p:sldId id="754" r:id="rId13"/>
    <p:sldId id="1147" r:id="rId14"/>
    <p:sldId id="1148" r:id="rId15"/>
    <p:sldId id="1095" r:id="rId16"/>
    <p:sldId id="1078" r:id="rId17"/>
    <p:sldId id="1105" r:id="rId18"/>
    <p:sldId id="1106" r:id="rId19"/>
    <p:sldId id="1096" r:id="rId20"/>
    <p:sldId id="1094" r:id="rId21"/>
    <p:sldId id="1108" r:id="rId22"/>
    <p:sldId id="1109" r:id="rId23"/>
    <p:sldId id="1110" r:id="rId24"/>
    <p:sldId id="1111" r:id="rId25"/>
    <p:sldId id="1112" r:id="rId26"/>
    <p:sldId id="1113" r:id="rId27"/>
    <p:sldId id="1114" r:id="rId28"/>
    <p:sldId id="1115" r:id="rId29"/>
    <p:sldId id="1116" r:id="rId30"/>
    <p:sldId id="1117" r:id="rId31"/>
    <p:sldId id="1118" r:id="rId32"/>
    <p:sldId id="1119" r:id="rId33"/>
    <p:sldId id="1097" r:id="rId34"/>
    <p:sldId id="1120" r:id="rId35"/>
    <p:sldId id="1121" r:id="rId36"/>
    <p:sldId id="1123" r:id="rId37"/>
    <p:sldId id="1122" r:id="rId38"/>
    <p:sldId id="1124" r:id="rId39"/>
    <p:sldId id="1127" r:id="rId40"/>
    <p:sldId id="6102" r:id="rId41"/>
    <p:sldId id="6101" r:id="rId42"/>
    <p:sldId id="6100" r:id="rId43"/>
    <p:sldId id="1125" r:id="rId44"/>
    <p:sldId id="1128" r:id="rId45"/>
    <p:sldId id="1098" r:id="rId46"/>
    <p:sldId id="1149" r:id="rId47"/>
  </p:sldIdLst>
  <p:sldSz cx="10972800" cy="6172200"/>
  <p:notesSz cx="6797675" cy="9926638"/>
  <p:embeddedFontLst>
    <p:embeddedFont>
      <p:font typeface="Algerian" panose="04020705040A02060702" pitchFamily="82" charset="0"/>
      <p:regular r:id="rId50"/>
    </p:embeddedFont>
    <p:embeddedFont>
      <p:font typeface="Century Gothic" panose="020B0502020202020204" pitchFamily="34" charset="0"/>
      <p:regular r:id="rId51"/>
      <p:bold r:id="rId52"/>
      <p:italic r:id="rId53"/>
      <p:boldItalic r:id="rId54"/>
    </p:embeddedFont>
    <p:embeddedFont>
      <p:font typeface="Gill Sans MT" panose="020B0502020104020203" pitchFamily="34" charset="0"/>
      <p:regular r:id="rId55"/>
      <p:bold r:id="rId56"/>
      <p:italic r:id="rId57"/>
      <p:boldItalic r:id="rId58"/>
    </p:embeddedFont>
    <p:embeddedFont>
      <p:font typeface="Questrial" pitchFamily="2" charset="0"/>
      <p:regular r:id="rId59"/>
    </p:embeddedFont>
    <p:embeddedFont>
      <p:font typeface="Trebuchet MS" panose="020B0603020202020204" pitchFamily="34" charset="0"/>
      <p:regular r:id="rId60"/>
      <p:bold r:id="rId61"/>
      <p:italic r:id="rId62"/>
      <p:boldItalic r:id="rId63"/>
    </p:embeddedFont>
  </p:embeddedFontLst>
  <p:defaultTextStyle>
    <a:defPPr>
      <a:defRPr lang="en-US"/>
    </a:defPPr>
    <a:lvl1pPr algn="l" defTabSz="457200" rtl="0" fontAlgn="base">
      <a:spcBef>
        <a:spcPct val="0"/>
      </a:spcBef>
      <a:spcAft>
        <a:spcPct val="0"/>
      </a:spcAft>
      <a:defRPr kern="1200">
        <a:solidFill>
          <a:schemeClr val="tx1"/>
        </a:solidFill>
        <a:latin typeface="Arial" charset="0"/>
        <a:ea typeface="MS PGothic" pitchFamily="34" charset="-128"/>
        <a:cs typeface="+mn-cs"/>
      </a:defRPr>
    </a:lvl1pPr>
    <a:lvl2pPr marL="457200" algn="l" defTabSz="457200" rtl="0" fontAlgn="base">
      <a:spcBef>
        <a:spcPct val="0"/>
      </a:spcBef>
      <a:spcAft>
        <a:spcPct val="0"/>
      </a:spcAft>
      <a:defRPr kern="1200">
        <a:solidFill>
          <a:schemeClr val="tx1"/>
        </a:solidFill>
        <a:latin typeface="Arial" charset="0"/>
        <a:ea typeface="MS PGothic" pitchFamily="34" charset="-128"/>
        <a:cs typeface="+mn-cs"/>
      </a:defRPr>
    </a:lvl2pPr>
    <a:lvl3pPr marL="914400" algn="l" defTabSz="457200" rtl="0" fontAlgn="base">
      <a:spcBef>
        <a:spcPct val="0"/>
      </a:spcBef>
      <a:spcAft>
        <a:spcPct val="0"/>
      </a:spcAft>
      <a:defRPr kern="1200">
        <a:solidFill>
          <a:schemeClr val="tx1"/>
        </a:solidFill>
        <a:latin typeface="Arial" charset="0"/>
        <a:ea typeface="MS PGothic" pitchFamily="34" charset="-128"/>
        <a:cs typeface="+mn-cs"/>
      </a:defRPr>
    </a:lvl3pPr>
    <a:lvl4pPr marL="1371600" algn="l" defTabSz="457200" rtl="0" fontAlgn="base">
      <a:spcBef>
        <a:spcPct val="0"/>
      </a:spcBef>
      <a:spcAft>
        <a:spcPct val="0"/>
      </a:spcAft>
      <a:defRPr kern="1200">
        <a:solidFill>
          <a:schemeClr val="tx1"/>
        </a:solidFill>
        <a:latin typeface="Arial" charset="0"/>
        <a:ea typeface="MS PGothic" pitchFamily="34" charset="-128"/>
        <a:cs typeface="+mn-cs"/>
      </a:defRPr>
    </a:lvl4pPr>
    <a:lvl5pPr marL="1828800" algn="l" defTabSz="457200" rtl="0" fontAlgn="base">
      <a:spcBef>
        <a:spcPct val="0"/>
      </a:spcBef>
      <a:spcAft>
        <a:spcPct val="0"/>
      </a:spcAft>
      <a:defRPr kern="1200">
        <a:solidFill>
          <a:schemeClr val="tx1"/>
        </a:solidFill>
        <a:latin typeface="Arial" charset="0"/>
        <a:ea typeface="MS PGothic" pitchFamily="34" charset="-128"/>
        <a:cs typeface="+mn-cs"/>
      </a:defRPr>
    </a:lvl5pPr>
    <a:lvl6pPr marL="2286000" algn="l" defTabSz="914400" rtl="0" eaLnBrk="1" latinLnBrk="0" hangingPunct="1">
      <a:defRPr kern="1200">
        <a:solidFill>
          <a:schemeClr val="tx1"/>
        </a:solidFill>
        <a:latin typeface="Arial" charset="0"/>
        <a:ea typeface="MS PGothic" pitchFamily="34" charset="-128"/>
        <a:cs typeface="+mn-cs"/>
      </a:defRPr>
    </a:lvl6pPr>
    <a:lvl7pPr marL="2743200" algn="l" defTabSz="914400" rtl="0" eaLnBrk="1" latinLnBrk="0" hangingPunct="1">
      <a:defRPr kern="1200">
        <a:solidFill>
          <a:schemeClr val="tx1"/>
        </a:solidFill>
        <a:latin typeface="Arial" charset="0"/>
        <a:ea typeface="MS PGothic" pitchFamily="34" charset="-128"/>
        <a:cs typeface="+mn-cs"/>
      </a:defRPr>
    </a:lvl7pPr>
    <a:lvl8pPr marL="3200400" algn="l" defTabSz="914400" rtl="0" eaLnBrk="1" latinLnBrk="0" hangingPunct="1">
      <a:defRPr kern="1200">
        <a:solidFill>
          <a:schemeClr val="tx1"/>
        </a:solidFill>
        <a:latin typeface="Arial" charset="0"/>
        <a:ea typeface="MS PGothic" pitchFamily="34" charset="-128"/>
        <a:cs typeface="+mn-cs"/>
      </a:defRPr>
    </a:lvl8pPr>
    <a:lvl9pPr marL="3657600" algn="l" defTabSz="914400" rtl="0" eaLnBrk="1" latinLnBrk="0" hangingPunct="1">
      <a:defRPr kern="1200">
        <a:solidFill>
          <a:schemeClr val="tx1"/>
        </a:solidFill>
        <a:latin typeface="Arial" charset="0"/>
        <a:ea typeface="MS PGothic" pitchFamily="34" charset="-128"/>
        <a:cs typeface="+mn-cs"/>
      </a:defRPr>
    </a:lvl9pPr>
  </p:defaultTextStyle>
  <p:extLst>
    <p:ext uri="{EFAFB233-063F-42B5-8137-9DF3F51BA10A}">
      <p15:sldGuideLst xmlns:p15="http://schemas.microsoft.com/office/powerpoint/2012/main">
        <p15:guide id="1" orient="horz" pos="1316">
          <p15:clr>
            <a:srgbClr val="A4A3A4"/>
          </p15:clr>
        </p15:guide>
        <p15:guide id="2" orient="horz" pos="3050">
          <p15:clr>
            <a:srgbClr val="A4A3A4"/>
          </p15:clr>
        </p15:guide>
        <p15:guide id="3" orient="horz" pos="3189">
          <p15:clr>
            <a:srgbClr val="A4A3A4"/>
          </p15:clr>
        </p15:guide>
        <p15:guide id="4" pos="5455">
          <p15:clr>
            <a:srgbClr val="A4A3A4"/>
          </p15:clr>
        </p15:guide>
        <p15:guide id="5" orient="horz" pos="975">
          <p15:clr>
            <a:srgbClr val="A4A3A4"/>
          </p15:clr>
        </p15:guide>
        <p15:guide id="6" pos="3457">
          <p15:clr>
            <a:srgbClr val="A4A3A4"/>
          </p15:clr>
        </p15:guide>
      </p15:sldGuideLst>
    </p:ext>
    <p:ext uri="{2D200454-40CA-4A62-9FC3-DE9A4176ACB9}">
      <p15:notesGuideLst xmlns:p15="http://schemas.microsoft.com/office/powerpoint/2012/main">
        <p15:guide id="1" orient="horz" pos="3127" userDrawn="1">
          <p15:clr>
            <a:srgbClr val="A4A3A4"/>
          </p15:clr>
        </p15:guide>
        <p15:guide id="2" pos="2141"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oyd Case" initials="LC" lastIdx="17" clrIdx="0">
    <p:extLst>
      <p:ext uri="{19B8F6BF-5375-455C-9EA6-DF929625EA0E}">
        <p15:presenceInfo xmlns:p15="http://schemas.microsoft.com/office/powerpoint/2012/main" userId="Loyd Case" providerId="None"/>
      </p:ext>
    </p:extLst>
  </p:cmAuthor>
  <p:cmAuthor id="2" name="Adam Ellsworth" initials="AE" lastIdx="10" clrIdx="1">
    <p:extLst>
      <p:ext uri="{19B8F6BF-5375-455C-9EA6-DF929625EA0E}">
        <p15:presenceInfo xmlns:p15="http://schemas.microsoft.com/office/powerpoint/2012/main" userId="S::aellsworth@nvidia.com::444b7a66-6931-46d0-a608-56acbc983d01" providerId="AD"/>
      </p:ext>
    </p:extLst>
  </p:cmAuthor>
  <p:cmAuthor id="3" name="Danielle Detering" initials="DD" lastIdx="3" clrIdx="2">
    <p:extLst>
      <p:ext uri="{19B8F6BF-5375-455C-9EA6-DF929625EA0E}">
        <p15:presenceInfo xmlns:p15="http://schemas.microsoft.com/office/powerpoint/2012/main" userId="S::ddetering@nvidia.com::385b7343-7e51-4167-b40a-3bc9ed8e0e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EDDFA"/>
    <a:srgbClr val="E7FFBE"/>
    <a:srgbClr val="FF9999"/>
    <a:srgbClr val="FFFFFF"/>
    <a:srgbClr val="EDE1A5"/>
    <a:srgbClr val="C0E4FF"/>
    <a:srgbClr val="C81011"/>
    <a:srgbClr val="F97F02"/>
    <a:srgbClr val="34B80D"/>
    <a:srgbClr val="76B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B9A7C29-C8ED-4D98-8C28-31485E294EF9}" v="1" dt="2022-04-01T05:40:16.10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092"/>
    <p:restoredTop sz="70073" autoAdjust="0"/>
  </p:normalViewPr>
  <p:slideViewPr>
    <p:cSldViewPr snapToGrid="0">
      <p:cViewPr varScale="1">
        <p:scale>
          <a:sx n="85" d="100"/>
          <a:sy n="85" d="100"/>
        </p:scale>
        <p:origin x="1956" y="78"/>
      </p:cViewPr>
      <p:guideLst>
        <p:guide orient="horz" pos="1316"/>
        <p:guide orient="horz" pos="3050"/>
        <p:guide orient="horz" pos="3189"/>
        <p:guide pos="5455"/>
        <p:guide orient="horz" pos="975"/>
        <p:guide pos="3457"/>
      </p:guideLst>
    </p:cSldViewPr>
  </p:slideViewPr>
  <p:notesTextViewPr>
    <p:cViewPr>
      <p:scale>
        <a:sx n="1" d="1"/>
        <a:sy n="1" d="1"/>
      </p:scale>
      <p:origin x="0" y="0"/>
    </p:cViewPr>
  </p:notesTextViewPr>
  <p:notesViewPr>
    <p:cSldViewPr snapToGrid="0">
      <p:cViewPr varScale="1">
        <p:scale>
          <a:sx n="66" d="100"/>
          <a:sy n="66" d="100"/>
        </p:scale>
        <p:origin x="0" y="0"/>
      </p:cViewPr>
      <p:guideLst>
        <p:guide orient="horz" pos="3127"/>
        <p:guide pos="2141"/>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4.xml"/><Relationship Id="rId21" Type="http://schemas.openxmlformats.org/officeDocument/2006/relationships/slide" Target="slides/slide9.xml"/><Relationship Id="rId42" Type="http://schemas.openxmlformats.org/officeDocument/2006/relationships/slide" Target="slides/slide30.xml"/><Relationship Id="rId47" Type="http://schemas.openxmlformats.org/officeDocument/2006/relationships/slide" Target="slides/slide35.xml"/><Relationship Id="rId63" Type="http://schemas.openxmlformats.org/officeDocument/2006/relationships/font" Target="fonts/font14.fntdata"/><Relationship Id="rId68" Type="http://schemas.openxmlformats.org/officeDocument/2006/relationships/tableStyles" Target="tableStyle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4.xml"/><Relationship Id="rId29" Type="http://schemas.openxmlformats.org/officeDocument/2006/relationships/slide" Target="slides/slide17.xml"/><Relationship Id="rId11" Type="http://schemas.openxmlformats.org/officeDocument/2006/relationships/slideMaster" Target="slideMasters/slideMaster8.xml"/><Relationship Id="rId24" Type="http://schemas.openxmlformats.org/officeDocument/2006/relationships/slide" Target="slides/slide12.xml"/><Relationship Id="rId32" Type="http://schemas.openxmlformats.org/officeDocument/2006/relationships/slide" Target="slides/slide20.xml"/><Relationship Id="rId37" Type="http://schemas.openxmlformats.org/officeDocument/2006/relationships/slide" Target="slides/slide25.xml"/><Relationship Id="rId40" Type="http://schemas.openxmlformats.org/officeDocument/2006/relationships/slide" Target="slides/slide28.xml"/><Relationship Id="rId45" Type="http://schemas.openxmlformats.org/officeDocument/2006/relationships/slide" Target="slides/slide33.xml"/><Relationship Id="rId53" Type="http://schemas.openxmlformats.org/officeDocument/2006/relationships/font" Target="fonts/font4.fntdata"/><Relationship Id="rId58" Type="http://schemas.openxmlformats.org/officeDocument/2006/relationships/font" Target="fonts/font9.fntdata"/><Relationship Id="rId66" Type="http://schemas.openxmlformats.org/officeDocument/2006/relationships/viewProps" Target="viewProps.xml"/><Relationship Id="rId5" Type="http://schemas.openxmlformats.org/officeDocument/2006/relationships/slideMaster" Target="slideMasters/slideMaster2.xml"/><Relationship Id="rId61" Type="http://schemas.openxmlformats.org/officeDocument/2006/relationships/font" Target="fonts/font12.fntdata"/><Relationship Id="rId19" Type="http://schemas.openxmlformats.org/officeDocument/2006/relationships/slide" Target="slides/slide7.xml"/><Relationship Id="rId14" Type="http://schemas.openxmlformats.org/officeDocument/2006/relationships/slide" Target="slides/slide2.xml"/><Relationship Id="rId22" Type="http://schemas.openxmlformats.org/officeDocument/2006/relationships/slide" Target="slides/slide10.xml"/><Relationship Id="rId27" Type="http://schemas.openxmlformats.org/officeDocument/2006/relationships/slide" Target="slides/slide15.xml"/><Relationship Id="rId30" Type="http://schemas.openxmlformats.org/officeDocument/2006/relationships/slide" Target="slides/slide18.xml"/><Relationship Id="rId35" Type="http://schemas.openxmlformats.org/officeDocument/2006/relationships/slide" Target="slides/slide23.xml"/><Relationship Id="rId43" Type="http://schemas.openxmlformats.org/officeDocument/2006/relationships/slide" Target="slides/slide31.xml"/><Relationship Id="rId48" Type="http://schemas.openxmlformats.org/officeDocument/2006/relationships/notesMaster" Target="notesMasters/notesMaster1.xml"/><Relationship Id="rId56" Type="http://schemas.openxmlformats.org/officeDocument/2006/relationships/font" Target="fonts/font7.fntdata"/><Relationship Id="rId64" Type="http://schemas.openxmlformats.org/officeDocument/2006/relationships/commentAuthors" Target="commentAuthors.xml"/><Relationship Id="rId69" Type="http://schemas.microsoft.com/office/2016/11/relationships/changesInfo" Target="changesInfos/changesInfo1.xml"/><Relationship Id="rId8" Type="http://schemas.openxmlformats.org/officeDocument/2006/relationships/slideMaster" Target="slideMasters/slideMaster5.xml"/><Relationship Id="rId51" Type="http://schemas.openxmlformats.org/officeDocument/2006/relationships/font" Target="fonts/font2.fntdata"/><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 Target="slides/slide5.xml"/><Relationship Id="rId25" Type="http://schemas.openxmlformats.org/officeDocument/2006/relationships/slide" Target="slides/slide13.xml"/><Relationship Id="rId33" Type="http://schemas.openxmlformats.org/officeDocument/2006/relationships/slide" Target="slides/slide21.xml"/><Relationship Id="rId38" Type="http://schemas.openxmlformats.org/officeDocument/2006/relationships/slide" Target="slides/slide26.xml"/><Relationship Id="rId46" Type="http://schemas.openxmlformats.org/officeDocument/2006/relationships/slide" Target="slides/slide34.xml"/><Relationship Id="rId59" Type="http://schemas.openxmlformats.org/officeDocument/2006/relationships/font" Target="fonts/font10.fntdata"/><Relationship Id="rId67" Type="http://schemas.openxmlformats.org/officeDocument/2006/relationships/theme" Target="theme/theme1.xml"/><Relationship Id="rId20" Type="http://schemas.openxmlformats.org/officeDocument/2006/relationships/slide" Target="slides/slide8.xml"/><Relationship Id="rId41" Type="http://schemas.openxmlformats.org/officeDocument/2006/relationships/slide" Target="slides/slide29.xml"/><Relationship Id="rId54" Type="http://schemas.openxmlformats.org/officeDocument/2006/relationships/font" Target="fonts/font5.fntdata"/><Relationship Id="rId62" Type="http://schemas.openxmlformats.org/officeDocument/2006/relationships/font" Target="fonts/font13.fntdata"/><Relationship Id="rId70"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3.xml"/><Relationship Id="rId23" Type="http://schemas.openxmlformats.org/officeDocument/2006/relationships/slide" Target="slides/slide11.xml"/><Relationship Id="rId28" Type="http://schemas.openxmlformats.org/officeDocument/2006/relationships/slide" Target="slides/slide16.xml"/><Relationship Id="rId36" Type="http://schemas.openxmlformats.org/officeDocument/2006/relationships/slide" Target="slides/slide24.xml"/><Relationship Id="rId49" Type="http://schemas.openxmlformats.org/officeDocument/2006/relationships/handoutMaster" Target="handoutMasters/handoutMaster1.xml"/><Relationship Id="rId57" Type="http://schemas.openxmlformats.org/officeDocument/2006/relationships/font" Target="fonts/font8.fntdata"/><Relationship Id="rId10" Type="http://schemas.openxmlformats.org/officeDocument/2006/relationships/slideMaster" Target="slideMasters/slideMaster7.xml"/><Relationship Id="rId31" Type="http://schemas.openxmlformats.org/officeDocument/2006/relationships/slide" Target="slides/slide19.xml"/><Relationship Id="rId44" Type="http://schemas.openxmlformats.org/officeDocument/2006/relationships/slide" Target="slides/slide32.xml"/><Relationship Id="rId52" Type="http://schemas.openxmlformats.org/officeDocument/2006/relationships/font" Target="fonts/font3.fntdata"/><Relationship Id="rId60" Type="http://schemas.openxmlformats.org/officeDocument/2006/relationships/font" Target="fonts/font11.fntdata"/><Relationship Id="rId65"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 Target="slides/slide1.xml"/><Relationship Id="rId18" Type="http://schemas.openxmlformats.org/officeDocument/2006/relationships/slide" Target="slides/slide6.xml"/><Relationship Id="rId39" Type="http://schemas.openxmlformats.org/officeDocument/2006/relationships/slide" Target="slides/slide27.xml"/><Relationship Id="rId34" Type="http://schemas.openxmlformats.org/officeDocument/2006/relationships/slide" Target="slides/slide22.xml"/><Relationship Id="rId50" Type="http://schemas.openxmlformats.org/officeDocument/2006/relationships/font" Target="fonts/font1.fntdata"/><Relationship Id="rId55" Type="http://schemas.openxmlformats.org/officeDocument/2006/relationships/font" Target="fonts/font6.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김종현" userId="04821729-14ff-45e1-8ecf-fb9aa59cdb5f" providerId="ADAL" clId="{9B9A7C29-C8ED-4D98-8C28-31485E294EF9}"/>
    <pc:docChg chg="custSel modSld modNotesMaster modHandout">
      <pc:chgData name="김종현" userId="04821729-14ff-45e1-8ecf-fb9aa59cdb5f" providerId="ADAL" clId="{9B9A7C29-C8ED-4D98-8C28-31485E294EF9}" dt="2022-04-01T05:40:16.632" v="2" actId="27636"/>
      <pc:docMkLst>
        <pc:docMk/>
      </pc:docMkLst>
      <pc:sldChg chg="modNotes">
        <pc:chgData name="김종현" userId="04821729-14ff-45e1-8ecf-fb9aa59cdb5f" providerId="ADAL" clId="{9B9A7C29-C8ED-4D98-8C28-31485E294EF9}" dt="2022-04-01T05:40:16.500" v="1" actId="27636"/>
        <pc:sldMkLst>
          <pc:docMk/>
          <pc:sldMk cId="1424472355" sldId="1094"/>
        </pc:sldMkLst>
      </pc:sldChg>
      <pc:sldChg chg="modNotes">
        <pc:chgData name="김종현" userId="04821729-14ff-45e1-8ecf-fb9aa59cdb5f" providerId="ADAL" clId="{9B9A7C29-C8ED-4D98-8C28-31485E294EF9}" dt="2022-04-01T05:40:16.632" v="2" actId="27636"/>
        <pc:sldMkLst>
          <pc:docMk/>
          <pc:sldMk cId="3391508022" sldId="1127"/>
        </pc:sldMkLst>
      </pc:sldChg>
      <pc:sldChg chg="modNotes">
        <pc:chgData name="김종현" userId="04821729-14ff-45e1-8ecf-fb9aa59cdb5f" providerId="ADAL" clId="{9B9A7C29-C8ED-4D98-8C28-31485E294EF9}" dt="2022-04-01T05:40:16.109" v="0"/>
        <pc:sldMkLst>
          <pc:docMk/>
          <pc:sldMk cId="1246913354" sldId="1149"/>
        </pc:sldMkLst>
      </pc:sldChg>
      <pc:sldChg chg="modNotes">
        <pc:chgData name="김종현" userId="04821729-14ff-45e1-8ecf-fb9aa59cdb5f" providerId="ADAL" clId="{9B9A7C29-C8ED-4D98-8C28-31485E294EF9}" dt="2022-04-01T05:40:16.109" v="0"/>
        <pc:sldMkLst>
          <pc:docMk/>
          <pc:sldMk cId="2865914202" sldId="6100"/>
        </pc:sldMkLst>
      </pc:sldChg>
    </pc:docChg>
  </pc:docChgLst>
  <pc:docChgLst>
    <pc:chgData name="김종현" userId="04821729-14ff-45e1-8ecf-fb9aa59cdb5f" providerId="ADAL" clId="{B631753D-14D5-B544-9C3C-B123B984F4CB}"/>
    <pc:docChg chg="modSld">
      <pc:chgData name="김종현" userId="04821729-14ff-45e1-8ecf-fb9aa59cdb5f" providerId="ADAL" clId="{B631753D-14D5-B544-9C3C-B123B984F4CB}" dt="2022-03-30T11:06:29.979" v="4" actId="403"/>
      <pc:docMkLst>
        <pc:docMk/>
      </pc:docMkLst>
      <pc:sldChg chg="modNotesTx">
        <pc:chgData name="김종현" userId="04821729-14ff-45e1-8ecf-fb9aa59cdb5f" providerId="ADAL" clId="{B631753D-14D5-B544-9C3C-B123B984F4CB}" dt="2022-03-30T11:06:29.979" v="4" actId="403"/>
        <pc:sldMkLst>
          <pc:docMk/>
          <pc:sldMk cId="1424472355" sldId="1094"/>
        </pc:sldMkLst>
      </pc:sldChg>
    </pc:docChg>
  </pc:docChgLst>
</pc:chgInfo>
</file>

<file path=ppt/diagrams/_rels/data2.xml.rels><?xml version="1.0" encoding="UTF-8" standalone="yes"?>
<Relationships xmlns="http://schemas.openxmlformats.org/package/2006/relationships"><Relationship Id="rId8" Type="http://schemas.openxmlformats.org/officeDocument/2006/relationships/image" Target="../media/image42.sv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image" Target="../media/image36.svg"/><Relationship Id="rId1" Type="http://schemas.openxmlformats.org/officeDocument/2006/relationships/image" Target="../media/image35.png"/><Relationship Id="rId6" Type="http://schemas.openxmlformats.org/officeDocument/2006/relationships/image" Target="../media/image40.svg"/><Relationship Id="rId5" Type="http://schemas.openxmlformats.org/officeDocument/2006/relationships/image" Target="../media/image39.png"/><Relationship Id="rId4" Type="http://schemas.openxmlformats.org/officeDocument/2006/relationships/image" Target="../media/image38.svg"/></Relationships>
</file>

<file path=ppt/diagrams/_rels/data3.xml.rels><?xml version="1.0" encoding="UTF-8" standalone="yes"?>
<Relationships xmlns="http://schemas.openxmlformats.org/package/2006/relationships"><Relationship Id="rId8" Type="http://schemas.openxmlformats.org/officeDocument/2006/relationships/image" Target="../media/image42.sv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image" Target="../media/image36.svg"/><Relationship Id="rId1" Type="http://schemas.openxmlformats.org/officeDocument/2006/relationships/image" Target="../media/image35.png"/><Relationship Id="rId6" Type="http://schemas.openxmlformats.org/officeDocument/2006/relationships/image" Target="../media/image40.svg"/><Relationship Id="rId5" Type="http://schemas.openxmlformats.org/officeDocument/2006/relationships/image" Target="../media/image39.png"/><Relationship Id="rId4" Type="http://schemas.openxmlformats.org/officeDocument/2006/relationships/image" Target="../media/image38.svg"/></Relationships>
</file>

<file path=ppt/diagrams/_rels/data4.xml.rels><?xml version="1.0" encoding="UTF-8" standalone="yes"?>
<Relationships xmlns="http://schemas.openxmlformats.org/package/2006/relationships"><Relationship Id="rId8" Type="http://schemas.openxmlformats.org/officeDocument/2006/relationships/image" Target="../media/image42.sv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image" Target="../media/image36.svg"/><Relationship Id="rId1" Type="http://schemas.openxmlformats.org/officeDocument/2006/relationships/image" Target="../media/image35.png"/><Relationship Id="rId6" Type="http://schemas.openxmlformats.org/officeDocument/2006/relationships/image" Target="../media/image40.svg"/><Relationship Id="rId5" Type="http://schemas.openxmlformats.org/officeDocument/2006/relationships/image" Target="../media/image39.png"/><Relationship Id="rId4" Type="http://schemas.openxmlformats.org/officeDocument/2006/relationships/image" Target="../media/image38.svg"/></Relationships>
</file>

<file path=ppt/diagrams/_rels/data5.xml.rels><?xml version="1.0" encoding="UTF-8" standalone="yes"?>
<Relationships xmlns="http://schemas.openxmlformats.org/package/2006/relationships"><Relationship Id="rId3" Type="http://schemas.openxmlformats.org/officeDocument/2006/relationships/hyperlink" Target="http://localhost:8888/" TargetMode="External"/><Relationship Id="rId2" Type="http://schemas.openxmlformats.org/officeDocument/2006/relationships/hyperlink" Target="https://ngc.nvidia.com/catalog/containers/nvidia:dli-rapids-fundamentals" TargetMode="External"/><Relationship Id="rId1" Type="http://schemas.openxmlformats.org/officeDocument/2006/relationships/hyperlink" Target="https://www.docker.com/" TargetMode="External"/></Relationships>
</file>

<file path=ppt/diagrams/_rels/drawing2.xml.rels><?xml version="1.0" encoding="UTF-8" standalone="yes"?>
<Relationships xmlns="http://schemas.openxmlformats.org/package/2006/relationships"><Relationship Id="rId8" Type="http://schemas.openxmlformats.org/officeDocument/2006/relationships/image" Target="../media/image42.sv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image" Target="../media/image36.svg"/><Relationship Id="rId1" Type="http://schemas.openxmlformats.org/officeDocument/2006/relationships/image" Target="../media/image35.png"/><Relationship Id="rId6" Type="http://schemas.openxmlformats.org/officeDocument/2006/relationships/image" Target="../media/image40.svg"/><Relationship Id="rId5" Type="http://schemas.openxmlformats.org/officeDocument/2006/relationships/image" Target="../media/image39.png"/><Relationship Id="rId4" Type="http://schemas.openxmlformats.org/officeDocument/2006/relationships/image" Target="../media/image38.svg"/></Relationships>
</file>

<file path=ppt/diagrams/_rels/drawing3.xml.rels><?xml version="1.0" encoding="UTF-8" standalone="yes"?>
<Relationships xmlns="http://schemas.openxmlformats.org/package/2006/relationships"><Relationship Id="rId8" Type="http://schemas.openxmlformats.org/officeDocument/2006/relationships/image" Target="../media/image42.sv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image" Target="../media/image36.svg"/><Relationship Id="rId1" Type="http://schemas.openxmlformats.org/officeDocument/2006/relationships/image" Target="../media/image35.png"/><Relationship Id="rId6" Type="http://schemas.openxmlformats.org/officeDocument/2006/relationships/image" Target="../media/image40.svg"/><Relationship Id="rId5" Type="http://schemas.openxmlformats.org/officeDocument/2006/relationships/image" Target="../media/image39.png"/><Relationship Id="rId4" Type="http://schemas.openxmlformats.org/officeDocument/2006/relationships/image" Target="../media/image38.svg"/></Relationships>
</file>

<file path=ppt/diagrams/_rels/drawing4.xml.rels><?xml version="1.0" encoding="UTF-8" standalone="yes"?>
<Relationships xmlns="http://schemas.openxmlformats.org/package/2006/relationships"><Relationship Id="rId8" Type="http://schemas.openxmlformats.org/officeDocument/2006/relationships/image" Target="../media/image42.sv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image" Target="../media/image36.svg"/><Relationship Id="rId1" Type="http://schemas.openxmlformats.org/officeDocument/2006/relationships/image" Target="../media/image35.png"/><Relationship Id="rId6" Type="http://schemas.openxmlformats.org/officeDocument/2006/relationships/image" Target="../media/image40.svg"/><Relationship Id="rId5" Type="http://schemas.openxmlformats.org/officeDocument/2006/relationships/image" Target="../media/image39.png"/><Relationship Id="rId4" Type="http://schemas.openxmlformats.org/officeDocument/2006/relationships/image" Target="../media/image38.svg"/></Relationships>
</file>

<file path=ppt/diagrams/_rels/drawing5.xml.rels><?xml version="1.0" encoding="UTF-8" standalone="yes"?>
<Relationships xmlns="http://schemas.openxmlformats.org/package/2006/relationships"><Relationship Id="rId3" Type="http://schemas.openxmlformats.org/officeDocument/2006/relationships/hyperlink" Target="http://localhost:8888/" TargetMode="External"/><Relationship Id="rId2" Type="http://schemas.openxmlformats.org/officeDocument/2006/relationships/hyperlink" Target="https://ngc.nvidia.com/catalog/containers/nvidia:dli-rapids-fundamentals" TargetMode="External"/><Relationship Id="rId1" Type="http://schemas.openxmlformats.org/officeDocument/2006/relationships/hyperlink" Target="https://www.docker.com/" TargetMode="Externa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14466E2-1FE0-4AAF-9A15-35A18460AE6C}" type="doc">
      <dgm:prSet loTypeId="urn:microsoft.com/office/officeart/2005/8/layout/list1" loCatId="list" qsTypeId="urn:microsoft.com/office/officeart/2005/8/quickstyle/simple4" qsCatId="simple" csTypeId="urn:microsoft.com/office/officeart/2005/8/colors/accent1_2" csCatId="accent1"/>
      <dgm:spPr/>
      <dgm:t>
        <a:bodyPr/>
        <a:lstStyle/>
        <a:p>
          <a:endParaRPr lang="en-US"/>
        </a:p>
      </dgm:t>
    </dgm:pt>
    <dgm:pt modelId="{9124095B-A200-4DEB-90C0-ACCBFBD33BF2}">
      <dgm:prSet/>
      <dgm:spPr/>
      <dgm:t>
        <a:bodyPr/>
        <a:lstStyle/>
        <a:p>
          <a:r>
            <a:rPr lang="en-US"/>
            <a:t>1부: 딥러닝 소개</a:t>
          </a:r>
        </a:p>
      </dgm:t>
    </dgm:pt>
    <dgm:pt modelId="{C07EC53E-9B77-4F6F-B546-87DA1851BCB6}" type="parTrans" cxnId="{23A1D04A-5FFD-4038-A9DC-E5062E9CACC2}">
      <dgm:prSet/>
      <dgm:spPr/>
      <dgm:t>
        <a:bodyPr/>
        <a:lstStyle/>
        <a:p>
          <a:endParaRPr lang="en-US"/>
        </a:p>
      </dgm:t>
    </dgm:pt>
    <dgm:pt modelId="{30D6C911-C612-4E13-972B-862C0C14448B}" type="sibTrans" cxnId="{23A1D04A-5FFD-4038-A9DC-E5062E9CACC2}">
      <dgm:prSet/>
      <dgm:spPr/>
      <dgm:t>
        <a:bodyPr/>
        <a:lstStyle/>
        <a:p>
          <a:endParaRPr lang="en-US"/>
        </a:p>
      </dgm:t>
    </dgm:pt>
    <dgm:pt modelId="{E3B6176B-19E9-49DC-8935-5FC1D326226A}">
      <dgm:prSet/>
      <dgm:spPr/>
      <dgm:t>
        <a:bodyPr/>
        <a:lstStyle/>
        <a:p>
          <a:r>
            <a:rPr lang="en-US"/>
            <a:t>2부: 뉴럴 네트워크의 트레이닝 방식</a:t>
          </a:r>
        </a:p>
      </dgm:t>
    </dgm:pt>
    <dgm:pt modelId="{35969128-5469-45F0-A0BD-A614DA29450E}" type="parTrans" cxnId="{408E519F-B299-4FE7-BF7B-6E9C884FB638}">
      <dgm:prSet/>
      <dgm:spPr/>
      <dgm:t>
        <a:bodyPr/>
        <a:lstStyle/>
        <a:p>
          <a:endParaRPr lang="en-US"/>
        </a:p>
      </dgm:t>
    </dgm:pt>
    <dgm:pt modelId="{907CC422-609D-4111-93B5-6B0E685CCC4E}" type="sibTrans" cxnId="{408E519F-B299-4FE7-BF7B-6E9C884FB638}">
      <dgm:prSet/>
      <dgm:spPr/>
      <dgm:t>
        <a:bodyPr/>
        <a:lstStyle/>
        <a:p>
          <a:endParaRPr lang="en-US"/>
        </a:p>
      </dgm:t>
    </dgm:pt>
    <dgm:pt modelId="{BC73A0EF-BACA-44B5-B7FA-8559EFE7D717}">
      <dgm:prSet/>
      <dgm:spPr/>
      <dgm:t>
        <a:bodyPr/>
        <a:lstStyle/>
        <a:p>
          <a:r>
            <a:rPr lang="en-US"/>
            <a:t>3부: CNN(Convolutional Neural Network)</a:t>
          </a:r>
        </a:p>
      </dgm:t>
    </dgm:pt>
    <dgm:pt modelId="{3492A832-F0B4-41AC-BBF7-53083F681CF3}" type="parTrans" cxnId="{BBE2EE80-CD07-42F3-9AB1-5359BB01F88E}">
      <dgm:prSet/>
      <dgm:spPr/>
      <dgm:t>
        <a:bodyPr/>
        <a:lstStyle/>
        <a:p>
          <a:endParaRPr lang="en-US"/>
        </a:p>
      </dgm:t>
    </dgm:pt>
    <dgm:pt modelId="{5278DCD6-8C12-4249-BC74-09DCD8B0FF5E}" type="sibTrans" cxnId="{BBE2EE80-CD07-42F3-9AB1-5359BB01F88E}">
      <dgm:prSet/>
      <dgm:spPr/>
      <dgm:t>
        <a:bodyPr/>
        <a:lstStyle/>
        <a:p>
          <a:endParaRPr lang="en-US"/>
        </a:p>
      </dgm:t>
    </dgm:pt>
    <dgm:pt modelId="{09261F07-2B57-4F4A-9184-61D3FF7EA9B7}">
      <dgm:prSet/>
      <dgm:spPr/>
      <dgm:t>
        <a:bodyPr/>
        <a:lstStyle/>
        <a:p>
          <a:r>
            <a:rPr lang="en-US"/>
            <a:t>4부: 데이터 증강 및 배포</a:t>
          </a:r>
        </a:p>
      </dgm:t>
    </dgm:pt>
    <dgm:pt modelId="{9D795FD9-7EA3-454E-8078-C99EA0B431D9}" type="parTrans" cxnId="{BAADA846-C7F8-4823-B5EA-6B57BDA279DA}">
      <dgm:prSet/>
      <dgm:spPr/>
      <dgm:t>
        <a:bodyPr/>
        <a:lstStyle/>
        <a:p>
          <a:endParaRPr lang="en-US"/>
        </a:p>
      </dgm:t>
    </dgm:pt>
    <dgm:pt modelId="{67722A88-758B-4A0C-98ED-E76673E22662}" type="sibTrans" cxnId="{BAADA846-C7F8-4823-B5EA-6B57BDA279DA}">
      <dgm:prSet/>
      <dgm:spPr/>
      <dgm:t>
        <a:bodyPr/>
        <a:lstStyle/>
        <a:p>
          <a:endParaRPr lang="en-US"/>
        </a:p>
      </dgm:t>
    </dgm:pt>
    <dgm:pt modelId="{B21EF215-DC77-4512-9FA9-F402D823AD6A}">
      <dgm:prSet/>
      <dgm:spPr/>
      <dgm:t>
        <a:bodyPr/>
        <a:lstStyle/>
        <a:p>
          <a:r>
            <a:rPr lang="en-US"/>
            <a:t>5부: 사전 트레이닝된 모델</a:t>
          </a:r>
        </a:p>
      </dgm:t>
    </dgm:pt>
    <dgm:pt modelId="{7877E896-4408-40E6-A865-D2BDFD78F34F}" type="parTrans" cxnId="{03B48CE6-AB06-419B-AB7A-DA6BCAC7372F}">
      <dgm:prSet/>
      <dgm:spPr/>
      <dgm:t>
        <a:bodyPr/>
        <a:lstStyle/>
        <a:p>
          <a:endParaRPr lang="en-US"/>
        </a:p>
      </dgm:t>
    </dgm:pt>
    <dgm:pt modelId="{BCF1C84A-D312-44DE-B970-7FBCD9F5BF42}" type="sibTrans" cxnId="{03B48CE6-AB06-419B-AB7A-DA6BCAC7372F}">
      <dgm:prSet/>
      <dgm:spPr/>
      <dgm:t>
        <a:bodyPr/>
        <a:lstStyle/>
        <a:p>
          <a:endParaRPr lang="en-US"/>
        </a:p>
      </dgm:t>
    </dgm:pt>
    <dgm:pt modelId="{B9ECEEB2-F083-43B5-9C8B-518ED3EA5F5E}">
      <dgm:prSet/>
      <dgm:spPr/>
      <dgm:t>
        <a:bodyPr/>
        <a:lstStyle/>
        <a:p>
          <a:r>
            <a:rPr lang="en-US"/>
            <a:t>6부: 고급 아키텍처</a:t>
          </a:r>
        </a:p>
      </dgm:t>
    </dgm:pt>
    <dgm:pt modelId="{0BA3BA15-314F-45BE-B77D-C23F105F8DAA}" type="parTrans" cxnId="{27E75F04-2403-4F84-80CA-78960651068A}">
      <dgm:prSet/>
      <dgm:spPr/>
      <dgm:t>
        <a:bodyPr/>
        <a:lstStyle/>
        <a:p>
          <a:endParaRPr lang="en-US"/>
        </a:p>
      </dgm:t>
    </dgm:pt>
    <dgm:pt modelId="{62DEDF2D-99C1-43FC-A887-BA743D585ADE}" type="sibTrans" cxnId="{27E75F04-2403-4F84-80CA-78960651068A}">
      <dgm:prSet/>
      <dgm:spPr/>
      <dgm:t>
        <a:bodyPr/>
        <a:lstStyle/>
        <a:p>
          <a:endParaRPr lang="en-US"/>
        </a:p>
      </dgm:t>
    </dgm:pt>
    <dgm:pt modelId="{60F5443E-3D25-48E7-BD6D-267D69AA3389}" type="pres">
      <dgm:prSet presAssocID="{014466E2-1FE0-4AAF-9A15-35A18460AE6C}" presName="linear" presStyleCnt="0">
        <dgm:presLayoutVars>
          <dgm:dir/>
          <dgm:animLvl val="lvl"/>
          <dgm:resizeHandles val="exact"/>
        </dgm:presLayoutVars>
      </dgm:prSet>
      <dgm:spPr/>
    </dgm:pt>
    <dgm:pt modelId="{948C24EC-B794-43AB-9FC4-5584C5246655}" type="pres">
      <dgm:prSet presAssocID="{9124095B-A200-4DEB-90C0-ACCBFBD33BF2}" presName="parentLin" presStyleCnt="0"/>
      <dgm:spPr/>
    </dgm:pt>
    <dgm:pt modelId="{FC30B8EC-879B-4B4B-981B-3EE637F42D6A}" type="pres">
      <dgm:prSet presAssocID="{9124095B-A200-4DEB-90C0-ACCBFBD33BF2}" presName="parentLeftMargin" presStyleLbl="node1" presStyleIdx="0" presStyleCnt="6"/>
      <dgm:spPr/>
    </dgm:pt>
    <dgm:pt modelId="{D6D66FE0-E326-43BD-A55E-8C9D0A92B3CB}" type="pres">
      <dgm:prSet presAssocID="{9124095B-A200-4DEB-90C0-ACCBFBD33BF2}" presName="parentText" presStyleLbl="node1" presStyleIdx="0" presStyleCnt="6">
        <dgm:presLayoutVars>
          <dgm:chMax val="0"/>
          <dgm:bulletEnabled val="1"/>
        </dgm:presLayoutVars>
      </dgm:prSet>
      <dgm:spPr/>
    </dgm:pt>
    <dgm:pt modelId="{026EF489-57F0-4C0D-9743-688EAE783F65}" type="pres">
      <dgm:prSet presAssocID="{9124095B-A200-4DEB-90C0-ACCBFBD33BF2}" presName="negativeSpace" presStyleCnt="0"/>
      <dgm:spPr/>
    </dgm:pt>
    <dgm:pt modelId="{1F80A7D4-969A-4E7E-9531-458F74DCE459}" type="pres">
      <dgm:prSet presAssocID="{9124095B-A200-4DEB-90C0-ACCBFBD33BF2}" presName="childText" presStyleLbl="conFgAcc1" presStyleIdx="0" presStyleCnt="6">
        <dgm:presLayoutVars>
          <dgm:bulletEnabled val="1"/>
        </dgm:presLayoutVars>
      </dgm:prSet>
      <dgm:spPr/>
    </dgm:pt>
    <dgm:pt modelId="{CD8AD931-DDDF-4B54-95C3-BA456A6FEB28}" type="pres">
      <dgm:prSet presAssocID="{30D6C911-C612-4E13-972B-862C0C14448B}" presName="spaceBetweenRectangles" presStyleCnt="0"/>
      <dgm:spPr/>
    </dgm:pt>
    <dgm:pt modelId="{75B91715-653F-468A-BBBB-9C2D6A87E00B}" type="pres">
      <dgm:prSet presAssocID="{E3B6176B-19E9-49DC-8935-5FC1D326226A}" presName="parentLin" presStyleCnt="0"/>
      <dgm:spPr/>
    </dgm:pt>
    <dgm:pt modelId="{56277306-AE2B-49E0-975E-1A83394B349C}" type="pres">
      <dgm:prSet presAssocID="{E3B6176B-19E9-49DC-8935-5FC1D326226A}" presName="parentLeftMargin" presStyleLbl="node1" presStyleIdx="0" presStyleCnt="6"/>
      <dgm:spPr/>
    </dgm:pt>
    <dgm:pt modelId="{FA756CBE-44B9-4F18-B2D1-6FBA673FFC2D}" type="pres">
      <dgm:prSet presAssocID="{E3B6176B-19E9-49DC-8935-5FC1D326226A}" presName="parentText" presStyleLbl="node1" presStyleIdx="1" presStyleCnt="6">
        <dgm:presLayoutVars>
          <dgm:chMax val="0"/>
          <dgm:bulletEnabled val="1"/>
        </dgm:presLayoutVars>
      </dgm:prSet>
      <dgm:spPr/>
    </dgm:pt>
    <dgm:pt modelId="{87FE9E24-6B85-4968-A992-A75BF076D288}" type="pres">
      <dgm:prSet presAssocID="{E3B6176B-19E9-49DC-8935-5FC1D326226A}" presName="negativeSpace" presStyleCnt="0"/>
      <dgm:spPr/>
    </dgm:pt>
    <dgm:pt modelId="{247F1B74-319B-49D7-A018-48E863D8B398}" type="pres">
      <dgm:prSet presAssocID="{E3B6176B-19E9-49DC-8935-5FC1D326226A}" presName="childText" presStyleLbl="conFgAcc1" presStyleIdx="1" presStyleCnt="6">
        <dgm:presLayoutVars>
          <dgm:bulletEnabled val="1"/>
        </dgm:presLayoutVars>
      </dgm:prSet>
      <dgm:spPr/>
    </dgm:pt>
    <dgm:pt modelId="{42404858-34F1-40CE-B3C2-7586D8378E3D}" type="pres">
      <dgm:prSet presAssocID="{907CC422-609D-4111-93B5-6B0E685CCC4E}" presName="spaceBetweenRectangles" presStyleCnt="0"/>
      <dgm:spPr/>
    </dgm:pt>
    <dgm:pt modelId="{B9DD0433-B1D4-4E20-A896-139746A53795}" type="pres">
      <dgm:prSet presAssocID="{BC73A0EF-BACA-44B5-B7FA-8559EFE7D717}" presName="parentLin" presStyleCnt="0"/>
      <dgm:spPr/>
    </dgm:pt>
    <dgm:pt modelId="{6C8B57DF-B46E-474D-8DA3-3D0AFE24F324}" type="pres">
      <dgm:prSet presAssocID="{BC73A0EF-BACA-44B5-B7FA-8559EFE7D717}" presName="parentLeftMargin" presStyleLbl="node1" presStyleIdx="1" presStyleCnt="6"/>
      <dgm:spPr/>
    </dgm:pt>
    <dgm:pt modelId="{FA5B2DE7-C0B7-4BF4-B5CD-CA36978A8F75}" type="pres">
      <dgm:prSet presAssocID="{BC73A0EF-BACA-44B5-B7FA-8559EFE7D717}" presName="parentText" presStyleLbl="node1" presStyleIdx="2" presStyleCnt="6">
        <dgm:presLayoutVars>
          <dgm:chMax val="0"/>
          <dgm:bulletEnabled val="1"/>
        </dgm:presLayoutVars>
      </dgm:prSet>
      <dgm:spPr/>
    </dgm:pt>
    <dgm:pt modelId="{A064764D-223C-4B2C-AE5B-39A12330BD80}" type="pres">
      <dgm:prSet presAssocID="{BC73A0EF-BACA-44B5-B7FA-8559EFE7D717}" presName="negativeSpace" presStyleCnt="0"/>
      <dgm:spPr/>
    </dgm:pt>
    <dgm:pt modelId="{057C50B2-50C0-493C-9C7A-8F44D0563959}" type="pres">
      <dgm:prSet presAssocID="{BC73A0EF-BACA-44B5-B7FA-8559EFE7D717}" presName="childText" presStyleLbl="conFgAcc1" presStyleIdx="2" presStyleCnt="6">
        <dgm:presLayoutVars>
          <dgm:bulletEnabled val="1"/>
        </dgm:presLayoutVars>
      </dgm:prSet>
      <dgm:spPr/>
    </dgm:pt>
    <dgm:pt modelId="{074ACB30-2014-479B-87C0-44149569967A}" type="pres">
      <dgm:prSet presAssocID="{5278DCD6-8C12-4249-BC74-09DCD8B0FF5E}" presName="spaceBetweenRectangles" presStyleCnt="0"/>
      <dgm:spPr/>
    </dgm:pt>
    <dgm:pt modelId="{DDE4A7E5-A674-4625-803C-A2836CCACFD0}" type="pres">
      <dgm:prSet presAssocID="{09261F07-2B57-4F4A-9184-61D3FF7EA9B7}" presName="parentLin" presStyleCnt="0"/>
      <dgm:spPr/>
    </dgm:pt>
    <dgm:pt modelId="{4DDA7CB9-01AD-48DB-A1C3-A41BBACA5877}" type="pres">
      <dgm:prSet presAssocID="{09261F07-2B57-4F4A-9184-61D3FF7EA9B7}" presName="parentLeftMargin" presStyleLbl="node1" presStyleIdx="2" presStyleCnt="6"/>
      <dgm:spPr/>
    </dgm:pt>
    <dgm:pt modelId="{93B1BDC5-7AF4-41C6-B388-8C46BB68B1C4}" type="pres">
      <dgm:prSet presAssocID="{09261F07-2B57-4F4A-9184-61D3FF7EA9B7}" presName="parentText" presStyleLbl="node1" presStyleIdx="3" presStyleCnt="6">
        <dgm:presLayoutVars>
          <dgm:chMax val="0"/>
          <dgm:bulletEnabled val="1"/>
        </dgm:presLayoutVars>
      </dgm:prSet>
      <dgm:spPr/>
    </dgm:pt>
    <dgm:pt modelId="{7876335C-6672-4787-9C35-5CB54279B83D}" type="pres">
      <dgm:prSet presAssocID="{09261F07-2B57-4F4A-9184-61D3FF7EA9B7}" presName="negativeSpace" presStyleCnt="0"/>
      <dgm:spPr/>
    </dgm:pt>
    <dgm:pt modelId="{4773976E-31ED-4484-ACF0-75AD19B0DCC0}" type="pres">
      <dgm:prSet presAssocID="{09261F07-2B57-4F4A-9184-61D3FF7EA9B7}" presName="childText" presStyleLbl="conFgAcc1" presStyleIdx="3" presStyleCnt="6">
        <dgm:presLayoutVars>
          <dgm:bulletEnabled val="1"/>
        </dgm:presLayoutVars>
      </dgm:prSet>
      <dgm:spPr/>
    </dgm:pt>
    <dgm:pt modelId="{4EAF62E0-AD54-46EB-A800-8FBF9337E7C1}" type="pres">
      <dgm:prSet presAssocID="{67722A88-758B-4A0C-98ED-E76673E22662}" presName="spaceBetweenRectangles" presStyleCnt="0"/>
      <dgm:spPr/>
    </dgm:pt>
    <dgm:pt modelId="{84AB9781-0A14-4FF3-92F4-F444DD7CFF8C}" type="pres">
      <dgm:prSet presAssocID="{B21EF215-DC77-4512-9FA9-F402D823AD6A}" presName="parentLin" presStyleCnt="0"/>
      <dgm:spPr/>
    </dgm:pt>
    <dgm:pt modelId="{830B98C3-7482-4A95-BEFB-01A2D687603F}" type="pres">
      <dgm:prSet presAssocID="{B21EF215-DC77-4512-9FA9-F402D823AD6A}" presName="parentLeftMargin" presStyleLbl="node1" presStyleIdx="3" presStyleCnt="6"/>
      <dgm:spPr/>
    </dgm:pt>
    <dgm:pt modelId="{7693AED7-1A80-4EC8-BF5D-C927107E6B47}" type="pres">
      <dgm:prSet presAssocID="{B21EF215-DC77-4512-9FA9-F402D823AD6A}" presName="parentText" presStyleLbl="node1" presStyleIdx="4" presStyleCnt="6">
        <dgm:presLayoutVars>
          <dgm:chMax val="0"/>
          <dgm:bulletEnabled val="1"/>
        </dgm:presLayoutVars>
      </dgm:prSet>
      <dgm:spPr/>
    </dgm:pt>
    <dgm:pt modelId="{C73F35C2-E64D-446C-98F1-BC34CB4AD8F6}" type="pres">
      <dgm:prSet presAssocID="{B21EF215-DC77-4512-9FA9-F402D823AD6A}" presName="negativeSpace" presStyleCnt="0"/>
      <dgm:spPr/>
    </dgm:pt>
    <dgm:pt modelId="{277A1481-DBA3-4296-946B-73B0094321D4}" type="pres">
      <dgm:prSet presAssocID="{B21EF215-DC77-4512-9FA9-F402D823AD6A}" presName="childText" presStyleLbl="conFgAcc1" presStyleIdx="4" presStyleCnt="6">
        <dgm:presLayoutVars>
          <dgm:bulletEnabled val="1"/>
        </dgm:presLayoutVars>
      </dgm:prSet>
      <dgm:spPr/>
    </dgm:pt>
    <dgm:pt modelId="{FEA10063-F594-47D0-B8F2-A8045571AE07}" type="pres">
      <dgm:prSet presAssocID="{BCF1C84A-D312-44DE-B970-7FBCD9F5BF42}" presName="spaceBetweenRectangles" presStyleCnt="0"/>
      <dgm:spPr/>
    </dgm:pt>
    <dgm:pt modelId="{B42E4DEF-21AE-450E-B5B4-9CA96AA18762}" type="pres">
      <dgm:prSet presAssocID="{B9ECEEB2-F083-43B5-9C8B-518ED3EA5F5E}" presName="parentLin" presStyleCnt="0"/>
      <dgm:spPr/>
    </dgm:pt>
    <dgm:pt modelId="{70307D62-7EE8-455A-8B35-9E84B0F176FE}" type="pres">
      <dgm:prSet presAssocID="{B9ECEEB2-F083-43B5-9C8B-518ED3EA5F5E}" presName="parentLeftMargin" presStyleLbl="node1" presStyleIdx="4" presStyleCnt="6"/>
      <dgm:spPr/>
    </dgm:pt>
    <dgm:pt modelId="{8DB99647-4D1C-471E-8D23-A05E6326DC84}" type="pres">
      <dgm:prSet presAssocID="{B9ECEEB2-F083-43B5-9C8B-518ED3EA5F5E}" presName="parentText" presStyleLbl="node1" presStyleIdx="5" presStyleCnt="6">
        <dgm:presLayoutVars>
          <dgm:chMax val="0"/>
          <dgm:bulletEnabled val="1"/>
        </dgm:presLayoutVars>
      </dgm:prSet>
      <dgm:spPr/>
    </dgm:pt>
    <dgm:pt modelId="{27F3A89B-78D1-4E5B-A469-0942E2F506D6}" type="pres">
      <dgm:prSet presAssocID="{B9ECEEB2-F083-43B5-9C8B-518ED3EA5F5E}" presName="negativeSpace" presStyleCnt="0"/>
      <dgm:spPr/>
    </dgm:pt>
    <dgm:pt modelId="{8EA19417-896E-446A-9E4F-22AD1A100910}" type="pres">
      <dgm:prSet presAssocID="{B9ECEEB2-F083-43B5-9C8B-518ED3EA5F5E}" presName="childText" presStyleLbl="conFgAcc1" presStyleIdx="5" presStyleCnt="6">
        <dgm:presLayoutVars>
          <dgm:bulletEnabled val="1"/>
        </dgm:presLayoutVars>
      </dgm:prSet>
      <dgm:spPr/>
    </dgm:pt>
  </dgm:ptLst>
  <dgm:cxnLst>
    <dgm:cxn modelId="{27E75F04-2403-4F84-80CA-78960651068A}" srcId="{014466E2-1FE0-4AAF-9A15-35A18460AE6C}" destId="{B9ECEEB2-F083-43B5-9C8B-518ED3EA5F5E}" srcOrd="5" destOrd="0" parTransId="{0BA3BA15-314F-45BE-B77D-C23F105F8DAA}" sibTransId="{62DEDF2D-99C1-43FC-A887-BA743D585ADE}"/>
    <dgm:cxn modelId="{B67D2E2E-9E1B-411F-BDE1-01B69C2686AA}" type="presOf" srcId="{BC73A0EF-BACA-44B5-B7FA-8559EFE7D717}" destId="{FA5B2DE7-C0B7-4BF4-B5CD-CA36978A8F75}" srcOrd="1" destOrd="0" presId="urn:microsoft.com/office/officeart/2005/8/layout/list1"/>
    <dgm:cxn modelId="{19C43B31-F83D-49E7-80C5-9BDCFAF24000}" type="presOf" srcId="{B9ECEEB2-F083-43B5-9C8B-518ED3EA5F5E}" destId="{8DB99647-4D1C-471E-8D23-A05E6326DC84}" srcOrd="1" destOrd="0" presId="urn:microsoft.com/office/officeart/2005/8/layout/list1"/>
    <dgm:cxn modelId="{B9D3E645-EC69-496A-9C28-DC1FB4E26C1D}" type="presOf" srcId="{014466E2-1FE0-4AAF-9A15-35A18460AE6C}" destId="{60F5443E-3D25-48E7-BD6D-267D69AA3389}" srcOrd="0" destOrd="0" presId="urn:microsoft.com/office/officeart/2005/8/layout/list1"/>
    <dgm:cxn modelId="{BAADA846-C7F8-4823-B5EA-6B57BDA279DA}" srcId="{014466E2-1FE0-4AAF-9A15-35A18460AE6C}" destId="{09261F07-2B57-4F4A-9184-61D3FF7EA9B7}" srcOrd="3" destOrd="0" parTransId="{9D795FD9-7EA3-454E-8078-C99EA0B431D9}" sibTransId="{67722A88-758B-4A0C-98ED-E76673E22662}"/>
    <dgm:cxn modelId="{23A1D04A-5FFD-4038-A9DC-E5062E9CACC2}" srcId="{014466E2-1FE0-4AAF-9A15-35A18460AE6C}" destId="{9124095B-A200-4DEB-90C0-ACCBFBD33BF2}" srcOrd="0" destOrd="0" parTransId="{C07EC53E-9B77-4F6F-B546-87DA1851BCB6}" sibTransId="{30D6C911-C612-4E13-972B-862C0C14448B}"/>
    <dgm:cxn modelId="{0639364E-C9C9-43D3-B0EE-DFA251D7AB94}" type="presOf" srcId="{B21EF215-DC77-4512-9FA9-F402D823AD6A}" destId="{7693AED7-1A80-4EC8-BF5D-C927107E6B47}" srcOrd="1" destOrd="0" presId="urn:microsoft.com/office/officeart/2005/8/layout/list1"/>
    <dgm:cxn modelId="{4A60CA59-ED6A-40CD-B49D-593DB700D280}" type="presOf" srcId="{09261F07-2B57-4F4A-9184-61D3FF7EA9B7}" destId="{93B1BDC5-7AF4-41C6-B388-8C46BB68B1C4}" srcOrd="1" destOrd="0" presId="urn:microsoft.com/office/officeart/2005/8/layout/list1"/>
    <dgm:cxn modelId="{C324465A-5EFB-4363-96E3-0575827A3762}" type="presOf" srcId="{9124095B-A200-4DEB-90C0-ACCBFBD33BF2}" destId="{FC30B8EC-879B-4B4B-981B-3EE637F42D6A}" srcOrd="0" destOrd="0" presId="urn:microsoft.com/office/officeart/2005/8/layout/list1"/>
    <dgm:cxn modelId="{BBE2EE80-CD07-42F3-9AB1-5359BB01F88E}" srcId="{014466E2-1FE0-4AAF-9A15-35A18460AE6C}" destId="{BC73A0EF-BACA-44B5-B7FA-8559EFE7D717}" srcOrd="2" destOrd="0" parTransId="{3492A832-F0B4-41AC-BBF7-53083F681CF3}" sibTransId="{5278DCD6-8C12-4249-BC74-09DCD8B0FF5E}"/>
    <dgm:cxn modelId="{69371391-8D23-4AD4-89B1-F1D8BF4B8A1C}" type="presOf" srcId="{B9ECEEB2-F083-43B5-9C8B-518ED3EA5F5E}" destId="{70307D62-7EE8-455A-8B35-9E84B0F176FE}" srcOrd="0" destOrd="0" presId="urn:microsoft.com/office/officeart/2005/8/layout/list1"/>
    <dgm:cxn modelId="{408E519F-B299-4FE7-BF7B-6E9C884FB638}" srcId="{014466E2-1FE0-4AAF-9A15-35A18460AE6C}" destId="{E3B6176B-19E9-49DC-8935-5FC1D326226A}" srcOrd="1" destOrd="0" parTransId="{35969128-5469-45F0-A0BD-A614DA29450E}" sibTransId="{907CC422-609D-4111-93B5-6B0E685CCC4E}"/>
    <dgm:cxn modelId="{7B714FA6-E269-4AB4-B1D1-CE76C996F0F1}" type="presOf" srcId="{E3B6176B-19E9-49DC-8935-5FC1D326226A}" destId="{56277306-AE2B-49E0-975E-1A83394B349C}" srcOrd="0" destOrd="0" presId="urn:microsoft.com/office/officeart/2005/8/layout/list1"/>
    <dgm:cxn modelId="{6235ADB8-AFD9-4648-836B-E22D646B9909}" type="presOf" srcId="{09261F07-2B57-4F4A-9184-61D3FF7EA9B7}" destId="{4DDA7CB9-01AD-48DB-A1C3-A41BBACA5877}" srcOrd="0" destOrd="0" presId="urn:microsoft.com/office/officeart/2005/8/layout/list1"/>
    <dgm:cxn modelId="{9E0849BA-B6B4-46C1-B2C6-AB5DEDE2E495}" type="presOf" srcId="{B21EF215-DC77-4512-9FA9-F402D823AD6A}" destId="{830B98C3-7482-4A95-BEFB-01A2D687603F}" srcOrd="0" destOrd="0" presId="urn:microsoft.com/office/officeart/2005/8/layout/list1"/>
    <dgm:cxn modelId="{B6CF48BF-400D-46DD-AD44-38AEDA28ED89}" type="presOf" srcId="{BC73A0EF-BACA-44B5-B7FA-8559EFE7D717}" destId="{6C8B57DF-B46E-474D-8DA3-3D0AFE24F324}" srcOrd="0" destOrd="0" presId="urn:microsoft.com/office/officeart/2005/8/layout/list1"/>
    <dgm:cxn modelId="{22375FCC-E201-441E-A7A3-245172A5F93B}" type="presOf" srcId="{9124095B-A200-4DEB-90C0-ACCBFBD33BF2}" destId="{D6D66FE0-E326-43BD-A55E-8C9D0A92B3CB}" srcOrd="1" destOrd="0" presId="urn:microsoft.com/office/officeart/2005/8/layout/list1"/>
    <dgm:cxn modelId="{03B48CE6-AB06-419B-AB7A-DA6BCAC7372F}" srcId="{014466E2-1FE0-4AAF-9A15-35A18460AE6C}" destId="{B21EF215-DC77-4512-9FA9-F402D823AD6A}" srcOrd="4" destOrd="0" parTransId="{7877E896-4408-40E6-A865-D2BDFD78F34F}" sibTransId="{BCF1C84A-D312-44DE-B970-7FBCD9F5BF42}"/>
    <dgm:cxn modelId="{A9CF83FB-147A-4E67-A84C-3D4D631FC9D0}" type="presOf" srcId="{E3B6176B-19E9-49DC-8935-5FC1D326226A}" destId="{FA756CBE-44B9-4F18-B2D1-6FBA673FFC2D}" srcOrd="1" destOrd="0" presId="urn:microsoft.com/office/officeart/2005/8/layout/list1"/>
    <dgm:cxn modelId="{CAC2D417-827F-4DF7-A4D0-36C4853C2079}" type="presParOf" srcId="{60F5443E-3D25-48E7-BD6D-267D69AA3389}" destId="{948C24EC-B794-43AB-9FC4-5584C5246655}" srcOrd="0" destOrd="0" presId="urn:microsoft.com/office/officeart/2005/8/layout/list1"/>
    <dgm:cxn modelId="{634DE7FA-F2F8-4A4B-B4AF-6B1DA16E12B2}" type="presParOf" srcId="{948C24EC-B794-43AB-9FC4-5584C5246655}" destId="{FC30B8EC-879B-4B4B-981B-3EE637F42D6A}" srcOrd="0" destOrd="0" presId="urn:microsoft.com/office/officeart/2005/8/layout/list1"/>
    <dgm:cxn modelId="{F0D84756-5B60-480D-B90A-DA58E0BB415C}" type="presParOf" srcId="{948C24EC-B794-43AB-9FC4-5584C5246655}" destId="{D6D66FE0-E326-43BD-A55E-8C9D0A92B3CB}" srcOrd="1" destOrd="0" presId="urn:microsoft.com/office/officeart/2005/8/layout/list1"/>
    <dgm:cxn modelId="{F1846069-7B8A-472A-9FE5-3E6DEF63DB91}" type="presParOf" srcId="{60F5443E-3D25-48E7-BD6D-267D69AA3389}" destId="{026EF489-57F0-4C0D-9743-688EAE783F65}" srcOrd="1" destOrd="0" presId="urn:microsoft.com/office/officeart/2005/8/layout/list1"/>
    <dgm:cxn modelId="{D2F01072-2267-43F3-A098-BDB281A59FBA}" type="presParOf" srcId="{60F5443E-3D25-48E7-BD6D-267D69AA3389}" destId="{1F80A7D4-969A-4E7E-9531-458F74DCE459}" srcOrd="2" destOrd="0" presId="urn:microsoft.com/office/officeart/2005/8/layout/list1"/>
    <dgm:cxn modelId="{7D1CED96-1913-4053-9659-646D7C73F3DF}" type="presParOf" srcId="{60F5443E-3D25-48E7-BD6D-267D69AA3389}" destId="{CD8AD931-DDDF-4B54-95C3-BA456A6FEB28}" srcOrd="3" destOrd="0" presId="urn:microsoft.com/office/officeart/2005/8/layout/list1"/>
    <dgm:cxn modelId="{6C1176FF-46C0-4E2E-8150-7CC63D29679E}" type="presParOf" srcId="{60F5443E-3D25-48E7-BD6D-267D69AA3389}" destId="{75B91715-653F-468A-BBBB-9C2D6A87E00B}" srcOrd="4" destOrd="0" presId="urn:microsoft.com/office/officeart/2005/8/layout/list1"/>
    <dgm:cxn modelId="{C508602A-3877-4DFC-B40E-E680AC8DAF74}" type="presParOf" srcId="{75B91715-653F-468A-BBBB-9C2D6A87E00B}" destId="{56277306-AE2B-49E0-975E-1A83394B349C}" srcOrd="0" destOrd="0" presId="urn:microsoft.com/office/officeart/2005/8/layout/list1"/>
    <dgm:cxn modelId="{057A9875-673B-47CA-A949-BF07FEA757F7}" type="presParOf" srcId="{75B91715-653F-468A-BBBB-9C2D6A87E00B}" destId="{FA756CBE-44B9-4F18-B2D1-6FBA673FFC2D}" srcOrd="1" destOrd="0" presId="urn:microsoft.com/office/officeart/2005/8/layout/list1"/>
    <dgm:cxn modelId="{D170E920-A028-45EB-ABA4-A8516123C944}" type="presParOf" srcId="{60F5443E-3D25-48E7-BD6D-267D69AA3389}" destId="{87FE9E24-6B85-4968-A992-A75BF076D288}" srcOrd="5" destOrd="0" presId="urn:microsoft.com/office/officeart/2005/8/layout/list1"/>
    <dgm:cxn modelId="{1838F310-C6CB-4F9B-A98D-E712F764D3B9}" type="presParOf" srcId="{60F5443E-3D25-48E7-BD6D-267D69AA3389}" destId="{247F1B74-319B-49D7-A018-48E863D8B398}" srcOrd="6" destOrd="0" presId="urn:microsoft.com/office/officeart/2005/8/layout/list1"/>
    <dgm:cxn modelId="{7F247F5F-5CFB-4890-8338-506BCC6E3B01}" type="presParOf" srcId="{60F5443E-3D25-48E7-BD6D-267D69AA3389}" destId="{42404858-34F1-40CE-B3C2-7586D8378E3D}" srcOrd="7" destOrd="0" presId="urn:microsoft.com/office/officeart/2005/8/layout/list1"/>
    <dgm:cxn modelId="{E3D6D410-E40B-4EC6-8361-0FB8D7D98B3B}" type="presParOf" srcId="{60F5443E-3D25-48E7-BD6D-267D69AA3389}" destId="{B9DD0433-B1D4-4E20-A896-139746A53795}" srcOrd="8" destOrd="0" presId="urn:microsoft.com/office/officeart/2005/8/layout/list1"/>
    <dgm:cxn modelId="{A67566EA-68F0-4441-A6B2-8E8BE23804CC}" type="presParOf" srcId="{B9DD0433-B1D4-4E20-A896-139746A53795}" destId="{6C8B57DF-B46E-474D-8DA3-3D0AFE24F324}" srcOrd="0" destOrd="0" presId="urn:microsoft.com/office/officeart/2005/8/layout/list1"/>
    <dgm:cxn modelId="{08E970A6-EB28-474B-9EF6-B89FFB6DC0DA}" type="presParOf" srcId="{B9DD0433-B1D4-4E20-A896-139746A53795}" destId="{FA5B2DE7-C0B7-4BF4-B5CD-CA36978A8F75}" srcOrd="1" destOrd="0" presId="urn:microsoft.com/office/officeart/2005/8/layout/list1"/>
    <dgm:cxn modelId="{BF9FB6CF-131C-49A4-B706-86B259535659}" type="presParOf" srcId="{60F5443E-3D25-48E7-BD6D-267D69AA3389}" destId="{A064764D-223C-4B2C-AE5B-39A12330BD80}" srcOrd="9" destOrd="0" presId="urn:microsoft.com/office/officeart/2005/8/layout/list1"/>
    <dgm:cxn modelId="{401F5FA0-24F4-4A02-ABFA-A6BA4F36204D}" type="presParOf" srcId="{60F5443E-3D25-48E7-BD6D-267D69AA3389}" destId="{057C50B2-50C0-493C-9C7A-8F44D0563959}" srcOrd="10" destOrd="0" presId="urn:microsoft.com/office/officeart/2005/8/layout/list1"/>
    <dgm:cxn modelId="{5550EB14-CACC-45A2-B385-545BD6EC1B59}" type="presParOf" srcId="{60F5443E-3D25-48E7-BD6D-267D69AA3389}" destId="{074ACB30-2014-479B-87C0-44149569967A}" srcOrd="11" destOrd="0" presId="urn:microsoft.com/office/officeart/2005/8/layout/list1"/>
    <dgm:cxn modelId="{29493F2F-4585-4149-9252-4FDCE4097F6B}" type="presParOf" srcId="{60F5443E-3D25-48E7-BD6D-267D69AA3389}" destId="{DDE4A7E5-A674-4625-803C-A2836CCACFD0}" srcOrd="12" destOrd="0" presId="urn:microsoft.com/office/officeart/2005/8/layout/list1"/>
    <dgm:cxn modelId="{0A10001D-820F-443A-B330-314D314EBD5D}" type="presParOf" srcId="{DDE4A7E5-A674-4625-803C-A2836CCACFD0}" destId="{4DDA7CB9-01AD-48DB-A1C3-A41BBACA5877}" srcOrd="0" destOrd="0" presId="urn:microsoft.com/office/officeart/2005/8/layout/list1"/>
    <dgm:cxn modelId="{683EEC14-CC60-442B-B83A-D3B696F535FA}" type="presParOf" srcId="{DDE4A7E5-A674-4625-803C-A2836CCACFD0}" destId="{93B1BDC5-7AF4-41C6-B388-8C46BB68B1C4}" srcOrd="1" destOrd="0" presId="urn:microsoft.com/office/officeart/2005/8/layout/list1"/>
    <dgm:cxn modelId="{953F7381-0885-4180-9085-1695DA94669D}" type="presParOf" srcId="{60F5443E-3D25-48E7-BD6D-267D69AA3389}" destId="{7876335C-6672-4787-9C35-5CB54279B83D}" srcOrd="13" destOrd="0" presId="urn:microsoft.com/office/officeart/2005/8/layout/list1"/>
    <dgm:cxn modelId="{69592E96-385C-49A1-A61C-DC16E356181C}" type="presParOf" srcId="{60F5443E-3D25-48E7-BD6D-267D69AA3389}" destId="{4773976E-31ED-4484-ACF0-75AD19B0DCC0}" srcOrd="14" destOrd="0" presId="urn:microsoft.com/office/officeart/2005/8/layout/list1"/>
    <dgm:cxn modelId="{6FA7EB06-EF73-4287-A97B-A48A6DE9BE5F}" type="presParOf" srcId="{60F5443E-3D25-48E7-BD6D-267D69AA3389}" destId="{4EAF62E0-AD54-46EB-A800-8FBF9337E7C1}" srcOrd="15" destOrd="0" presId="urn:microsoft.com/office/officeart/2005/8/layout/list1"/>
    <dgm:cxn modelId="{FAE2AAB2-4C59-4797-AA8F-F9AA567A3EF9}" type="presParOf" srcId="{60F5443E-3D25-48E7-BD6D-267D69AA3389}" destId="{84AB9781-0A14-4FF3-92F4-F444DD7CFF8C}" srcOrd="16" destOrd="0" presId="urn:microsoft.com/office/officeart/2005/8/layout/list1"/>
    <dgm:cxn modelId="{EAC5BE8B-C9B5-4DA0-879F-95D723A94C45}" type="presParOf" srcId="{84AB9781-0A14-4FF3-92F4-F444DD7CFF8C}" destId="{830B98C3-7482-4A95-BEFB-01A2D687603F}" srcOrd="0" destOrd="0" presId="urn:microsoft.com/office/officeart/2005/8/layout/list1"/>
    <dgm:cxn modelId="{D90AFAB4-7081-4692-A8D6-7B119FEF35DB}" type="presParOf" srcId="{84AB9781-0A14-4FF3-92F4-F444DD7CFF8C}" destId="{7693AED7-1A80-4EC8-BF5D-C927107E6B47}" srcOrd="1" destOrd="0" presId="urn:microsoft.com/office/officeart/2005/8/layout/list1"/>
    <dgm:cxn modelId="{8C963F8B-3390-4F86-B3E7-C6B29F76E00C}" type="presParOf" srcId="{60F5443E-3D25-48E7-BD6D-267D69AA3389}" destId="{C73F35C2-E64D-446C-98F1-BC34CB4AD8F6}" srcOrd="17" destOrd="0" presId="urn:microsoft.com/office/officeart/2005/8/layout/list1"/>
    <dgm:cxn modelId="{BBFCE7E9-F3B3-4AD7-9344-A8CDF181A8EF}" type="presParOf" srcId="{60F5443E-3D25-48E7-BD6D-267D69AA3389}" destId="{277A1481-DBA3-4296-946B-73B0094321D4}" srcOrd="18" destOrd="0" presId="urn:microsoft.com/office/officeart/2005/8/layout/list1"/>
    <dgm:cxn modelId="{6CA3B329-0DCD-4D7B-82AB-5E11D798F849}" type="presParOf" srcId="{60F5443E-3D25-48E7-BD6D-267D69AA3389}" destId="{FEA10063-F594-47D0-B8F2-A8045571AE07}" srcOrd="19" destOrd="0" presId="urn:microsoft.com/office/officeart/2005/8/layout/list1"/>
    <dgm:cxn modelId="{178DE8EC-47F6-4AE1-8E95-D396185C9B4D}" type="presParOf" srcId="{60F5443E-3D25-48E7-BD6D-267D69AA3389}" destId="{B42E4DEF-21AE-450E-B5B4-9CA96AA18762}" srcOrd="20" destOrd="0" presId="urn:microsoft.com/office/officeart/2005/8/layout/list1"/>
    <dgm:cxn modelId="{647B143C-CBE0-4527-B610-711AA739FD46}" type="presParOf" srcId="{B42E4DEF-21AE-450E-B5B4-9CA96AA18762}" destId="{70307D62-7EE8-455A-8B35-9E84B0F176FE}" srcOrd="0" destOrd="0" presId="urn:microsoft.com/office/officeart/2005/8/layout/list1"/>
    <dgm:cxn modelId="{A5A91E41-62F7-4F4C-B28A-9D65D2F619BF}" type="presParOf" srcId="{B42E4DEF-21AE-450E-B5B4-9CA96AA18762}" destId="{8DB99647-4D1C-471E-8D23-A05E6326DC84}" srcOrd="1" destOrd="0" presId="urn:microsoft.com/office/officeart/2005/8/layout/list1"/>
    <dgm:cxn modelId="{C27003F2-90EC-4860-B4ED-B7FCA320F84E}" type="presParOf" srcId="{60F5443E-3D25-48E7-BD6D-267D69AA3389}" destId="{27F3A89B-78D1-4E5B-A469-0942E2F506D6}" srcOrd="21" destOrd="0" presId="urn:microsoft.com/office/officeart/2005/8/layout/list1"/>
    <dgm:cxn modelId="{ED5D2D51-FFCF-4E11-84D4-7FFF9F87C5D8}" type="presParOf" srcId="{60F5443E-3D25-48E7-BD6D-267D69AA3389}" destId="{8EA19417-896E-446A-9E4F-22AD1A100910}" srcOrd="22" destOrd="0" presId="urn:microsoft.com/office/officeart/2005/8/layout/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B773EA3-C07B-4F21-B16E-41828A0A2200}" type="doc">
      <dgm:prSet loTypeId="urn:microsoft.com/office/officeart/2005/8/layout/vList4" loCatId="list" qsTypeId="urn:microsoft.com/office/officeart/2005/8/quickstyle/simple1" qsCatId="simple" csTypeId="urn:microsoft.com/office/officeart/2005/8/colors/accent1_2" csCatId="accent1" phldr="1"/>
      <dgm:spPr/>
      <dgm:t>
        <a:bodyPr/>
        <a:lstStyle/>
        <a:p>
          <a:endParaRPr lang="en-US"/>
        </a:p>
      </dgm:t>
    </dgm:pt>
    <dgm:pt modelId="{30B6CE52-66CD-4481-BA52-E126AA9558AA}">
      <dgm:prSet phldrT="[Text]"/>
      <dgm:spPr>
        <a:solidFill>
          <a:schemeClr val="tx2">
            <a:lumMod val="75000"/>
          </a:schemeClr>
        </a:solidFill>
      </dgm:spPr>
      <dgm:t>
        <a:bodyPr/>
        <a:lstStyle/>
        <a:p>
          <a:r>
            <a:rPr lang="en-US"/>
            <a:t>자연어 처리</a:t>
          </a:r>
        </a:p>
      </dgm:t>
    </dgm:pt>
    <dgm:pt modelId="{4166A071-3293-4F55-A19E-62815458D1F5}" type="parTrans" cxnId="{9EBA5B50-00A9-4223-B7FB-0E953C339501}">
      <dgm:prSet/>
      <dgm:spPr/>
      <dgm:t>
        <a:bodyPr/>
        <a:lstStyle/>
        <a:p>
          <a:endParaRPr lang="en-US"/>
        </a:p>
      </dgm:t>
    </dgm:pt>
    <dgm:pt modelId="{134AC39C-FC86-4E45-A401-7421BC2407F8}" type="sibTrans" cxnId="{9EBA5B50-00A9-4223-B7FB-0E953C339501}">
      <dgm:prSet/>
      <dgm:spPr/>
      <dgm:t>
        <a:bodyPr/>
        <a:lstStyle/>
        <a:p>
          <a:endParaRPr lang="en-US"/>
        </a:p>
      </dgm:t>
    </dgm:pt>
    <dgm:pt modelId="{68E4CCB7-85B2-4028-B32D-BC8499DC3293}">
      <dgm:prSet phldrT="[Text]"/>
      <dgm:spPr>
        <a:solidFill>
          <a:schemeClr val="tx2">
            <a:lumMod val="75000"/>
          </a:schemeClr>
        </a:solidFill>
      </dgm:spPr>
      <dgm:t>
        <a:bodyPr/>
        <a:lstStyle/>
        <a:p>
          <a:r>
            <a:rPr lang="en-US"/>
            <a:t>언어학</a:t>
          </a:r>
        </a:p>
      </dgm:t>
    </dgm:pt>
    <dgm:pt modelId="{1C991A9B-4258-4369-BE3E-75ED9D9331B4}" type="parTrans" cxnId="{0C012661-E962-4479-9005-572207C267B2}">
      <dgm:prSet/>
      <dgm:spPr/>
      <dgm:t>
        <a:bodyPr/>
        <a:lstStyle/>
        <a:p>
          <a:endParaRPr lang="en-US"/>
        </a:p>
      </dgm:t>
    </dgm:pt>
    <dgm:pt modelId="{C0BFECE4-B592-45A1-9FC1-BC9232C9552C}" type="sibTrans" cxnId="{0C012661-E962-4479-9005-572207C267B2}">
      <dgm:prSet/>
      <dgm:spPr/>
      <dgm:t>
        <a:bodyPr/>
        <a:lstStyle/>
        <a:p>
          <a:endParaRPr lang="en-US"/>
        </a:p>
      </dgm:t>
    </dgm:pt>
    <dgm:pt modelId="{27E9A0CF-ED91-442F-98A6-CB7045691684}">
      <dgm:prSet phldrT="[Text]"/>
      <dgm:spPr>
        <a:solidFill>
          <a:schemeClr val="tx2">
            <a:lumMod val="75000"/>
          </a:schemeClr>
        </a:solidFill>
      </dgm:spPr>
      <dgm:t>
        <a:bodyPr/>
        <a:lstStyle/>
        <a:p>
          <a:r>
            <a:rPr lang="en-US"/>
            <a:t>강화 학습</a:t>
          </a:r>
        </a:p>
      </dgm:t>
    </dgm:pt>
    <dgm:pt modelId="{C3818BE4-68B4-44CB-9498-F3C486DF0543}" type="parTrans" cxnId="{08E998D1-1AC6-4329-9204-4CBC82E4D48D}">
      <dgm:prSet/>
      <dgm:spPr/>
      <dgm:t>
        <a:bodyPr/>
        <a:lstStyle/>
        <a:p>
          <a:endParaRPr lang="en-US"/>
        </a:p>
      </dgm:t>
    </dgm:pt>
    <dgm:pt modelId="{E86D0D80-650C-49A6-94C2-851DCB465990}" type="sibTrans" cxnId="{08E998D1-1AC6-4329-9204-4CBC82E4D48D}">
      <dgm:prSet/>
      <dgm:spPr/>
      <dgm:t>
        <a:bodyPr/>
        <a:lstStyle/>
        <a:p>
          <a:endParaRPr lang="en-US"/>
        </a:p>
      </dgm:t>
    </dgm:pt>
    <dgm:pt modelId="{9CDB601F-6C9F-410F-AC31-5E31CD59644D}">
      <dgm:prSet phldrT="[Text]"/>
      <dgm:spPr>
        <a:solidFill>
          <a:schemeClr val="tx2">
            <a:lumMod val="75000"/>
          </a:schemeClr>
        </a:solidFill>
      </dgm:spPr>
      <dgm:t>
        <a:bodyPr/>
        <a:lstStyle/>
        <a:p>
          <a:r>
            <a:rPr lang="en-US"/>
            <a:t>게임 이론</a:t>
          </a:r>
        </a:p>
      </dgm:t>
    </dgm:pt>
    <dgm:pt modelId="{2049DB85-B083-4A84-A735-73F43118A239}" type="parTrans" cxnId="{1C262D52-CBE2-419D-B354-E38A6402E340}">
      <dgm:prSet/>
      <dgm:spPr/>
      <dgm:t>
        <a:bodyPr/>
        <a:lstStyle/>
        <a:p>
          <a:endParaRPr lang="en-US"/>
        </a:p>
      </dgm:t>
    </dgm:pt>
    <dgm:pt modelId="{40F780B4-5C06-4036-93AE-C3679167520F}" type="sibTrans" cxnId="{1C262D52-CBE2-419D-B354-E38A6402E340}">
      <dgm:prSet/>
      <dgm:spPr/>
      <dgm:t>
        <a:bodyPr/>
        <a:lstStyle/>
        <a:p>
          <a:endParaRPr lang="en-US"/>
        </a:p>
      </dgm:t>
    </dgm:pt>
    <dgm:pt modelId="{292B1E2A-C5C1-4F47-A671-EE3757096AB7}">
      <dgm:prSet phldrT="[Text]"/>
      <dgm:spPr>
        <a:solidFill>
          <a:schemeClr val="tx2">
            <a:lumMod val="75000"/>
          </a:schemeClr>
        </a:solidFill>
      </dgm:spPr>
      <dgm:t>
        <a:bodyPr/>
        <a:lstStyle/>
        <a:p>
          <a:r>
            <a:rPr lang="en-US"/>
            <a:t>심리학</a:t>
          </a:r>
        </a:p>
      </dgm:t>
    </dgm:pt>
    <dgm:pt modelId="{8E77D83E-0389-47A6-BA10-1AEF22EB1089}" type="parTrans" cxnId="{FD452EF2-5471-41CD-80AD-76572B002A99}">
      <dgm:prSet/>
      <dgm:spPr/>
      <dgm:t>
        <a:bodyPr/>
        <a:lstStyle/>
        <a:p>
          <a:endParaRPr lang="en-US"/>
        </a:p>
      </dgm:t>
    </dgm:pt>
    <dgm:pt modelId="{AA5C6819-9225-4A90-BC1E-33285C75CDBD}" type="sibTrans" cxnId="{FD452EF2-5471-41CD-80AD-76572B002A99}">
      <dgm:prSet/>
      <dgm:spPr/>
      <dgm:t>
        <a:bodyPr/>
        <a:lstStyle/>
        <a:p>
          <a:endParaRPr lang="en-US"/>
        </a:p>
      </dgm:t>
    </dgm:pt>
    <dgm:pt modelId="{FA81738D-6088-475C-8EBA-592B9A9FA2D0}">
      <dgm:prSet phldrT="[Text]"/>
      <dgm:spPr>
        <a:solidFill>
          <a:schemeClr val="tx2">
            <a:lumMod val="75000"/>
          </a:schemeClr>
        </a:solidFill>
      </dgm:spPr>
      <dgm:t>
        <a:bodyPr/>
        <a:lstStyle/>
        <a:p>
          <a:r>
            <a:rPr lang="en-US"/>
            <a:t>이상 탐지</a:t>
          </a:r>
        </a:p>
      </dgm:t>
    </dgm:pt>
    <dgm:pt modelId="{C562E06C-F8B8-4EE2-B6E9-BBD150FFFDF2}" type="parTrans" cxnId="{A492137F-6D1B-4B9A-80A1-2C8398E32CC5}">
      <dgm:prSet/>
      <dgm:spPr/>
      <dgm:t>
        <a:bodyPr/>
        <a:lstStyle/>
        <a:p>
          <a:endParaRPr lang="en-US"/>
        </a:p>
      </dgm:t>
    </dgm:pt>
    <dgm:pt modelId="{51946289-748D-405B-8C3F-230B309A5C81}" type="sibTrans" cxnId="{A492137F-6D1B-4B9A-80A1-2C8398E32CC5}">
      <dgm:prSet/>
      <dgm:spPr/>
      <dgm:t>
        <a:bodyPr/>
        <a:lstStyle/>
        <a:p>
          <a:endParaRPr lang="en-US"/>
        </a:p>
      </dgm:t>
    </dgm:pt>
    <dgm:pt modelId="{3AC73900-262E-4463-96A5-10A6256172FF}">
      <dgm:prSet phldrT="[Text]"/>
      <dgm:spPr>
        <a:solidFill>
          <a:schemeClr val="tx2">
            <a:lumMod val="75000"/>
          </a:schemeClr>
        </a:solidFill>
      </dgm:spPr>
      <dgm:t>
        <a:bodyPr/>
        <a:lstStyle/>
        <a:p>
          <a:r>
            <a:rPr lang="en-US"/>
            <a:t>보안</a:t>
          </a:r>
        </a:p>
      </dgm:t>
    </dgm:pt>
    <dgm:pt modelId="{DCE4ED34-2F7F-4729-9804-60424CC0B9AC}" type="parTrans" cxnId="{241C0538-0D77-4123-A329-19687DFE13A2}">
      <dgm:prSet/>
      <dgm:spPr/>
      <dgm:t>
        <a:bodyPr/>
        <a:lstStyle/>
        <a:p>
          <a:endParaRPr lang="en-US"/>
        </a:p>
      </dgm:t>
    </dgm:pt>
    <dgm:pt modelId="{09B312B2-B785-4231-9B6A-19C906CB2F96}" type="sibTrans" cxnId="{241C0538-0D77-4123-A329-19687DFE13A2}">
      <dgm:prSet/>
      <dgm:spPr/>
      <dgm:t>
        <a:bodyPr/>
        <a:lstStyle/>
        <a:p>
          <a:endParaRPr lang="en-US"/>
        </a:p>
      </dgm:t>
    </dgm:pt>
    <dgm:pt modelId="{71457CA6-A3DE-41BE-BF77-C3231DFC7FBD}">
      <dgm:prSet phldrT="[Text]"/>
      <dgm:spPr>
        <a:solidFill>
          <a:schemeClr val="tx2">
            <a:lumMod val="75000"/>
          </a:schemeClr>
        </a:solidFill>
      </dgm:spPr>
      <dgm:t>
        <a:bodyPr/>
        <a:lstStyle/>
        <a:p>
          <a:r>
            <a:rPr lang="en-US"/>
            <a:t>의학</a:t>
          </a:r>
        </a:p>
      </dgm:t>
    </dgm:pt>
    <dgm:pt modelId="{C1DA6987-15AA-4132-BD5D-065225494DC3}" type="parTrans" cxnId="{58780122-3C1B-4022-8CA7-F1FC872935F6}">
      <dgm:prSet/>
      <dgm:spPr/>
      <dgm:t>
        <a:bodyPr/>
        <a:lstStyle/>
        <a:p>
          <a:endParaRPr lang="en-US"/>
        </a:p>
      </dgm:t>
    </dgm:pt>
    <dgm:pt modelId="{109831CA-6E6E-4A1E-8F84-187217FA872A}" type="sibTrans" cxnId="{58780122-3C1B-4022-8CA7-F1FC872935F6}">
      <dgm:prSet/>
      <dgm:spPr/>
      <dgm:t>
        <a:bodyPr/>
        <a:lstStyle/>
        <a:p>
          <a:endParaRPr lang="en-US"/>
        </a:p>
      </dgm:t>
    </dgm:pt>
    <dgm:pt modelId="{73BEDB24-0DD8-4164-9D6B-17A6114CA756}">
      <dgm:prSet phldrT="[Text]"/>
      <dgm:spPr>
        <a:solidFill>
          <a:schemeClr val="tx2">
            <a:lumMod val="75000"/>
          </a:schemeClr>
        </a:solidFill>
      </dgm:spPr>
      <dgm:t>
        <a:bodyPr/>
        <a:lstStyle/>
        <a:p>
          <a:r>
            <a:rPr lang="en-US"/>
            <a:t>컴퓨터 비전</a:t>
          </a:r>
        </a:p>
      </dgm:t>
    </dgm:pt>
    <dgm:pt modelId="{676BAD1D-5709-4D67-BF57-1140C9A662C6}" type="parTrans" cxnId="{5253CF14-7965-4420-BA24-108306A87652}">
      <dgm:prSet/>
      <dgm:spPr/>
      <dgm:t>
        <a:bodyPr/>
        <a:lstStyle/>
        <a:p>
          <a:endParaRPr lang="en-US"/>
        </a:p>
      </dgm:t>
    </dgm:pt>
    <dgm:pt modelId="{46D1FE15-DA05-47A8-A944-8262DFBD9CBF}" type="sibTrans" cxnId="{5253CF14-7965-4420-BA24-108306A87652}">
      <dgm:prSet/>
      <dgm:spPr/>
      <dgm:t>
        <a:bodyPr/>
        <a:lstStyle/>
        <a:p>
          <a:endParaRPr lang="en-US"/>
        </a:p>
      </dgm:t>
    </dgm:pt>
    <dgm:pt modelId="{48C9EE10-E191-4354-AE08-A6BA2679F7F5}">
      <dgm:prSet phldrT="[Text]"/>
      <dgm:spPr>
        <a:solidFill>
          <a:schemeClr val="tx2">
            <a:lumMod val="75000"/>
          </a:schemeClr>
        </a:solidFill>
      </dgm:spPr>
      <dgm:t>
        <a:bodyPr/>
        <a:lstStyle/>
        <a:p>
          <a:r>
            <a:rPr lang="en-US" dirty="0" err="1"/>
            <a:t>검안법</a:t>
          </a:r>
          <a:r>
            <a:rPr lang="en-US" dirty="0"/>
            <a:t>(Optometry)</a:t>
          </a:r>
        </a:p>
      </dgm:t>
    </dgm:pt>
    <dgm:pt modelId="{1CD56858-34BD-48D6-9A3C-6C52BE0B4DC0}" type="parTrans" cxnId="{8252279E-FA5B-4AE2-9F90-8415C7E1C7AA}">
      <dgm:prSet/>
      <dgm:spPr/>
      <dgm:t>
        <a:bodyPr/>
        <a:lstStyle/>
        <a:p>
          <a:endParaRPr lang="en-US"/>
        </a:p>
      </dgm:t>
    </dgm:pt>
    <dgm:pt modelId="{92956B89-B1F0-4719-86FA-3E81638B19E5}" type="sibTrans" cxnId="{8252279E-FA5B-4AE2-9F90-8415C7E1C7AA}">
      <dgm:prSet/>
      <dgm:spPr/>
      <dgm:t>
        <a:bodyPr/>
        <a:lstStyle/>
        <a:p>
          <a:endParaRPr lang="en-US"/>
        </a:p>
      </dgm:t>
    </dgm:pt>
    <dgm:pt modelId="{0C8A5330-1514-45B4-BE3D-D0C58D5EBD56}" type="pres">
      <dgm:prSet presAssocID="{1B773EA3-C07B-4F21-B16E-41828A0A2200}" presName="linear" presStyleCnt="0">
        <dgm:presLayoutVars>
          <dgm:dir/>
          <dgm:resizeHandles val="exact"/>
        </dgm:presLayoutVars>
      </dgm:prSet>
      <dgm:spPr/>
    </dgm:pt>
    <dgm:pt modelId="{4A45F5F6-9A4F-4D16-A1AD-F5B9CEB9CC7F}" type="pres">
      <dgm:prSet presAssocID="{73BEDB24-0DD8-4164-9D6B-17A6114CA756}" presName="comp" presStyleCnt="0"/>
      <dgm:spPr/>
    </dgm:pt>
    <dgm:pt modelId="{1560587E-A3AD-4DCD-A70A-72E898C5E796}" type="pres">
      <dgm:prSet presAssocID="{73BEDB24-0DD8-4164-9D6B-17A6114CA756}" presName="box" presStyleLbl="node1" presStyleIdx="0" presStyleCnt="4"/>
      <dgm:spPr/>
    </dgm:pt>
    <dgm:pt modelId="{B1543965-E280-46E4-BEB4-A0DE5E24EDCC}" type="pres">
      <dgm:prSet presAssocID="{73BEDB24-0DD8-4164-9D6B-17A6114CA756}" presName="img" presStyleLbl="fgImgPlac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t="-73000" b="-73000"/>
          </a:stretch>
        </a:blipFill>
      </dgm:spPr>
      <dgm:extLst>
        <a:ext uri="{E40237B7-FDA0-4F09-8148-C483321AD2D9}">
          <dgm14:cNvPr xmlns:dgm14="http://schemas.microsoft.com/office/drawing/2010/diagram" id="0" name="" descr="Eye"/>
        </a:ext>
      </dgm:extLst>
    </dgm:pt>
    <dgm:pt modelId="{129AA217-6907-4AE4-A0E5-5ACC2CB0320E}" type="pres">
      <dgm:prSet presAssocID="{73BEDB24-0DD8-4164-9D6B-17A6114CA756}" presName="text" presStyleLbl="node1" presStyleIdx="0" presStyleCnt="4">
        <dgm:presLayoutVars>
          <dgm:bulletEnabled val="1"/>
        </dgm:presLayoutVars>
      </dgm:prSet>
      <dgm:spPr/>
    </dgm:pt>
    <dgm:pt modelId="{B39F9BC8-412E-43B0-A321-4276385EF05C}" type="pres">
      <dgm:prSet presAssocID="{46D1FE15-DA05-47A8-A944-8262DFBD9CBF}" presName="spacer" presStyleCnt="0"/>
      <dgm:spPr/>
    </dgm:pt>
    <dgm:pt modelId="{3B7955CC-F293-48CD-B1E6-6335E78E874F}" type="pres">
      <dgm:prSet presAssocID="{30B6CE52-66CD-4481-BA52-E126AA9558AA}" presName="comp" presStyleCnt="0"/>
      <dgm:spPr/>
    </dgm:pt>
    <dgm:pt modelId="{D508210C-2F8C-4821-8DC4-99B33E04D411}" type="pres">
      <dgm:prSet presAssocID="{30B6CE52-66CD-4481-BA52-E126AA9558AA}" presName="box" presStyleLbl="node1" presStyleIdx="1" presStyleCnt="4"/>
      <dgm:spPr/>
    </dgm:pt>
    <dgm:pt modelId="{603DA3FB-EF30-4052-8269-C125DF055952}" type="pres">
      <dgm:prSet presAssocID="{30B6CE52-66CD-4481-BA52-E126AA9558AA}" presName="img" presStyleLbl="fgImgPlac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t="-73000" b="-73000"/>
          </a:stretch>
        </a:blipFill>
      </dgm:spPr>
      <dgm:extLst>
        <a:ext uri="{E40237B7-FDA0-4F09-8148-C483321AD2D9}">
          <dgm14:cNvPr xmlns:dgm14="http://schemas.microsoft.com/office/drawing/2010/diagram" id="0" name="" descr="Document"/>
        </a:ext>
      </dgm:extLst>
    </dgm:pt>
    <dgm:pt modelId="{400F8F51-D39E-4B59-96C4-06290016C740}" type="pres">
      <dgm:prSet presAssocID="{30B6CE52-66CD-4481-BA52-E126AA9558AA}" presName="text" presStyleLbl="node1" presStyleIdx="1" presStyleCnt="4">
        <dgm:presLayoutVars>
          <dgm:bulletEnabled val="1"/>
        </dgm:presLayoutVars>
      </dgm:prSet>
      <dgm:spPr/>
    </dgm:pt>
    <dgm:pt modelId="{BADAF111-1207-4965-8FB8-EB6934D38DAD}" type="pres">
      <dgm:prSet presAssocID="{134AC39C-FC86-4E45-A401-7421BC2407F8}" presName="spacer" presStyleCnt="0"/>
      <dgm:spPr/>
    </dgm:pt>
    <dgm:pt modelId="{A67997E0-36C8-4BB0-A961-CA4508558913}" type="pres">
      <dgm:prSet presAssocID="{27E9A0CF-ED91-442F-98A6-CB7045691684}" presName="comp" presStyleCnt="0"/>
      <dgm:spPr/>
    </dgm:pt>
    <dgm:pt modelId="{EA30ED9C-BA93-4199-B861-1D76CFF5F740}" type="pres">
      <dgm:prSet presAssocID="{27E9A0CF-ED91-442F-98A6-CB7045691684}" presName="box" presStyleLbl="node1" presStyleIdx="2" presStyleCnt="4"/>
      <dgm:spPr/>
    </dgm:pt>
    <dgm:pt modelId="{5C6A4212-8BAC-4BFA-84C0-E22E3CBE5A43}" type="pres">
      <dgm:prSet presAssocID="{27E9A0CF-ED91-442F-98A6-CB7045691684}" presName="img" presStyleLbl="fgImgPlac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t="-73000" b="-73000"/>
          </a:stretch>
        </a:blipFill>
      </dgm:spPr>
      <dgm:extLst>
        <a:ext uri="{E40237B7-FDA0-4F09-8148-C483321AD2D9}">
          <dgm14:cNvPr xmlns:dgm14="http://schemas.microsoft.com/office/drawing/2010/diagram" id="0" name="" descr="Game controller"/>
        </a:ext>
      </dgm:extLst>
    </dgm:pt>
    <dgm:pt modelId="{5D883799-A222-4B6F-899D-1533B9C43E59}" type="pres">
      <dgm:prSet presAssocID="{27E9A0CF-ED91-442F-98A6-CB7045691684}" presName="text" presStyleLbl="node1" presStyleIdx="2" presStyleCnt="4">
        <dgm:presLayoutVars>
          <dgm:bulletEnabled val="1"/>
        </dgm:presLayoutVars>
      </dgm:prSet>
      <dgm:spPr/>
    </dgm:pt>
    <dgm:pt modelId="{5E1CFE5D-8494-406C-83B7-0B3694BC47A3}" type="pres">
      <dgm:prSet presAssocID="{E86D0D80-650C-49A6-94C2-851DCB465990}" presName="spacer" presStyleCnt="0"/>
      <dgm:spPr/>
    </dgm:pt>
    <dgm:pt modelId="{54238F1D-6AB8-4706-AD77-D59FFC44A002}" type="pres">
      <dgm:prSet presAssocID="{FA81738D-6088-475C-8EBA-592B9A9FA2D0}" presName="comp" presStyleCnt="0"/>
      <dgm:spPr/>
    </dgm:pt>
    <dgm:pt modelId="{AC0F1CC8-563D-4315-BC52-F21CA2A4BB1A}" type="pres">
      <dgm:prSet presAssocID="{FA81738D-6088-475C-8EBA-592B9A9FA2D0}" presName="box" presStyleLbl="node1" presStyleIdx="3" presStyleCnt="4"/>
      <dgm:spPr/>
    </dgm:pt>
    <dgm:pt modelId="{198B6C4D-0ED8-45B4-9B1C-E641B0EA57FC}" type="pres">
      <dgm:prSet presAssocID="{FA81738D-6088-475C-8EBA-592B9A9FA2D0}" presName="img" presStyleLbl="fgImgPlac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t="-73000" b="-73000"/>
          </a:stretch>
        </a:blipFill>
      </dgm:spPr>
      <dgm:extLst>
        <a:ext uri="{E40237B7-FDA0-4F09-8148-C483321AD2D9}">
          <dgm14:cNvPr xmlns:dgm14="http://schemas.microsoft.com/office/drawing/2010/diagram" id="0" name="" descr="Shield Tick"/>
        </a:ext>
      </dgm:extLst>
    </dgm:pt>
    <dgm:pt modelId="{3664CBA4-F013-4473-92ED-41F0B1340B8D}" type="pres">
      <dgm:prSet presAssocID="{FA81738D-6088-475C-8EBA-592B9A9FA2D0}" presName="text" presStyleLbl="node1" presStyleIdx="3" presStyleCnt="4">
        <dgm:presLayoutVars>
          <dgm:bulletEnabled val="1"/>
        </dgm:presLayoutVars>
      </dgm:prSet>
      <dgm:spPr/>
    </dgm:pt>
  </dgm:ptLst>
  <dgm:cxnLst>
    <dgm:cxn modelId="{EBC39D03-BBD9-4432-8899-C9267325C04C}" type="presOf" srcId="{68E4CCB7-85B2-4028-B32D-BC8499DC3293}" destId="{400F8F51-D39E-4B59-96C4-06290016C740}" srcOrd="1" destOrd="1" presId="urn:microsoft.com/office/officeart/2005/8/layout/vList4"/>
    <dgm:cxn modelId="{5253CF14-7965-4420-BA24-108306A87652}" srcId="{1B773EA3-C07B-4F21-B16E-41828A0A2200}" destId="{73BEDB24-0DD8-4164-9D6B-17A6114CA756}" srcOrd="0" destOrd="0" parTransId="{676BAD1D-5709-4D67-BF57-1140C9A662C6}" sibTransId="{46D1FE15-DA05-47A8-A944-8262DFBD9CBF}"/>
    <dgm:cxn modelId="{57774917-B84C-45B7-A5F8-4498AC8DEF6F}" type="presOf" srcId="{27E9A0CF-ED91-442F-98A6-CB7045691684}" destId="{EA30ED9C-BA93-4199-B861-1D76CFF5F740}" srcOrd="0" destOrd="0" presId="urn:microsoft.com/office/officeart/2005/8/layout/vList4"/>
    <dgm:cxn modelId="{C4032C1A-31EE-44A5-B291-0E4437AA6AD5}" type="presOf" srcId="{48C9EE10-E191-4354-AE08-A6BA2679F7F5}" destId="{129AA217-6907-4AE4-A0E5-5ACC2CB0320E}" srcOrd="1" destOrd="1" presId="urn:microsoft.com/office/officeart/2005/8/layout/vList4"/>
    <dgm:cxn modelId="{77EEA71B-C49A-4FFE-88E8-FD50E700E29B}" type="presOf" srcId="{FA81738D-6088-475C-8EBA-592B9A9FA2D0}" destId="{3664CBA4-F013-4473-92ED-41F0B1340B8D}" srcOrd="1" destOrd="0" presId="urn:microsoft.com/office/officeart/2005/8/layout/vList4"/>
    <dgm:cxn modelId="{58780122-3C1B-4022-8CA7-F1FC872935F6}" srcId="{FA81738D-6088-475C-8EBA-592B9A9FA2D0}" destId="{71457CA6-A3DE-41BE-BF77-C3231DFC7FBD}" srcOrd="1" destOrd="0" parTransId="{C1DA6987-15AA-4132-BD5D-065225494DC3}" sibTransId="{109831CA-6E6E-4A1E-8F84-187217FA872A}"/>
    <dgm:cxn modelId="{0676092C-1FA0-49AB-9782-07F7CB7B40D0}" type="presOf" srcId="{30B6CE52-66CD-4481-BA52-E126AA9558AA}" destId="{D508210C-2F8C-4821-8DC4-99B33E04D411}" srcOrd="0" destOrd="0" presId="urn:microsoft.com/office/officeart/2005/8/layout/vList4"/>
    <dgm:cxn modelId="{4733E530-83B1-42CC-B948-E6FA07B5075B}" type="presOf" srcId="{68E4CCB7-85B2-4028-B32D-BC8499DC3293}" destId="{D508210C-2F8C-4821-8DC4-99B33E04D411}" srcOrd="0" destOrd="1" presId="urn:microsoft.com/office/officeart/2005/8/layout/vList4"/>
    <dgm:cxn modelId="{DF25B831-47DC-4C39-83D7-0709763DDAE1}" type="presOf" srcId="{292B1E2A-C5C1-4F47-A671-EE3757096AB7}" destId="{EA30ED9C-BA93-4199-B861-1D76CFF5F740}" srcOrd="0" destOrd="2" presId="urn:microsoft.com/office/officeart/2005/8/layout/vList4"/>
    <dgm:cxn modelId="{241C0538-0D77-4123-A329-19687DFE13A2}" srcId="{FA81738D-6088-475C-8EBA-592B9A9FA2D0}" destId="{3AC73900-262E-4463-96A5-10A6256172FF}" srcOrd="0" destOrd="0" parTransId="{DCE4ED34-2F7F-4729-9804-60424CC0B9AC}" sibTransId="{09B312B2-B785-4231-9B6A-19C906CB2F96}"/>
    <dgm:cxn modelId="{0C012661-E962-4479-9005-572207C267B2}" srcId="{30B6CE52-66CD-4481-BA52-E126AA9558AA}" destId="{68E4CCB7-85B2-4028-B32D-BC8499DC3293}" srcOrd="0" destOrd="0" parTransId="{1C991A9B-4258-4369-BE3E-75ED9D9331B4}" sibTransId="{C0BFECE4-B592-45A1-9FC1-BC9232C9552C}"/>
    <dgm:cxn modelId="{06654943-49EC-493E-A445-3D75C9597D73}" type="presOf" srcId="{292B1E2A-C5C1-4F47-A671-EE3757096AB7}" destId="{5D883799-A222-4B6F-899D-1533B9C43E59}" srcOrd="1" destOrd="2" presId="urn:microsoft.com/office/officeart/2005/8/layout/vList4"/>
    <dgm:cxn modelId="{487E516A-645F-49B5-B013-101FD4BD8947}" type="presOf" srcId="{1B773EA3-C07B-4F21-B16E-41828A0A2200}" destId="{0C8A5330-1514-45B4-BE3D-D0C58D5EBD56}" srcOrd="0" destOrd="0" presId="urn:microsoft.com/office/officeart/2005/8/layout/vList4"/>
    <dgm:cxn modelId="{9EBA5B50-00A9-4223-B7FB-0E953C339501}" srcId="{1B773EA3-C07B-4F21-B16E-41828A0A2200}" destId="{30B6CE52-66CD-4481-BA52-E126AA9558AA}" srcOrd="1" destOrd="0" parTransId="{4166A071-3293-4F55-A19E-62815458D1F5}" sibTransId="{134AC39C-FC86-4E45-A401-7421BC2407F8}"/>
    <dgm:cxn modelId="{1C262D52-CBE2-419D-B354-E38A6402E340}" srcId="{27E9A0CF-ED91-442F-98A6-CB7045691684}" destId="{9CDB601F-6C9F-410F-AC31-5E31CD59644D}" srcOrd="0" destOrd="0" parTransId="{2049DB85-B083-4A84-A735-73F43118A239}" sibTransId="{40F780B4-5C06-4036-93AE-C3679167520F}"/>
    <dgm:cxn modelId="{DF414C56-C717-429C-A842-DCF7A9E3AEBB}" type="presOf" srcId="{27E9A0CF-ED91-442F-98A6-CB7045691684}" destId="{5D883799-A222-4B6F-899D-1533B9C43E59}" srcOrd="1" destOrd="0" presId="urn:microsoft.com/office/officeart/2005/8/layout/vList4"/>
    <dgm:cxn modelId="{FDC2467D-4020-4948-88CF-85998AD084B8}" type="presOf" srcId="{3AC73900-262E-4463-96A5-10A6256172FF}" destId="{3664CBA4-F013-4473-92ED-41F0B1340B8D}" srcOrd="1" destOrd="1" presId="urn:microsoft.com/office/officeart/2005/8/layout/vList4"/>
    <dgm:cxn modelId="{A492137F-6D1B-4B9A-80A1-2C8398E32CC5}" srcId="{1B773EA3-C07B-4F21-B16E-41828A0A2200}" destId="{FA81738D-6088-475C-8EBA-592B9A9FA2D0}" srcOrd="3" destOrd="0" parTransId="{C562E06C-F8B8-4EE2-B6E9-BBD150FFFDF2}" sibTransId="{51946289-748D-405B-8C3F-230B309A5C81}"/>
    <dgm:cxn modelId="{6BAF358B-F3C0-4B29-96C4-84B15CBFAEE3}" type="presOf" srcId="{FA81738D-6088-475C-8EBA-592B9A9FA2D0}" destId="{AC0F1CC8-563D-4315-BC52-F21CA2A4BB1A}" srcOrd="0" destOrd="0" presId="urn:microsoft.com/office/officeart/2005/8/layout/vList4"/>
    <dgm:cxn modelId="{7AB8838D-D909-4421-AE05-E54C066F7544}" type="presOf" srcId="{71457CA6-A3DE-41BE-BF77-C3231DFC7FBD}" destId="{3664CBA4-F013-4473-92ED-41F0B1340B8D}" srcOrd="1" destOrd="2" presId="urn:microsoft.com/office/officeart/2005/8/layout/vList4"/>
    <dgm:cxn modelId="{8252279E-FA5B-4AE2-9F90-8415C7E1C7AA}" srcId="{73BEDB24-0DD8-4164-9D6B-17A6114CA756}" destId="{48C9EE10-E191-4354-AE08-A6BA2679F7F5}" srcOrd="0" destOrd="0" parTransId="{1CD56858-34BD-48D6-9A3C-6C52BE0B4DC0}" sibTransId="{92956B89-B1F0-4719-86FA-3E81638B19E5}"/>
    <dgm:cxn modelId="{D21134A5-4E5E-433F-8221-295EBD26D969}" type="presOf" srcId="{30B6CE52-66CD-4481-BA52-E126AA9558AA}" destId="{400F8F51-D39E-4B59-96C4-06290016C740}" srcOrd="1" destOrd="0" presId="urn:microsoft.com/office/officeart/2005/8/layout/vList4"/>
    <dgm:cxn modelId="{EA347DA7-6A35-489F-B333-98E3516E8CE1}" type="presOf" srcId="{3AC73900-262E-4463-96A5-10A6256172FF}" destId="{AC0F1CC8-563D-4315-BC52-F21CA2A4BB1A}" srcOrd="0" destOrd="1" presId="urn:microsoft.com/office/officeart/2005/8/layout/vList4"/>
    <dgm:cxn modelId="{8316CAB1-6B10-4CDF-B816-C6D6BCE8CC4E}" type="presOf" srcId="{71457CA6-A3DE-41BE-BF77-C3231DFC7FBD}" destId="{AC0F1CC8-563D-4315-BC52-F21CA2A4BB1A}" srcOrd="0" destOrd="2" presId="urn:microsoft.com/office/officeart/2005/8/layout/vList4"/>
    <dgm:cxn modelId="{5E3761B2-8FB1-43F5-B054-D4F9919442A1}" type="presOf" srcId="{9CDB601F-6C9F-410F-AC31-5E31CD59644D}" destId="{EA30ED9C-BA93-4199-B861-1D76CFF5F740}" srcOrd="0" destOrd="1" presId="urn:microsoft.com/office/officeart/2005/8/layout/vList4"/>
    <dgm:cxn modelId="{43194DC0-8A79-4230-B93F-82DB42D28907}" type="presOf" srcId="{48C9EE10-E191-4354-AE08-A6BA2679F7F5}" destId="{1560587E-A3AD-4DCD-A70A-72E898C5E796}" srcOrd="0" destOrd="1" presId="urn:microsoft.com/office/officeart/2005/8/layout/vList4"/>
    <dgm:cxn modelId="{08E998D1-1AC6-4329-9204-4CBC82E4D48D}" srcId="{1B773EA3-C07B-4F21-B16E-41828A0A2200}" destId="{27E9A0CF-ED91-442F-98A6-CB7045691684}" srcOrd="2" destOrd="0" parTransId="{C3818BE4-68B4-44CB-9498-F3C486DF0543}" sibTransId="{E86D0D80-650C-49A6-94C2-851DCB465990}"/>
    <dgm:cxn modelId="{F40320E9-0F38-42B7-A94C-1FEB1DC55EE6}" type="presOf" srcId="{73BEDB24-0DD8-4164-9D6B-17A6114CA756}" destId="{129AA217-6907-4AE4-A0E5-5ACC2CB0320E}" srcOrd="1" destOrd="0" presId="urn:microsoft.com/office/officeart/2005/8/layout/vList4"/>
    <dgm:cxn modelId="{B493CFEA-763F-4AA4-9800-CB871B6291BF}" type="presOf" srcId="{73BEDB24-0DD8-4164-9D6B-17A6114CA756}" destId="{1560587E-A3AD-4DCD-A70A-72E898C5E796}" srcOrd="0" destOrd="0" presId="urn:microsoft.com/office/officeart/2005/8/layout/vList4"/>
    <dgm:cxn modelId="{FD452EF2-5471-41CD-80AD-76572B002A99}" srcId="{27E9A0CF-ED91-442F-98A6-CB7045691684}" destId="{292B1E2A-C5C1-4F47-A671-EE3757096AB7}" srcOrd="1" destOrd="0" parTransId="{8E77D83E-0389-47A6-BA10-1AEF22EB1089}" sibTransId="{AA5C6819-9225-4A90-BC1E-33285C75CDBD}"/>
    <dgm:cxn modelId="{D20036F4-D0C3-4619-A3DD-67694DE2F014}" type="presOf" srcId="{9CDB601F-6C9F-410F-AC31-5E31CD59644D}" destId="{5D883799-A222-4B6F-899D-1533B9C43E59}" srcOrd="1" destOrd="1" presId="urn:microsoft.com/office/officeart/2005/8/layout/vList4"/>
    <dgm:cxn modelId="{C506B914-1091-4555-A967-0C66AA54FEE4}" type="presParOf" srcId="{0C8A5330-1514-45B4-BE3D-D0C58D5EBD56}" destId="{4A45F5F6-9A4F-4D16-A1AD-F5B9CEB9CC7F}" srcOrd="0" destOrd="0" presId="urn:microsoft.com/office/officeart/2005/8/layout/vList4"/>
    <dgm:cxn modelId="{D066BA37-5C50-4F89-B1EB-0A8E3396DF24}" type="presParOf" srcId="{4A45F5F6-9A4F-4D16-A1AD-F5B9CEB9CC7F}" destId="{1560587E-A3AD-4DCD-A70A-72E898C5E796}" srcOrd="0" destOrd="0" presId="urn:microsoft.com/office/officeart/2005/8/layout/vList4"/>
    <dgm:cxn modelId="{C57B2F4A-14BA-49DD-B951-85EA36019168}" type="presParOf" srcId="{4A45F5F6-9A4F-4D16-A1AD-F5B9CEB9CC7F}" destId="{B1543965-E280-46E4-BEB4-A0DE5E24EDCC}" srcOrd="1" destOrd="0" presId="urn:microsoft.com/office/officeart/2005/8/layout/vList4"/>
    <dgm:cxn modelId="{4EBF49E8-C1CA-4894-ABA1-5462F2D68F73}" type="presParOf" srcId="{4A45F5F6-9A4F-4D16-A1AD-F5B9CEB9CC7F}" destId="{129AA217-6907-4AE4-A0E5-5ACC2CB0320E}" srcOrd="2" destOrd="0" presId="urn:microsoft.com/office/officeart/2005/8/layout/vList4"/>
    <dgm:cxn modelId="{1F18A436-1F16-4DE3-8616-5D1044701006}" type="presParOf" srcId="{0C8A5330-1514-45B4-BE3D-D0C58D5EBD56}" destId="{B39F9BC8-412E-43B0-A321-4276385EF05C}" srcOrd="1" destOrd="0" presId="urn:microsoft.com/office/officeart/2005/8/layout/vList4"/>
    <dgm:cxn modelId="{44003D8D-34BA-4291-A310-5D76041F0538}" type="presParOf" srcId="{0C8A5330-1514-45B4-BE3D-D0C58D5EBD56}" destId="{3B7955CC-F293-48CD-B1E6-6335E78E874F}" srcOrd="2" destOrd="0" presId="urn:microsoft.com/office/officeart/2005/8/layout/vList4"/>
    <dgm:cxn modelId="{06921309-7EF7-489B-8769-9AA774533A6B}" type="presParOf" srcId="{3B7955CC-F293-48CD-B1E6-6335E78E874F}" destId="{D508210C-2F8C-4821-8DC4-99B33E04D411}" srcOrd="0" destOrd="0" presId="urn:microsoft.com/office/officeart/2005/8/layout/vList4"/>
    <dgm:cxn modelId="{8E22F03C-329E-4B1D-97EB-4700ED95BC45}" type="presParOf" srcId="{3B7955CC-F293-48CD-B1E6-6335E78E874F}" destId="{603DA3FB-EF30-4052-8269-C125DF055952}" srcOrd="1" destOrd="0" presId="urn:microsoft.com/office/officeart/2005/8/layout/vList4"/>
    <dgm:cxn modelId="{E60E1287-34D4-412B-977C-8E344A105EE4}" type="presParOf" srcId="{3B7955CC-F293-48CD-B1E6-6335E78E874F}" destId="{400F8F51-D39E-4B59-96C4-06290016C740}" srcOrd="2" destOrd="0" presId="urn:microsoft.com/office/officeart/2005/8/layout/vList4"/>
    <dgm:cxn modelId="{0718A1E6-D8DF-4C8E-8208-A3D1806E3B60}" type="presParOf" srcId="{0C8A5330-1514-45B4-BE3D-D0C58D5EBD56}" destId="{BADAF111-1207-4965-8FB8-EB6934D38DAD}" srcOrd="3" destOrd="0" presId="urn:microsoft.com/office/officeart/2005/8/layout/vList4"/>
    <dgm:cxn modelId="{F0EBECBE-9D51-4024-BCCB-D02CAB7803F3}" type="presParOf" srcId="{0C8A5330-1514-45B4-BE3D-D0C58D5EBD56}" destId="{A67997E0-36C8-4BB0-A961-CA4508558913}" srcOrd="4" destOrd="0" presId="urn:microsoft.com/office/officeart/2005/8/layout/vList4"/>
    <dgm:cxn modelId="{26DD7384-5E28-424A-BC5D-F0C92CB780AC}" type="presParOf" srcId="{A67997E0-36C8-4BB0-A961-CA4508558913}" destId="{EA30ED9C-BA93-4199-B861-1D76CFF5F740}" srcOrd="0" destOrd="0" presId="urn:microsoft.com/office/officeart/2005/8/layout/vList4"/>
    <dgm:cxn modelId="{55436DBA-359C-4C74-9C93-9FAE882F268F}" type="presParOf" srcId="{A67997E0-36C8-4BB0-A961-CA4508558913}" destId="{5C6A4212-8BAC-4BFA-84C0-E22E3CBE5A43}" srcOrd="1" destOrd="0" presId="urn:microsoft.com/office/officeart/2005/8/layout/vList4"/>
    <dgm:cxn modelId="{00A6021F-9E3E-40CD-B9F9-F9534C15251D}" type="presParOf" srcId="{A67997E0-36C8-4BB0-A961-CA4508558913}" destId="{5D883799-A222-4B6F-899D-1533B9C43E59}" srcOrd="2" destOrd="0" presId="urn:microsoft.com/office/officeart/2005/8/layout/vList4"/>
    <dgm:cxn modelId="{CC0A6383-184C-4C96-B5E3-886F713399F1}" type="presParOf" srcId="{0C8A5330-1514-45B4-BE3D-D0C58D5EBD56}" destId="{5E1CFE5D-8494-406C-83B7-0B3694BC47A3}" srcOrd="5" destOrd="0" presId="urn:microsoft.com/office/officeart/2005/8/layout/vList4"/>
    <dgm:cxn modelId="{80A348C6-706F-497A-A7BF-C0C17A38CE98}" type="presParOf" srcId="{0C8A5330-1514-45B4-BE3D-D0C58D5EBD56}" destId="{54238F1D-6AB8-4706-AD77-D59FFC44A002}" srcOrd="6" destOrd="0" presId="urn:microsoft.com/office/officeart/2005/8/layout/vList4"/>
    <dgm:cxn modelId="{4D5AFB0D-799E-4AFB-A164-7B6ABAA7EE3D}" type="presParOf" srcId="{54238F1D-6AB8-4706-AD77-D59FFC44A002}" destId="{AC0F1CC8-563D-4315-BC52-F21CA2A4BB1A}" srcOrd="0" destOrd="0" presId="urn:microsoft.com/office/officeart/2005/8/layout/vList4"/>
    <dgm:cxn modelId="{0B4DE20E-B53A-4E2C-9784-3184C8C658FE}" type="presParOf" srcId="{54238F1D-6AB8-4706-AD77-D59FFC44A002}" destId="{198B6C4D-0ED8-45B4-9B1C-E641B0EA57FC}" srcOrd="1" destOrd="0" presId="urn:microsoft.com/office/officeart/2005/8/layout/vList4"/>
    <dgm:cxn modelId="{98E75C3C-26DB-42A8-9FF2-F7495702A2B0}" type="presParOf" srcId="{54238F1D-6AB8-4706-AD77-D59FFC44A002}" destId="{3664CBA4-F013-4473-92ED-41F0B1340B8D}" srcOrd="2" destOrd="0" presId="urn:microsoft.com/office/officeart/2005/8/layout/vList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B773EA3-C07B-4F21-B16E-41828A0A2200}" type="doc">
      <dgm:prSet loTypeId="urn:microsoft.com/office/officeart/2005/8/layout/vList4" loCatId="list" qsTypeId="urn:microsoft.com/office/officeart/2005/8/quickstyle/simple1" qsCatId="simple" csTypeId="urn:microsoft.com/office/officeart/2005/8/colors/accent1_2" csCatId="accent1" phldr="1"/>
      <dgm:spPr/>
      <dgm:t>
        <a:bodyPr/>
        <a:lstStyle/>
        <a:p>
          <a:endParaRPr lang="en-US"/>
        </a:p>
      </dgm:t>
    </dgm:pt>
    <dgm:pt modelId="{30B6CE52-66CD-4481-BA52-E126AA9558AA}">
      <dgm:prSet phldrT="[Text]"/>
      <dgm:spPr>
        <a:solidFill>
          <a:schemeClr val="tx2">
            <a:lumMod val="75000"/>
          </a:schemeClr>
        </a:solidFill>
      </dgm:spPr>
      <dgm:t>
        <a:bodyPr/>
        <a:lstStyle/>
        <a:p>
          <a:r>
            <a:rPr lang="en-US"/>
            <a:t>자연어 처리</a:t>
          </a:r>
        </a:p>
      </dgm:t>
    </dgm:pt>
    <dgm:pt modelId="{4166A071-3293-4F55-A19E-62815458D1F5}" type="parTrans" cxnId="{9EBA5B50-00A9-4223-B7FB-0E953C339501}">
      <dgm:prSet/>
      <dgm:spPr/>
      <dgm:t>
        <a:bodyPr/>
        <a:lstStyle/>
        <a:p>
          <a:endParaRPr lang="en-US"/>
        </a:p>
      </dgm:t>
    </dgm:pt>
    <dgm:pt modelId="{134AC39C-FC86-4E45-A401-7421BC2407F8}" type="sibTrans" cxnId="{9EBA5B50-00A9-4223-B7FB-0E953C339501}">
      <dgm:prSet/>
      <dgm:spPr/>
      <dgm:t>
        <a:bodyPr/>
        <a:lstStyle/>
        <a:p>
          <a:endParaRPr lang="en-US"/>
        </a:p>
      </dgm:t>
    </dgm:pt>
    <dgm:pt modelId="{68E4CCB7-85B2-4028-B32D-BC8499DC3293}">
      <dgm:prSet phldrT="[Text]"/>
      <dgm:spPr>
        <a:solidFill>
          <a:schemeClr val="tx2">
            <a:lumMod val="75000"/>
          </a:schemeClr>
        </a:solidFill>
      </dgm:spPr>
      <dgm:t>
        <a:bodyPr/>
        <a:lstStyle/>
        <a:p>
          <a:r>
            <a:rPr lang="en-US"/>
            <a:t>언어학</a:t>
          </a:r>
        </a:p>
      </dgm:t>
    </dgm:pt>
    <dgm:pt modelId="{1C991A9B-4258-4369-BE3E-75ED9D9331B4}" type="parTrans" cxnId="{0C012661-E962-4479-9005-572207C267B2}">
      <dgm:prSet/>
      <dgm:spPr/>
      <dgm:t>
        <a:bodyPr/>
        <a:lstStyle/>
        <a:p>
          <a:endParaRPr lang="en-US"/>
        </a:p>
      </dgm:t>
    </dgm:pt>
    <dgm:pt modelId="{C0BFECE4-B592-45A1-9FC1-BC9232C9552C}" type="sibTrans" cxnId="{0C012661-E962-4479-9005-572207C267B2}">
      <dgm:prSet/>
      <dgm:spPr/>
      <dgm:t>
        <a:bodyPr/>
        <a:lstStyle/>
        <a:p>
          <a:endParaRPr lang="en-US"/>
        </a:p>
      </dgm:t>
    </dgm:pt>
    <dgm:pt modelId="{27E9A0CF-ED91-442F-98A6-CB7045691684}">
      <dgm:prSet phldrT="[Text]"/>
      <dgm:spPr>
        <a:solidFill>
          <a:schemeClr val="tx2">
            <a:lumMod val="75000"/>
          </a:schemeClr>
        </a:solidFill>
      </dgm:spPr>
      <dgm:t>
        <a:bodyPr/>
        <a:lstStyle/>
        <a:p>
          <a:r>
            <a:rPr lang="en-US"/>
            <a:t>강화 학습</a:t>
          </a:r>
        </a:p>
      </dgm:t>
    </dgm:pt>
    <dgm:pt modelId="{C3818BE4-68B4-44CB-9498-F3C486DF0543}" type="parTrans" cxnId="{08E998D1-1AC6-4329-9204-4CBC82E4D48D}">
      <dgm:prSet/>
      <dgm:spPr/>
      <dgm:t>
        <a:bodyPr/>
        <a:lstStyle/>
        <a:p>
          <a:endParaRPr lang="en-US"/>
        </a:p>
      </dgm:t>
    </dgm:pt>
    <dgm:pt modelId="{E86D0D80-650C-49A6-94C2-851DCB465990}" type="sibTrans" cxnId="{08E998D1-1AC6-4329-9204-4CBC82E4D48D}">
      <dgm:prSet/>
      <dgm:spPr/>
      <dgm:t>
        <a:bodyPr/>
        <a:lstStyle/>
        <a:p>
          <a:endParaRPr lang="en-US"/>
        </a:p>
      </dgm:t>
    </dgm:pt>
    <dgm:pt modelId="{9CDB601F-6C9F-410F-AC31-5E31CD59644D}">
      <dgm:prSet phldrT="[Text]"/>
      <dgm:spPr>
        <a:solidFill>
          <a:schemeClr val="tx2">
            <a:lumMod val="75000"/>
          </a:schemeClr>
        </a:solidFill>
      </dgm:spPr>
      <dgm:t>
        <a:bodyPr/>
        <a:lstStyle/>
        <a:p>
          <a:r>
            <a:rPr lang="en-US"/>
            <a:t>게임 이론</a:t>
          </a:r>
        </a:p>
      </dgm:t>
    </dgm:pt>
    <dgm:pt modelId="{2049DB85-B083-4A84-A735-73F43118A239}" type="parTrans" cxnId="{1C262D52-CBE2-419D-B354-E38A6402E340}">
      <dgm:prSet/>
      <dgm:spPr/>
      <dgm:t>
        <a:bodyPr/>
        <a:lstStyle/>
        <a:p>
          <a:endParaRPr lang="en-US"/>
        </a:p>
      </dgm:t>
    </dgm:pt>
    <dgm:pt modelId="{40F780B4-5C06-4036-93AE-C3679167520F}" type="sibTrans" cxnId="{1C262D52-CBE2-419D-B354-E38A6402E340}">
      <dgm:prSet/>
      <dgm:spPr/>
      <dgm:t>
        <a:bodyPr/>
        <a:lstStyle/>
        <a:p>
          <a:endParaRPr lang="en-US"/>
        </a:p>
      </dgm:t>
    </dgm:pt>
    <dgm:pt modelId="{292B1E2A-C5C1-4F47-A671-EE3757096AB7}">
      <dgm:prSet phldrT="[Text]"/>
      <dgm:spPr>
        <a:solidFill>
          <a:schemeClr val="tx2">
            <a:lumMod val="75000"/>
          </a:schemeClr>
        </a:solidFill>
      </dgm:spPr>
      <dgm:t>
        <a:bodyPr/>
        <a:lstStyle/>
        <a:p>
          <a:r>
            <a:rPr lang="en-US"/>
            <a:t>심리학</a:t>
          </a:r>
        </a:p>
      </dgm:t>
    </dgm:pt>
    <dgm:pt modelId="{8E77D83E-0389-47A6-BA10-1AEF22EB1089}" type="parTrans" cxnId="{FD452EF2-5471-41CD-80AD-76572B002A99}">
      <dgm:prSet/>
      <dgm:spPr/>
      <dgm:t>
        <a:bodyPr/>
        <a:lstStyle/>
        <a:p>
          <a:endParaRPr lang="en-US"/>
        </a:p>
      </dgm:t>
    </dgm:pt>
    <dgm:pt modelId="{AA5C6819-9225-4A90-BC1E-33285C75CDBD}" type="sibTrans" cxnId="{FD452EF2-5471-41CD-80AD-76572B002A99}">
      <dgm:prSet/>
      <dgm:spPr/>
      <dgm:t>
        <a:bodyPr/>
        <a:lstStyle/>
        <a:p>
          <a:endParaRPr lang="en-US"/>
        </a:p>
      </dgm:t>
    </dgm:pt>
    <dgm:pt modelId="{FA81738D-6088-475C-8EBA-592B9A9FA2D0}">
      <dgm:prSet phldrT="[Text]"/>
      <dgm:spPr>
        <a:solidFill>
          <a:schemeClr val="tx2">
            <a:lumMod val="75000"/>
          </a:schemeClr>
        </a:solidFill>
      </dgm:spPr>
      <dgm:t>
        <a:bodyPr/>
        <a:lstStyle/>
        <a:p>
          <a:r>
            <a:rPr lang="en-US"/>
            <a:t>이상 탐지</a:t>
          </a:r>
        </a:p>
      </dgm:t>
    </dgm:pt>
    <dgm:pt modelId="{C562E06C-F8B8-4EE2-B6E9-BBD150FFFDF2}" type="parTrans" cxnId="{A492137F-6D1B-4B9A-80A1-2C8398E32CC5}">
      <dgm:prSet/>
      <dgm:spPr/>
      <dgm:t>
        <a:bodyPr/>
        <a:lstStyle/>
        <a:p>
          <a:endParaRPr lang="en-US"/>
        </a:p>
      </dgm:t>
    </dgm:pt>
    <dgm:pt modelId="{51946289-748D-405B-8C3F-230B309A5C81}" type="sibTrans" cxnId="{A492137F-6D1B-4B9A-80A1-2C8398E32CC5}">
      <dgm:prSet/>
      <dgm:spPr/>
      <dgm:t>
        <a:bodyPr/>
        <a:lstStyle/>
        <a:p>
          <a:endParaRPr lang="en-US"/>
        </a:p>
      </dgm:t>
    </dgm:pt>
    <dgm:pt modelId="{3AC73900-262E-4463-96A5-10A6256172FF}">
      <dgm:prSet phldrT="[Text]"/>
      <dgm:spPr>
        <a:solidFill>
          <a:schemeClr val="tx2">
            <a:lumMod val="75000"/>
          </a:schemeClr>
        </a:solidFill>
      </dgm:spPr>
      <dgm:t>
        <a:bodyPr/>
        <a:lstStyle/>
        <a:p>
          <a:r>
            <a:rPr lang="en-US"/>
            <a:t>보안</a:t>
          </a:r>
        </a:p>
      </dgm:t>
    </dgm:pt>
    <dgm:pt modelId="{DCE4ED34-2F7F-4729-9804-60424CC0B9AC}" type="parTrans" cxnId="{241C0538-0D77-4123-A329-19687DFE13A2}">
      <dgm:prSet/>
      <dgm:spPr/>
      <dgm:t>
        <a:bodyPr/>
        <a:lstStyle/>
        <a:p>
          <a:endParaRPr lang="en-US"/>
        </a:p>
      </dgm:t>
    </dgm:pt>
    <dgm:pt modelId="{09B312B2-B785-4231-9B6A-19C906CB2F96}" type="sibTrans" cxnId="{241C0538-0D77-4123-A329-19687DFE13A2}">
      <dgm:prSet/>
      <dgm:spPr/>
      <dgm:t>
        <a:bodyPr/>
        <a:lstStyle/>
        <a:p>
          <a:endParaRPr lang="en-US"/>
        </a:p>
      </dgm:t>
    </dgm:pt>
    <dgm:pt modelId="{71457CA6-A3DE-41BE-BF77-C3231DFC7FBD}">
      <dgm:prSet phldrT="[Text]"/>
      <dgm:spPr>
        <a:solidFill>
          <a:schemeClr val="tx2">
            <a:lumMod val="75000"/>
          </a:schemeClr>
        </a:solidFill>
      </dgm:spPr>
      <dgm:t>
        <a:bodyPr/>
        <a:lstStyle/>
        <a:p>
          <a:r>
            <a:rPr lang="en-US"/>
            <a:t>의학</a:t>
          </a:r>
        </a:p>
      </dgm:t>
    </dgm:pt>
    <dgm:pt modelId="{C1DA6987-15AA-4132-BD5D-065225494DC3}" type="parTrans" cxnId="{58780122-3C1B-4022-8CA7-F1FC872935F6}">
      <dgm:prSet/>
      <dgm:spPr/>
      <dgm:t>
        <a:bodyPr/>
        <a:lstStyle/>
        <a:p>
          <a:endParaRPr lang="en-US"/>
        </a:p>
      </dgm:t>
    </dgm:pt>
    <dgm:pt modelId="{109831CA-6E6E-4A1E-8F84-187217FA872A}" type="sibTrans" cxnId="{58780122-3C1B-4022-8CA7-F1FC872935F6}">
      <dgm:prSet/>
      <dgm:spPr/>
      <dgm:t>
        <a:bodyPr/>
        <a:lstStyle/>
        <a:p>
          <a:endParaRPr lang="en-US"/>
        </a:p>
      </dgm:t>
    </dgm:pt>
    <dgm:pt modelId="{73BEDB24-0DD8-4164-9D6B-17A6114CA756}">
      <dgm:prSet phldrT="[Text]"/>
      <dgm:spPr>
        <a:solidFill>
          <a:schemeClr val="bg2">
            <a:lumMod val="50000"/>
          </a:schemeClr>
        </a:solidFill>
        <a:ln w="76200">
          <a:solidFill>
            <a:schemeClr val="bg1"/>
          </a:solidFill>
        </a:ln>
      </dgm:spPr>
      <dgm:t>
        <a:bodyPr/>
        <a:lstStyle/>
        <a:p>
          <a:r>
            <a:rPr lang="en-US"/>
            <a:t>컴퓨터 비전</a:t>
          </a:r>
        </a:p>
      </dgm:t>
    </dgm:pt>
    <dgm:pt modelId="{676BAD1D-5709-4D67-BF57-1140C9A662C6}" type="parTrans" cxnId="{5253CF14-7965-4420-BA24-108306A87652}">
      <dgm:prSet/>
      <dgm:spPr/>
      <dgm:t>
        <a:bodyPr/>
        <a:lstStyle/>
        <a:p>
          <a:endParaRPr lang="en-US"/>
        </a:p>
      </dgm:t>
    </dgm:pt>
    <dgm:pt modelId="{46D1FE15-DA05-47A8-A944-8262DFBD9CBF}" type="sibTrans" cxnId="{5253CF14-7965-4420-BA24-108306A87652}">
      <dgm:prSet/>
      <dgm:spPr/>
      <dgm:t>
        <a:bodyPr/>
        <a:lstStyle/>
        <a:p>
          <a:endParaRPr lang="en-US"/>
        </a:p>
      </dgm:t>
    </dgm:pt>
    <dgm:pt modelId="{48C9EE10-E191-4354-AE08-A6BA2679F7F5}">
      <dgm:prSet phldrT="[Text]"/>
      <dgm:spPr>
        <a:solidFill>
          <a:schemeClr val="bg2">
            <a:lumMod val="50000"/>
          </a:schemeClr>
        </a:solidFill>
        <a:ln w="76200">
          <a:solidFill>
            <a:schemeClr val="bg1"/>
          </a:solidFill>
        </a:ln>
      </dgm:spPr>
      <dgm:t>
        <a:bodyPr/>
        <a:lstStyle/>
        <a:p>
          <a:r>
            <a:rPr lang="en-US" dirty="0" err="1"/>
            <a:t>검안법</a:t>
          </a:r>
          <a:r>
            <a:rPr lang="en-US" dirty="0"/>
            <a:t>(Optometry)</a:t>
          </a:r>
        </a:p>
      </dgm:t>
    </dgm:pt>
    <dgm:pt modelId="{1CD56858-34BD-48D6-9A3C-6C52BE0B4DC0}" type="parTrans" cxnId="{8252279E-FA5B-4AE2-9F90-8415C7E1C7AA}">
      <dgm:prSet/>
      <dgm:spPr/>
      <dgm:t>
        <a:bodyPr/>
        <a:lstStyle/>
        <a:p>
          <a:endParaRPr lang="en-US"/>
        </a:p>
      </dgm:t>
    </dgm:pt>
    <dgm:pt modelId="{92956B89-B1F0-4719-86FA-3E81638B19E5}" type="sibTrans" cxnId="{8252279E-FA5B-4AE2-9F90-8415C7E1C7AA}">
      <dgm:prSet/>
      <dgm:spPr/>
      <dgm:t>
        <a:bodyPr/>
        <a:lstStyle/>
        <a:p>
          <a:endParaRPr lang="en-US"/>
        </a:p>
      </dgm:t>
    </dgm:pt>
    <dgm:pt modelId="{0C8A5330-1514-45B4-BE3D-D0C58D5EBD56}" type="pres">
      <dgm:prSet presAssocID="{1B773EA3-C07B-4F21-B16E-41828A0A2200}" presName="linear" presStyleCnt="0">
        <dgm:presLayoutVars>
          <dgm:dir/>
          <dgm:resizeHandles val="exact"/>
        </dgm:presLayoutVars>
      </dgm:prSet>
      <dgm:spPr/>
    </dgm:pt>
    <dgm:pt modelId="{4A45F5F6-9A4F-4D16-A1AD-F5B9CEB9CC7F}" type="pres">
      <dgm:prSet presAssocID="{73BEDB24-0DD8-4164-9D6B-17A6114CA756}" presName="comp" presStyleCnt="0"/>
      <dgm:spPr/>
    </dgm:pt>
    <dgm:pt modelId="{1560587E-A3AD-4DCD-A70A-72E898C5E796}" type="pres">
      <dgm:prSet presAssocID="{73BEDB24-0DD8-4164-9D6B-17A6114CA756}" presName="box" presStyleLbl="node1" presStyleIdx="0" presStyleCnt="4"/>
      <dgm:spPr/>
    </dgm:pt>
    <dgm:pt modelId="{B1543965-E280-46E4-BEB4-A0DE5E24EDCC}" type="pres">
      <dgm:prSet presAssocID="{73BEDB24-0DD8-4164-9D6B-17A6114CA756}" presName="img" presStyleLbl="fgImgPlac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t="-73000" b="-73000"/>
          </a:stretch>
        </a:blipFill>
      </dgm:spPr>
      <dgm:extLst>
        <a:ext uri="{E40237B7-FDA0-4F09-8148-C483321AD2D9}">
          <dgm14:cNvPr xmlns:dgm14="http://schemas.microsoft.com/office/drawing/2010/diagram" id="0" name="" descr="Eye"/>
        </a:ext>
      </dgm:extLst>
    </dgm:pt>
    <dgm:pt modelId="{129AA217-6907-4AE4-A0E5-5ACC2CB0320E}" type="pres">
      <dgm:prSet presAssocID="{73BEDB24-0DD8-4164-9D6B-17A6114CA756}" presName="text" presStyleLbl="node1" presStyleIdx="0" presStyleCnt="4">
        <dgm:presLayoutVars>
          <dgm:bulletEnabled val="1"/>
        </dgm:presLayoutVars>
      </dgm:prSet>
      <dgm:spPr/>
    </dgm:pt>
    <dgm:pt modelId="{B39F9BC8-412E-43B0-A321-4276385EF05C}" type="pres">
      <dgm:prSet presAssocID="{46D1FE15-DA05-47A8-A944-8262DFBD9CBF}" presName="spacer" presStyleCnt="0"/>
      <dgm:spPr/>
    </dgm:pt>
    <dgm:pt modelId="{3B7955CC-F293-48CD-B1E6-6335E78E874F}" type="pres">
      <dgm:prSet presAssocID="{30B6CE52-66CD-4481-BA52-E126AA9558AA}" presName="comp" presStyleCnt="0"/>
      <dgm:spPr/>
    </dgm:pt>
    <dgm:pt modelId="{D508210C-2F8C-4821-8DC4-99B33E04D411}" type="pres">
      <dgm:prSet presAssocID="{30B6CE52-66CD-4481-BA52-E126AA9558AA}" presName="box" presStyleLbl="node1" presStyleIdx="1" presStyleCnt="4"/>
      <dgm:spPr/>
    </dgm:pt>
    <dgm:pt modelId="{603DA3FB-EF30-4052-8269-C125DF055952}" type="pres">
      <dgm:prSet presAssocID="{30B6CE52-66CD-4481-BA52-E126AA9558AA}" presName="img" presStyleLbl="fgImgPlac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t="-73000" b="-73000"/>
          </a:stretch>
        </a:blipFill>
      </dgm:spPr>
      <dgm:extLst>
        <a:ext uri="{E40237B7-FDA0-4F09-8148-C483321AD2D9}">
          <dgm14:cNvPr xmlns:dgm14="http://schemas.microsoft.com/office/drawing/2010/diagram" id="0" name="" descr="Document"/>
        </a:ext>
      </dgm:extLst>
    </dgm:pt>
    <dgm:pt modelId="{400F8F51-D39E-4B59-96C4-06290016C740}" type="pres">
      <dgm:prSet presAssocID="{30B6CE52-66CD-4481-BA52-E126AA9558AA}" presName="text" presStyleLbl="node1" presStyleIdx="1" presStyleCnt="4">
        <dgm:presLayoutVars>
          <dgm:bulletEnabled val="1"/>
        </dgm:presLayoutVars>
      </dgm:prSet>
      <dgm:spPr/>
    </dgm:pt>
    <dgm:pt modelId="{BADAF111-1207-4965-8FB8-EB6934D38DAD}" type="pres">
      <dgm:prSet presAssocID="{134AC39C-FC86-4E45-A401-7421BC2407F8}" presName="spacer" presStyleCnt="0"/>
      <dgm:spPr/>
    </dgm:pt>
    <dgm:pt modelId="{A67997E0-36C8-4BB0-A961-CA4508558913}" type="pres">
      <dgm:prSet presAssocID="{27E9A0CF-ED91-442F-98A6-CB7045691684}" presName="comp" presStyleCnt="0"/>
      <dgm:spPr/>
    </dgm:pt>
    <dgm:pt modelId="{EA30ED9C-BA93-4199-B861-1D76CFF5F740}" type="pres">
      <dgm:prSet presAssocID="{27E9A0CF-ED91-442F-98A6-CB7045691684}" presName="box" presStyleLbl="node1" presStyleIdx="2" presStyleCnt="4"/>
      <dgm:spPr/>
    </dgm:pt>
    <dgm:pt modelId="{5C6A4212-8BAC-4BFA-84C0-E22E3CBE5A43}" type="pres">
      <dgm:prSet presAssocID="{27E9A0CF-ED91-442F-98A6-CB7045691684}" presName="img" presStyleLbl="fgImgPlac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t="-73000" b="-73000"/>
          </a:stretch>
        </a:blipFill>
      </dgm:spPr>
      <dgm:extLst>
        <a:ext uri="{E40237B7-FDA0-4F09-8148-C483321AD2D9}">
          <dgm14:cNvPr xmlns:dgm14="http://schemas.microsoft.com/office/drawing/2010/diagram" id="0" name="" descr="Game controller"/>
        </a:ext>
      </dgm:extLst>
    </dgm:pt>
    <dgm:pt modelId="{5D883799-A222-4B6F-899D-1533B9C43E59}" type="pres">
      <dgm:prSet presAssocID="{27E9A0CF-ED91-442F-98A6-CB7045691684}" presName="text" presStyleLbl="node1" presStyleIdx="2" presStyleCnt="4">
        <dgm:presLayoutVars>
          <dgm:bulletEnabled val="1"/>
        </dgm:presLayoutVars>
      </dgm:prSet>
      <dgm:spPr/>
    </dgm:pt>
    <dgm:pt modelId="{5E1CFE5D-8494-406C-83B7-0B3694BC47A3}" type="pres">
      <dgm:prSet presAssocID="{E86D0D80-650C-49A6-94C2-851DCB465990}" presName="spacer" presStyleCnt="0"/>
      <dgm:spPr/>
    </dgm:pt>
    <dgm:pt modelId="{54238F1D-6AB8-4706-AD77-D59FFC44A002}" type="pres">
      <dgm:prSet presAssocID="{FA81738D-6088-475C-8EBA-592B9A9FA2D0}" presName="comp" presStyleCnt="0"/>
      <dgm:spPr/>
    </dgm:pt>
    <dgm:pt modelId="{AC0F1CC8-563D-4315-BC52-F21CA2A4BB1A}" type="pres">
      <dgm:prSet presAssocID="{FA81738D-6088-475C-8EBA-592B9A9FA2D0}" presName="box" presStyleLbl="node1" presStyleIdx="3" presStyleCnt="4"/>
      <dgm:spPr/>
    </dgm:pt>
    <dgm:pt modelId="{198B6C4D-0ED8-45B4-9B1C-E641B0EA57FC}" type="pres">
      <dgm:prSet presAssocID="{FA81738D-6088-475C-8EBA-592B9A9FA2D0}" presName="img" presStyleLbl="fgImgPlac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t="-73000" b="-73000"/>
          </a:stretch>
        </a:blipFill>
      </dgm:spPr>
      <dgm:extLst>
        <a:ext uri="{E40237B7-FDA0-4F09-8148-C483321AD2D9}">
          <dgm14:cNvPr xmlns:dgm14="http://schemas.microsoft.com/office/drawing/2010/diagram" id="0" name="" descr="Shield Tick"/>
        </a:ext>
      </dgm:extLst>
    </dgm:pt>
    <dgm:pt modelId="{3664CBA4-F013-4473-92ED-41F0B1340B8D}" type="pres">
      <dgm:prSet presAssocID="{FA81738D-6088-475C-8EBA-592B9A9FA2D0}" presName="text" presStyleLbl="node1" presStyleIdx="3" presStyleCnt="4">
        <dgm:presLayoutVars>
          <dgm:bulletEnabled val="1"/>
        </dgm:presLayoutVars>
      </dgm:prSet>
      <dgm:spPr/>
    </dgm:pt>
  </dgm:ptLst>
  <dgm:cxnLst>
    <dgm:cxn modelId="{EBC39D03-BBD9-4432-8899-C9267325C04C}" type="presOf" srcId="{68E4CCB7-85B2-4028-B32D-BC8499DC3293}" destId="{400F8F51-D39E-4B59-96C4-06290016C740}" srcOrd="1" destOrd="1" presId="urn:microsoft.com/office/officeart/2005/8/layout/vList4"/>
    <dgm:cxn modelId="{5253CF14-7965-4420-BA24-108306A87652}" srcId="{1B773EA3-C07B-4F21-B16E-41828A0A2200}" destId="{73BEDB24-0DD8-4164-9D6B-17A6114CA756}" srcOrd="0" destOrd="0" parTransId="{676BAD1D-5709-4D67-BF57-1140C9A662C6}" sibTransId="{46D1FE15-DA05-47A8-A944-8262DFBD9CBF}"/>
    <dgm:cxn modelId="{57774917-B84C-45B7-A5F8-4498AC8DEF6F}" type="presOf" srcId="{27E9A0CF-ED91-442F-98A6-CB7045691684}" destId="{EA30ED9C-BA93-4199-B861-1D76CFF5F740}" srcOrd="0" destOrd="0" presId="urn:microsoft.com/office/officeart/2005/8/layout/vList4"/>
    <dgm:cxn modelId="{C4032C1A-31EE-44A5-B291-0E4437AA6AD5}" type="presOf" srcId="{48C9EE10-E191-4354-AE08-A6BA2679F7F5}" destId="{129AA217-6907-4AE4-A0E5-5ACC2CB0320E}" srcOrd="1" destOrd="1" presId="urn:microsoft.com/office/officeart/2005/8/layout/vList4"/>
    <dgm:cxn modelId="{77EEA71B-C49A-4FFE-88E8-FD50E700E29B}" type="presOf" srcId="{FA81738D-6088-475C-8EBA-592B9A9FA2D0}" destId="{3664CBA4-F013-4473-92ED-41F0B1340B8D}" srcOrd="1" destOrd="0" presId="urn:microsoft.com/office/officeart/2005/8/layout/vList4"/>
    <dgm:cxn modelId="{58780122-3C1B-4022-8CA7-F1FC872935F6}" srcId="{FA81738D-6088-475C-8EBA-592B9A9FA2D0}" destId="{71457CA6-A3DE-41BE-BF77-C3231DFC7FBD}" srcOrd="1" destOrd="0" parTransId="{C1DA6987-15AA-4132-BD5D-065225494DC3}" sibTransId="{109831CA-6E6E-4A1E-8F84-187217FA872A}"/>
    <dgm:cxn modelId="{0676092C-1FA0-49AB-9782-07F7CB7B40D0}" type="presOf" srcId="{30B6CE52-66CD-4481-BA52-E126AA9558AA}" destId="{D508210C-2F8C-4821-8DC4-99B33E04D411}" srcOrd="0" destOrd="0" presId="urn:microsoft.com/office/officeart/2005/8/layout/vList4"/>
    <dgm:cxn modelId="{4733E530-83B1-42CC-B948-E6FA07B5075B}" type="presOf" srcId="{68E4CCB7-85B2-4028-B32D-BC8499DC3293}" destId="{D508210C-2F8C-4821-8DC4-99B33E04D411}" srcOrd="0" destOrd="1" presId="urn:microsoft.com/office/officeart/2005/8/layout/vList4"/>
    <dgm:cxn modelId="{DF25B831-47DC-4C39-83D7-0709763DDAE1}" type="presOf" srcId="{292B1E2A-C5C1-4F47-A671-EE3757096AB7}" destId="{EA30ED9C-BA93-4199-B861-1D76CFF5F740}" srcOrd="0" destOrd="2" presId="urn:microsoft.com/office/officeart/2005/8/layout/vList4"/>
    <dgm:cxn modelId="{241C0538-0D77-4123-A329-19687DFE13A2}" srcId="{FA81738D-6088-475C-8EBA-592B9A9FA2D0}" destId="{3AC73900-262E-4463-96A5-10A6256172FF}" srcOrd="0" destOrd="0" parTransId="{DCE4ED34-2F7F-4729-9804-60424CC0B9AC}" sibTransId="{09B312B2-B785-4231-9B6A-19C906CB2F96}"/>
    <dgm:cxn modelId="{0C012661-E962-4479-9005-572207C267B2}" srcId="{30B6CE52-66CD-4481-BA52-E126AA9558AA}" destId="{68E4CCB7-85B2-4028-B32D-BC8499DC3293}" srcOrd="0" destOrd="0" parTransId="{1C991A9B-4258-4369-BE3E-75ED9D9331B4}" sibTransId="{C0BFECE4-B592-45A1-9FC1-BC9232C9552C}"/>
    <dgm:cxn modelId="{06654943-49EC-493E-A445-3D75C9597D73}" type="presOf" srcId="{292B1E2A-C5C1-4F47-A671-EE3757096AB7}" destId="{5D883799-A222-4B6F-899D-1533B9C43E59}" srcOrd="1" destOrd="2" presId="urn:microsoft.com/office/officeart/2005/8/layout/vList4"/>
    <dgm:cxn modelId="{487E516A-645F-49B5-B013-101FD4BD8947}" type="presOf" srcId="{1B773EA3-C07B-4F21-B16E-41828A0A2200}" destId="{0C8A5330-1514-45B4-BE3D-D0C58D5EBD56}" srcOrd="0" destOrd="0" presId="urn:microsoft.com/office/officeart/2005/8/layout/vList4"/>
    <dgm:cxn modelId="{9EBA5B50-00A9-4223-B7FB-0E953C339501}" srcId="{1B773EA3-C07B-4F21-B16E-41828A0A2200}" destId="{30B6CE52-66CD-4481-BA52-E126AA9558AA}" srcOrd="1" destOrd="0" parTransId="{4166A071-3293-4F55-A19E-62815458D1F5}" sibTransId="{134AC39C-FC86-4E45-A401-7421BC2407F8}"/>
    <dgm:cxn modelId="{1C262D52-CBE2-419D-B354-E38A6402E340}" srcId="{27E9A0CF-ED91-442F-98A6-CB7045691684}" destId="{9CDB601F-6C9F-410F-AC31-5E31CD59644D}" srcOrd="0" destOrd="0" parTransId="{2049DB85-B083-4A84-A735-73F43118A239}" sibTransId="{40F780B4-5C06-4036-93AE-C3679167520F}"/>
    <dgm:cxn modelId="{DF414C56-C717-429C-A842-DCF7A9E3AEBB}" type="presOf" srcId="{27E9A0CF-ED91-442F-98A6-CB7045691684}" destId="{5D883799-A222-4B6F-899D-1533B9C43E59}" srcOrd="1" destOrd="0" presId="urn:microsoft.com/office/officeart/2005/8/layout/vList4"/>
    <dgm:cxn modelId="{FDC2467D-4020-4948-88CF-85998AD084B8}" type="presOf" srcId="{3AC73900-262E-4463-96A5-10A6256172FF}" destId="{3664CBA4-F013-4473-92ED-41F0B1340B8D}" srcOrd="1" destOrd="1" presId="urn:microsoft.com/office/officeart/2005/8/layout/vList4"/>
    <dgm:cxn modelId="{A492137F-6D1B-4B9A-80A1-2C8398E32CC5}" srcId="{1B773EA3-C07B-4F21-B16E-41828A0A2200}" destId="{FA81738D-6088-475C-8EBA-592B9A9FA2D0}" srcOrd="3" destOrd="0" parTransId="{C562E06C-F8B8-4EE2-B6E9-BBD150FFFDF2}" sibTransId="{51946289-748D-405B-8C3F-230B309A5C81}"/>
    <dgm:cxn modelId="{6BAF358B-F3C0-4B29-96C4-84B15CBFAEE3}" type="presOf" srcId="{FA81738D-6088-475C-8EBA-592B9A9FA2D0}" destId="{AC0F1CC8-563D-4315-BC52-F21CA2A4BB1A}" srcOrd="0" destOrd="0" presId="urn:microsoft.com/office/officeart/2005/8/layout/vList4"/>
    <dgm:cxn modelId="{7AB8838D-D909-4421-AE05-E54C066F7544}" type="presOf" srcId="{71457CA6-A3DE-41BE-BF77-C3231DFC7FBD}" destId="{3664CBA4-F013-4473-92ED-41F0B1340B8D}" srcOrd="1" destOrd="2" presId="urn:microsoft.com/office/officeart/2005/8/layout/vList4"/>
    <dgm:cxn modelId="{8252279E-FA5B-4AE2-9F90-8415C7E1C7AA}" srcId="{73BEDB24-0DD8-4164-9D6B-17A6114CA756}" destId="{48C9EE10-E191-4354-AE08-A6BA2679F7F5}" srcOrd="0" destOrd="0" parTransId="{1CD56858-34BD-48D6-9A3C-6C52BE0B4DC0}" sibTransId="{92956B89-B1F0-4719-86FA-3E81638B19E5}"/>
    <dgm:cxn modelId="{D21134A5-4E5E-433F-8221-295EBD26D969}" type="presOf" srcId="{30B6CE52-66CD-4481-BA52-E126AA9558AA}" destId="{400F8F51-D39E-4B59-96C4-06290016C740}" srcOrd="1" destOrd="0" presId="urn:microsoft.com/office/officeart/2005/8/layout/vList4"/>
    <dgm:cxn modelId="{EA347DA7-6A35-489F-B333-98E3516E8CE1}" type="presOf" srcId="{3AC73900-262E-4463-96A5-10A6256172FF}" destId="{AC0F1CC8-563D-4315-BC52-F21CA2A4BB1A}" srcOrd="0" destOrd="1" presId="urn:microsoft.com/office/officeart/2005/8/layout/vList4"/>
    <dgm:cxn modelId="{8316CAB1-6B10-4CDF-B816-C6D6BCE8CC4E}" type="presOf" srcId="{71457CA6-A3DE-41BE-BF77-C3231DFC7FBD}" destId="{AC0F1CC8-563D-4315-BC52-F21CA2A4BB1A}" srcOrd="0" destOrd="2" presId="urn:microsoft.com/office/officeart/2005/8/layout/vList4"/>
    <dgm:cxn modelId="{5E3761B2-8FB1-43F5-B054-D4F9919442A1}" type="presOf" srcId="{9CDB601F-6C9F-410F-AC31-5E31CD59644D}" destId="{EA30ED9C-BA93-4199-B861-1D76CFF5F740}" srcOrd="0" destOrd="1" presId="urn:microsoft.com/office/officeart/2005/8/layout/vList4"/>
    <dgm:cxn modelId="{43194DC0-8A79-4230-B93F-82DB42D28907}" type="presOf" srcId="{48C9EE10-E191-4354-AE08-A6BA2679F7F5}" destId="{1560587E-A3AD-4DCD-A70A-72E898C5E796}" srcOrd="0" destOrd="1" presId="urn:microsoft.com/office/officeart/2005/8/layout/vList4"/>
    <dgm:cxn modelId="{08E998D1-1AC6-4329-9204-4CBC82E4D48D}" srcId="{1B773EA3-C07B-4F21-B16E-41828A0A2200}" destId="{27E9A0CF-ED91-442F-98A6-CB7045691684}" srcOrd="2" destOrd="0" parTransId="{C3818BE4-68B4-44CB-9498-F3C486DF0543}" sibTransId="{E86D0D80-650C-49A6-94C2-851DCB465990}"/>
    <dgm:cxn modelId="{F40320E9-0F38-42B7-A94C-1FEB1DC55EE6}" type="presOf" srcId="{73BEDB24-0DD8-4164-9D6B-17A6114CA756}" destId="{129AA217-6907-4AE4-A0E5-5ACC2CB0320E}" srcOrd="1" destOrd="0" presId="urn:microsoft.com/office/officeart/2005/8/layout/vList4"/>
    <dgm:cxn modelId="{B493CFEA-763F-4AA4-9800-CB871B6291BF}" type="presOf" srcId="{73BEDB24-0DD8-4164-9D6B-17A6114CA756}" destId="{1560587E-A3AD-4DCD-A70A-72E898C5E796}" srcOrd="0" destOrd="0" presId="urn:microsoft.com/office/officeart/2005/8/layout/vList4"/>
    <dgm:cxn modelId="{FD452EF2-5471-41CD-80AD-76572B002A99}" srcId="{27E9A0CF-ED91-442F-98A6-CB7045691684}" destId="{292B1E2A-C5C1-4F47-A671-EE3757096AB7}" srcOrd="1" destOrd="0" parTransId="{8E77D83E-0389-47A6-BA10-1AEF22EB1089}" sibTransId="{AA5C6819-9225-4A90-BC1E-33285C75CDBD}"/>
    <dgm:cxn modelId="{D20036F4-D0C3-4619-A3DD-67694DE2F014}" type="presOf" srcId="{9CDB601F-6C9F-410F-AC31-5E31CD59644D}" destId="{5D883799-A222-4B6F-899D-1533B9C43E59}" srcOrd="1" destOrd="1" presId="urn:microsoft.com/office/officeart/2005/8/layout/vList4"/>
    <dgm:cxn modelId="{C506B914-1091-4555-A967-0C66AA54FEE4}" type="presParOf" srcId="{0C8A5330-1514-45B4-BE3D-D0C58D5EBD56}" destId="{4A45F5F6-9A4F-4D16-A1AD-F5B9CEB9CC7F}" srcOrd="0" destOrd="0" presId="urn:microsoft.com/office/officeart/2005/8/layout/vList4"/>
    <dgm:cxn modelId="{D066BA37-5C50-4F89-B1EB-0A8E3396DF24}" type="presParOf" srcId="{4A45F5F6-9A4F-4D16-A1AD-F5B9CEB9CC7F}" destId="{1560587E-A3AD-4DCD-A70A-72E898C5E796}" srcOrd="0" destOrd="0" presId="urn:microsoft.com/office/officeart/2005/8/layout/vList4"/>
    <dgm:cxn modelId="{C57B2F4A-14BA-49DD-B951-85EA36019168}" type="presParOf" srcId="{4A45F5F6-9A4F-4D16-A1AD-F5B9CEB9CC7F}" destId="{B1543965-E280-46E4-BEB4-A0DE5E24EDCC}" srcOrd="1" destOrd="0" presId="urn:microsoft.com/office/officeart/2005/8/layout/vList4"/>
    <dgm:cxn modelId="{4EBF49E8-C1CA-4894-ABA1-5462F2D68F73}" type="presParOf" srcId="{4A45F5F6-9A4F-4D16-A1AD-F5B9CEB9CC7F}" destId="{129AA217-6907-4AE4-A0E5-5ACC2CB0320E}" srcOrd="2" destOrd="0" presId="urn:microsoft.com/office/officeart/2005/8/layout/vList4"/>
    <dgm:cxn modelId="{1F18A436-1F16-4DE3-8616-5D1044701006}" type="presParOf" srcId="{0C8A5330-1514-45B4-BE3D-D0C58D5EBD56}" destId="{B39F9BC8-412E-43B0-A321-4276385EF05C}" srcOrd="1" destOrd="0" presId="urn:microsoft.com/office/officeart/2005/8/layout/vList4"/>
    <dgm:cxn modelId="{44003D8D-34BA-4291-A310-5D76041F0538}" type="presParOf" srcId="{0C8A5330-1514-45B4-BE3D-D0C58D5EBD56}" destId="{3B7955CC-F293-48CD-B1E6-6335E78E874F}" srcOrd="2" destOrd="0" presId="urn:microsoft.com/office/officeart/2005/8/layout/vList4"/>
    <dgm:cxn modelId="{06921309-7EF7-489B-8769-9AA774533A6B}" type="presParOf" srcId="{3B7955CC-F293-48CD-B1E6-6335E78E874F}" destId="{D508210C-2F8C-4821-8DC4-99B33E04D411}" srcOrd="0" destOrd="0" presId="urn:microsoft.com/office/officeart/2005/8/layout/vList4"/>
    <dgm:cxn modelId="{8E22F03C-329E-4B1D-97EB-4700ED95BC45}" type="presParOf" srcId="{3B7955CC-F293-48CD-B1E6-6335E78E874F}" destId="{603DA3FB-EF30-4052-8269-C125DF055952}" srcOrd="1" destOrd="0" presId="urn:microsoft.com/office/officeart/2005/8/layout/vList4"/>
    <dgm:cxn modelId="{E60E1287-34D4-412B-977C-8E344A105EE4}" type="presParOf" srcId="{3B7955CC-F293-48CD-B1E6-6335E78E874F}" destId="{400F8F51-D39E-4B59-96C4-06290016C740}" srcOrd="2" destOrd="0" presId="urn:microsoft.com/office/officeart/2005/8/layout/vList4"/>
    <dgm:cxn modelId="{0718A1E6-D8DF-4C8E-8208-A3D1806E3B60}" type="presParOf" srcId="{0C8A5330-1514-45B4-BE3D-D0C58D5EBD56}" destId="{BADAF111-1207-4965-8FB8-EB6934D38DAD}" srcOrd="3" destOrd="0" presId="urn:microsoft.com/office/officeart/2005/8/layout/vList4"/>
    <dgm:cxn modelId="{F0EBECBE-9D51-4024-BCCB-D02CAB7803F3}" type="presParOf" srcId="{0C8A5330-1514-45B4-BE3D-D0C58D5EBD56}" destId="{A67997E0-36C8-4BB0-A961-CA4508558913}" srcOrd="4" destOrd="0" presId="urn:microsoft.com/office/officeart/2005/8/layout/vList4"/>
    <dgm:cxn modelId="{26DD7384-5E28-424A-BC5D-F0C92CB780AC}" type="presParOf" srcId="{A67997E0-36C8-4BB0-A961-CA4508558913}" destId="{EA30ED9C-BA93-4199-B861-1D76CFF5F740}" srcOrd="0" destOrd="0" presId="urn:microsoft.com/office/officeart/2005/8/layout/vList4"/>
    <dgm:cxn modelId="{55436DBA-359C-4C74-9C93-9FAE882F268F}" type="presParOf" srcId="{A67997E0-36C8-4BB0-A961-CA4508558913}" destId="{5C6A4212-8BAC-4BFA-84C0-E22E3CBE5A43}" srcOrd="1" destOrd="0" presId="urn:microsoft.com/office/officeart/2005/8/layout/vList4"/>
    <dgm:cxn modelId="{00A6021F-9E3E-40CD-B9F9-F9534C15251D}" type="presParOf" srcId="{A67997E0-36C8-4BB0-A961-CA4508558913}" destId="{5D883799-A222-4B6F-899D-1533B9C43E59}" srcOrd="2" destOrd="0" presId="urn:microsoft.com/office/officeart/2005/8/layout/vList4"/>
    <dgm:cxn modelId="{CC0A6383-184C-4C96-B5E3-886F713399F1}" type="presParOf" srcId="{0C8A5330-1514-45B4-BE3D-D0C58D5EBD56}" destId="{5E1CFE5D-8494-406C-83B7-0B3694BC47A3}" srcOrd="5" destOrd="0" presId="urn:microsoft.com/office/officeart/2005/8/layout/vList4"/>
    <dgm:cxn modelId="{80A348C6-706F-497A-A7BF-C0C17A38CE98}" type="presParOf" srcId="{0C8A5330-1514-45B4-BE3D-D0C58D5EBD56}" destId="{54238F1D-6AB8-4706-AD77-D59FFC44A002}" srcOrd="6" destOrd="0" presId="urn:microsoft.com/office/officeart/2005/8/layout/vList4"/>
    <dgm:cxn modelId="{4D5AFB0D-799E-4AFB-A164-7B6ABAA7EE3D}" type="presParOf" srcId="{54238F1D-6AB8-4706-AD77-D59FFC44A002}" destId="{AC0F1CC8-563D-4315-BC52-F21CA2A4BB1A}" srcOrd="0" destOrd="0" presId="urn:microsoft.com/office/officeart/2005/8/layout/vList4"/>
    <dgm:cxn modelId="{0B4DE20E-B53A-4E2C-9784-3184C8C658FE}" type="presParOf" srcId="{54238F1D-6AB8-4706-AD77-D59FFC44A002}" destId="{198B6C4D-0ED8-45B4-9B1C-E641B0EA57FC}" srcOrd="1" destOrd="0" presId="urn:microsoft.com/office/officeart/2005/8/layout/vList4"/>
    <dgm:cxn modelId="{98E75C3C-26DB-42A8-9FF2-F7495702A2B0}" type="presParOf" srcId="{54238F1D-6AB8-4706-AD77-D59FFC44A002}" destId="{3664CBA4-F013-4473-92ED-41F0B1340B8D}" srcOrd="2" destOrd="0" presId="urn:microsoft.com/office/officeart/2005/8/layout/vList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B773EA3-C07B-4F21-B16E-41828A0A2200}" type="doc">
      <dgm:prSet loTypeId="urn:microsoft.com/office/officeart/2005/8/layout/vList4" loCatId="list" qsTypeId="urn:microsoft.com/office/officeart/2005/8/quickstyle/simple1" qsCatId="simple" csTypeId="urn:microsoft.com/office/officeart/2005/8/colors/accent1_2" csCatId="accent1" phldr="1"/>
      <dgm:spPr/>
      <dgm:t>
        <a:bodyPr/>
        <a:lstStyle/>
        <a:p>
          <a:endParaRPr lang="en-US"/>
        </a:p>
      </dgm:t>
    </dgm:pt>
    <dgm:pt modelId="{30B6CE52-66CD-4481-BA52-E126AA9558AA}">
      <dgm:prSet phldrT="[Text]"/>
      <dgm:spPr>
        <a:solidFill>
          <a:schemeClr val="bg2">
            <a:lumMod val="50000"/>
          </a:schemeClr>
        </a:solidFill>
        <a:ln w="57150">
          <a:solidFill>
            <a:schemeClr val="bg1"/>
          </a:solidFill>
        </a:ln>
      </dgm:spPr>
      <dgm:t>
        <a:bodyPr/>
        <a:lstStyle/>
        <a:p>
          <a:r>
            <a:rPr lang="en-US"/>
            <a:t>자연어 처리</a:t>
          </a:r>
        </a:p>
      </dgm:t>
    </dgm:pt>
    <dgm:pt modelId="{4166A071-3293-4F55-A19E-62815458D1F5}" type="parTrans" cxnId="{9EBA5B50-00A9-4223-B7FB-0E953C339501}">
      <dgm:prSet/>
      <dgm:spPr/>
      <dgm:t>
        <a:bodyPr/>
        <a:lstStyle/>
        <a:p>
          <a:endParaRPr lang="en-US"/>
        </a:p>
      </dgm:t>
    </dgm:pt>
    <dgm:pt modelId="{134AC39C-FC86-4E45-A401-7421BC2407F8}" type="sibTrans" cxnId="{9EBA5B50-00A9-4223-B7FB-0E953C339501}">
      <dgm:prSet/>
      <dgm:spPr/>
      <dgm:t>
        <a:bodyPr/>
        <a:lstStyle/>
        <a:p>
          <a:endParaRPr lang="en-US"/>
        </a:p>
      </dgm:t>
    </dgm:pt>
    <dgm:pt modelId="{68E4CCB7-85B2-4028-B32D-BC8499DC3293}">
      <dgm:prSet phldrT="[Text]"/>
      <dgm:spPr>
        <a:solidFill>
          <a:schemeClr val="bg2">
            <a:lumMod val="50000"/>
          </a:schemeClr>
        </a:solidFill>
        <a:ln w="57150">
          <a:solidFill>
            <a:schemeClr val="bg1"/>
          </a:solidFill>
        </a:ln>
      </dgm:spPr>
      <dgm:t>
        <a:bodyPr/>
        <a:lstStyle/>
        <a:p>
          <a:r>
            <a:rPr lang="en-US"/>
            <a:t>언어학</a:t>
          </a:r>
        </a:p>
      </dgm:t>
    </dgm:pt>
    <dgm:pt modelId="{1C991A9B-4258-4369-BE3E-75ED9D9331B4}" type="parTrans" cxnId="{0C012661-E962-4479-9005-572207C267B2}">
      <dgm:prSet/>
      <dgm:spPr/>
      <dgm:t>
        <a:bodyPr/>
        <a:lstStyle/>
        <a:p>
          <a:endParaRPr lang="en-US"/>
        </a:p>
      </dgm:t>
    </dgm:pt>
    <dgm:pt modelId="{C0BFECE4-B592-45A1-9FC1-BC9232C9552C}" type="sibTrans" cxnId="{0C012661-E962-4479-9005-572207C267B2}">
      <dgm:prSet/>
      <dgm:spPr/>
      <dgm:t>
        <a:bodyPr/>
        <a:lstStyle/>
        <a:p>
          <a:endParaRPr lang="en-US"/>
        </a:p>
      </dgm:t>
    </dgm:pt>
    <dgm:pt modelId="{27E9A0CF-ED91-442F-98A6-CB7045691684}">
      <dgm:prSet phldrT="[Text]"/>
      <dgm:spPr>
        <a:solidFill>
          <a:schemeClr val="tx2">
            <a:lumMod val="75000"/>
          </a:schemeClr>
        </a:solidFill>
      </dgm:spPr>
      <dgm:t>
        <a:bodyPr/>
        <a:lstStyle/>
        <a:p>
          <a:r>
            <a:rPr lang="en-US"/>
            <a:t>강화 학습</a:t>
          </a:r>
        </a:p>
      </dgm:t>
    </dgm:pt>
    <dgm:pt modelId="{C3818BE4-68B4-44CB-9498-F3C486DF0543}" type="parTrans" cxnId="{08E998D1-1AC6-4329-9204-4CBC82E4D48D}">
      <dgm:prSet/>
      <dgm:spPr/>
      <dgm:t>
        <a:bodyPr/>
        <a:lstStyle/>
        <a:p>
          <a:endParaRPr lang="en-US"/>
        </a:p>
      </dgm:t>
    </dgm:pt>
    <dgm:pt modelId="{E86D0D80-650C-49A6-94C2-851DCB465990}" type="sibTrans" cxnId="{08E998D1-1AC6-4329-9204-4CBC82E4D48D}">
      <dgm:prSet/>
      <dgm:spPr/>
      <dgm:t>
        <a:bodyPr/>
        <a:lstStyle/>
        <a:p>
          <a:endParaRPr lang="en-US"/>
        </a:p>
      </dgm:t>
    </dgm:pt>
    <dgm:pt modelId="{9CDB601F-6C9F-410F-AC31-5E31CD59644D}">
      <dgm:prSet phldrT="[Text]"/>
      <dgm:spPr>
        <a:solidFill>
          <a:schemeClr val="tx2">
            <a:lumMod val="75000"/>
          </a:schemeClr>
        </a:solidFill>
      </dgm:spPr>
      <dgm:t>
        <a:bodyPr/>
        <a:lstStyle/>
        <a:p>
          <a:r>
            <a:rPr lang="en-US"/>
            <a:t>게임 이론</a:t>
          </a:r>
        </a:p>
      </dgm:t>
    </dgm:pt>
    <dgm:pt modelId="{2049DB85-B083-4A84-A735-73F43118A239}" type="parTrans" cxnId="{1C262D52-CBE2-419D-B354-E38A6402E340}">
      <dgm:prSet/>
      <dgm:spPr/>
      <dgm:t>
        <a:bodyPr/>
        <a:lstStyle/>
        <a:p>
          <a:endParaRPr lang="en-US"/>
        </a:p>
      </dgm:t>
    </dgm:pt>
    <dgm:pt modelId="{40F780B4-5C06-4036-93AE-C3679167520F}" type="sibTrans" cxnId="{1C262D52-CBE2-419D-B354-E38A6402E340}">
      <dgm:prSet/>
      <dgm:spPr/>
      <dgm:t>
        <a:bodyPr/>
        <a:lstStyle/>
        <a:p>
          <a:endParaRPr lang="en-US"/>
        </a:p>
      </dgm:t>
    </dgm:pt>
    <dgm:pt modelId="{292B1E2A-C5C1-4F47-A671-EE3757096AB7}">
      <dgm:prSet phldrT="[Text]"/>
      <dgm:spPr>
        <a:solidFill>
          <a:schemeClr val="tx2">
            <a:lumMod val="75000"/>
          </a:schemeClr>
        </a:solidFill>
      </dgm:spPr>
      <dgm:t>
        <a:bodyPr/>
        <a:lstStyle/>
        <a:p>
          <a:r>
            <a:rPr lang="en-US"/>
            <a:t>심리학</a:t>
          </a:r>
        </a:p>
      </dgm:t>
    </dgm:pt>
    <dgm:pt modelId="{8E77D83E-0389-47A6-BA10-1AEF22EB1089}" type="parTrans" cxnId="{FD452EF2-5471-41CD-80AD-76572B002A99}">
      <dgm:prSet/>
      <dgm:spPr/>
      <dgm:t>
        <a:bodyPr/>
        <a:lstStyle/>
        <a:p>
          <a:endParaRPr lang="en-US"/>
        </a:p>
      </dgm:t>
    </dgm:pt>
    <dgm:pt modelId="{AA5C6819-9225-4A90-BC1E-33285C75CDBD}" type="sibTrans" cxnId="{FD452EF2-5471-41CD-80AD-76572B002A99}">
      <dgm:prSet/>
      <dgm:spPr/>
      <dgm:t>
        <a:bodyPr/>
        <a:lstStyle/>
        <a:p>
          <a:endParaRPr lang="en-US"/>
        </a:p>
      </dgm:t>
    </dgm:pt>
    <dgm:pt modelId="{FA81738D-6088-475C-8EBA-592B9A9FA2D0}">
      <dgm:prSet phldrT="[Text]"/>
      <dgm:spPr>
        <a:solidFill>
          <a:schemeClr val="tx2">
            <a:lumMod val="75000"/>
          </a:schemeClr>
        </a:solidFill>
      </dgm:spPr>
      <dgm:t>
        <a:bodyPr/>
        <a:lstStyle/>
        <a:p>
          <a:r>
            <a:rPr lang="en-US"/>
            <a:t>이상 탐지</a:t>
          </a:r>
        </a:p>
      </dgm:t>
    </dgm:pt>
    <dgm:pt modelId="{C562E06C-F8B8-4EE2-B6E9-BBD150FFFDF2}" type="parTrans" cxnId="{A492137F-6D1B-4B9A-80A1-2C8398E32CC5}">
      <dgm:prSet/>
      <dgm:spPr/>
      <dgm:t>
        <a:bodyPr/>
        <a:lstStyle/>
        <a:p>
          <a:endParaRPr lang="en-US"/>
        </a:p>
      </dgm:t>
    </dgm:pt>
    <dgm:pt modelId="{51946289-748D-405B-8C3F-230B309A5C81}" type="sibTrans" cxnId="{A492137F-6D1B-4B9A-80A1-2C8398E32CC5}">
      <dgm:prSet/>
      <dgm:spPr/>
      <dgm:t>
        <a:bodyPr/>
        <a:lstStyle/>
        <a:p>
          <a:endParaRPr lang="en-US"/>
        </a:p>
      </dgm:t>
    </dgm:pt>
    <dgm:pt modelId="{3AC73900-262E-4463-96A5-10A6256172FF}">
      <dgm:prSet phldrT="[Text]"/>
      <dgm:spPr>
        <a:solidFill>
          <a:schemeClr val="tx2">
            <a:lumMod val="75000"/>
          </a:schemeClr>
        </a:solidFill>
      </dgm:spPr>
      <dgm:t>
        <a:bodyPr/>
        <a:lstStyle/>
        <a:p>
          <a:r>
            <a:rPr lang="en-US"/>
            <a:t>보안</a:t>
          </a:r>
        </a:p>
      </dgm:t>
    </dgm:pt>
    <dgm:pt modelId="{DCE4ED34-2F7F-4729-9804-60424CC0B9AC}" type="parTrans" cxnId="{241C0538-0D77-4123-A329-19687DFE13A2}">
      <dgm:prSet/>
      <dgm:spPr/>
      <dgm:t>
        <a:bodyPr/>
        <a:lstStyle/>
        <a:p>
          <a:endParaRPr lang="en-US"/>
        </a:p>
      </dgm:t>
    </dgm:pt>
    <dgm:pt modelId="{09B312B2-B785-4231-9B6A-19C906CB2F96}" type="sibTrans" cxnId="{241C0538-0D77-4123-A329-19687DFE13A2}">
      <dgm:prSet/>
      <dgm:spPr/>
      <dgm:t>
        <a:bodyPr/>
        <a:lstStyle/>
        <a:p>
          <a:endParaRPr lang="en-US"/>
        </a:p>
      </dgm:t>
    </dgm:pt>
    <dgm:pt modelId="{71457CA6-A3DE-41BE-BF77-C3231DFC7FBD}">
      <dgm:prSet phldrT="[Text]"/>
      <dgm:spPr>
        <a:solidFill>
          <a:schemeClr val="tx2">
            <a:lumMod val="75000"/>
          </a:schemeClr>
        </a:solidFill>
      </dgm:spPr>
      <dgm:t>
        <a:bodyPr/>
        <a:lstStyle/>
        <a:p>
          <a:r>
            <a:rPr lang="en-US"/>
            <a:t>의학</a:t>
          </a:r>
        </a:p>
      </dgm:t>
    </dgm:pt>
    <dgm:pt modelId="{C1DA6987-15AA-4132-BD5D-065225494DC3}" type="parTrans" cxnId="{58780122-3C1B-4022-8CA7-F1FC872935F6}">
      <dgm:prSet/>
      <dgm:spPr/>
      <dgm:t>
        <a:bodyPr/>
        <a:lstStyle/>
        <a:p>
          <a:endParaRPr lang="en-US"/>
        </a:p>
      </dgm:t>
    </dgm:pt>
    <dgm:pt modelId="{109831CA-6E6E-4A1E-8F84-187217FA872A}" type="sibTrans" cxnId="{58780122-3C1B-4022-8CA7-F1FC872935F6}">
      <dgm:prSet/>
      <dgm:spPr/>
      <dgm:t>
        <a:bodyPr/>
        <a:lstStyle/>
        <a:p>
          <a:endParaRPr lang="en-US"/>
        </a:p>
      </dgm:t>
    </dgm:pt>
    <dgm:pt modelId="{73BEDB24-0DD8-4164-9D6B-17A6114CA756}">
      <dgm:prSet phldrT="[Text]"/>
      <dgm:spPr>
        <a:solidFill>
          <a:schemeClr val="tx2">
            <a:lumMod val="75000"/>
          </a:schemeClr>
        </a:solidFill>
      </dgm:spPr>
      <dgm:t>
        <a:bodyPr/>
        <a:lstStyle/>
        <a:p>
          <a:r>
            <a:rPr lang="en-US"/>
            <a:t>컴퓨터 비전</a:t>
          </a:r>
        </a:p>
      </dgm:t>
    </dgm:pt>
    <dgm:pt modelId="{676BAD1D-5709-4D67-BF57-1140C9A662C6}" type="parTrans" cxnId="{5253CF14-7965-4420-BA24-108306A87652}">
      <dgm:prSet/>
      <dgm:spPr/>
      <dgm:t>
        <a:bodyPr/>
        <a:lstStyle/>
        <a:p>
          <a:endParaRPr lang="en-US"/>
        </a:p>
      </dgm:t>
    </dgm:pt>
    <dgm:pt modelId="{46D1FE15-DA05-47A8-A944-8262DFBD9CBF}" type="sibTrans" cxnId="{5253CF14-7965-4420-BA24-108306A87652}">
      <dgm:prSet/>
      <dgm:spPr/>
      <dgm:t>
        <a:bodyPr/>
        <a:lstStyle/>
        <a:p>
          <a:endParaRPr lang="en-US"/>
        </a:p>
      </dgm:t>
    </dgm:pt>
    <dgm:pt modelId="{48C9EE10-E191-4354-AE08-A6BA2679F7F5}">
      <dgm:prSet phldrT="[Text]"/>
      <dgm:spPr>
        <a:solidFill>
          <a:schemeClr val="tx2">
            <a:lumMod val="75000"/>
          </a:schemeClr>
        </a:solidFill>
      </dgm:spPr>
      <dgm:t>
        <a:bodyPr/>
        <a:lstStyle/>
        <a:p>
          <a:r>
            <a:rPr lang="en-US" dirty="0" err="1"/>
            <a:t>검안법</a:t>
          </a:r>
          <a:r>
            <a:rPr lang="en-US" dirty="0"/>
            <a:t>(Optometry)</a:t>
          </a:r>
        </a:p>
      </dgm:t>
    </dgm:pt>
    <dgm:pt modelId="{1CD56858-34BD-48D6-9A3C-6C52BE0B4DC0}" type="parTrans" cxnId="{8252279E-FA5B-4AE2-9F90-8415C7E1C7AA}">
      <dgm:prSet/>
      <dgm:spPr/>
      <dgm:t>
        <a:bodyPr/>
        <a:lstStyle/>
        <a:p>
          <a:endParaRPr lang="en-US"/>
        </a:p>
      </dgm:t>
    </dgm:pt>
    <dgm:pt modelId="{92956B89-B1F0-4719-86FA-3E81638B19E5}" type="sibTrans" cxnId="{8252279E-FA5B-4AE2-9F90-8415C7E1C7AA}">
      <dgm:prSet/>
      <dgm:spPr/>
      <dgm:t>
        <a:bodyPr/>
        <a:lstStyle/>
        <a:p>
          <a:endParaRPr lang="en-US"/>
        </a:p>
      </dgm:t>
    </dgm:pt>
    <dgm:pt modelId="{0C8A5330-1514-45B4-BE3D-D0C58D5EBD56}" type="pres">
      <dgm:prSet presAssocID="{1B773EA3-C07B-4F21-B16E-41828A0A2200}" presName="linear" presStyleCnt="0">
        <dgm:presLayoutVars>
          <dgm:dir/>
          <dgm:resizeHandles val="exact"/>
        </dgm:presLayoutVars>
      </dgm:prSet>
      <dgm:spPr/>
    </dgm:pt>
    <dgm:pt modelId="{4A45F5F6-9A4F-4D16-A1AD-F5B9CEB9CC7F}" type="pres">
      <dgm:prSet presAssocID="{73BEDB24-0DD8-4164-9D6B-17A6114CA756}" presName="comp" presStyleCnt="0"/>
      <dgm:spPr/>
    </dgm:pt>
    <dgm:pt modelId="{1560587E-A3AD-4DCD-A70A-72E898C5E796}" type="pres">
      <dgm:prSet presAssocID="{73BEDB24-0DD8-4164-9D6B-17A6114CA756}" presName="box" presStyleLbl="node1" presStyleIdx="0" presStyleCnt="4"/>
      <dgm:spPr/>
    </dgm:pt>
    <dgm:pt modelId="{B1543965-E280-46E4-BEB4-A0DE5E24EDCC}" type="pres">
      <dgm:prSet presAssocID="{73BEDB24-0DD8-4164-9D6B-17A6114CA756}" presName="img" presStyleLbl="fgImgPlac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t="-73000" b="-73000"/>
          </a:stretch>
        </a:blipFill>
      </dgm:spPr>
      <dgm:extLst>
        <a:ext uri="{E40237B7-FDA0-4F09-8148-C483321AD2D9}">
          <dgm14:cNvPr xmlns:dgm14="http://schemas.microsoft.com/office/drawing/2010/diagram" id="0" name="" descr="Eye"/>
        </a:ext>
      </dgm:extLst>
    </dgm:pt>
    <dgm:pt modelId="{129AA217-6907-4AE4-A0E5-5ACC2CB0320E}" type="pres">
      <dgm:prSet presAssocID="{73BEDB24-0DD8-4164-9D6B-17A6114CA756}" presName="text" presStyleLbl="node1" presStyleIdx="0" presStyleCnt="4">
        <dgm:presLayoutVars>
          <dgm:bulletEnabled val="1"/>
        </dgm:presLayoutVars>
      </dgm:prSet>
      <dgm:spPr/>
    </dgm:pt>
    <dgm:pt modelId="{B39F9BC8-412E-43B0-A321-4276385EF05C}" type="pres">
      <dgm:prSet presAssocID="{46D1FE15-DA05-47A8-A944-8262DFBD9CBF}" presName="spacer" presStyleCnt="0"/>
      <dgm:spPr/>
    </dgm:pt>
    <dgm:pt modelId="{3B7955CC-F293-48CD-B1E6-6335E78E874F}" type="pres">
      <dgm:prSet presAssocID="{30B6CE52-66CD-4481-BA52-E126AA9558AA}" presName="comp" presStyleCnt="0"/>
      <dgm:spPr/>
    </dgm:pt>
    <dgm:pt modelId="{D508210C-2F8C-4821-8DC4-99B33E04D411}" type="pres">
      <dgm:prSet presAssocID="{30B6CE52-66CD-4481-BA52-E126AA9558AA}" presName="box" presStyleLbl="node1" presStyleIdx="1" presStyleCnt="4"/>
      <dgm:spPr/>
    </dgm:pt>
    <dgm:pt modelId="{603DA3FB-EF30-4052-8269-C125DF055952}" type="pres">
      <dgm:prSet presAssocID="{30B6CE52-66CD-4481-BA52-E126AA9558AA}" presName="img" presStyleLbl="fgImgPlac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t="-73000" b="-73000"/>
          </a:stretch>
        </a:blipFill>
      </dgm:spPr>
      <dgm:extLst>
        <a:ext uri="{E40237B7-FDA0-4F09-8148-C483321AD2D9}">
          <dgm14:cNvPr xmlns:dgm14="http://schemas.microsoft.com/office/drawing/2010/diagram" id="0" name="" descr="Document"/>
        </a:ext>
      </dgm:extLst>
    </dgm:pt>
    <dgm:pt modelId="{400F8F51-D39E-4B59-96C4-06290016C740}" type="pres">
      <dgm:prSet presAssocID="{30B6CE52-66CD-4481-BA52-E126AA9558AA}" presName="text" presStyleLbl="node1" presStyleIdx="1" presStyleCnt="4">
        <dgm:presLayoutVars>
          <dgm:bulletEnabled val="1"/>
        </dgm:presLayoutVars>
      </dgm:prSet>
      <dgm:spPr/>
    </dgm:pt>
    <dgm:pt modelId="{BADAF111-1207-4965-8FB8-EB6934D38DAD}" type="pres">
      <dgm:prSet presAssocID="{134AC39C-FC86-4E45-A401-7421BC2407F8}" presName="spacer" presStyleCnt="0"/>
      <dgm:spPr/>
    </dgm:pt>
    <dgm:pt modelId="{A67997E0-36C8-4BB0-A961-CA4508558913}" type="pres">
      <dgm:prSet presAssocID="{27E9A0CF-ED91-442F-98A6-CB7045691684}" presName="comp" presStyleCnt="0"/>
      <dgm:spPr/>
    </dgm:pt>
    <dgm:pt modelId="{EA30ED9C-BA93-4199-B861-1D76CFF5F740}" type="pres">
      <dgm:prSet presAssocID="{27E9A0CF-ED91-442F-98A6-CB7045691684}" presName="box" presStyleLbl="node1" presStyleIdx="2" presStyleCnt="4"/>
      <dgm:spPr/>
    </dgm:pt>
    <dgm:pt modelId="{5C6A4212-8BAC-4BFA-84C0-E22E3CBE5A43}" type="pres">
      <dgm:prSet presAssocID="{27E9A0CF-ED91-442F-98A6-CB7045691684}" presName="img" presStyleLbl="fgImgPlac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t="-73000" b="-73000"/>
          </a:stretch>
        </a:blipFill>
      </dgm:spPr>
      <dgm:extLst>
        <a:ext uri="{E40237B7-FDA0-4F09-8148-C483321AD2D9}">
          <dgm14:cNvPr xmlns:dgm14="http://schemas.microsoft.com/office/drawing/2010/diagram" id="0" name="" descr="Game controller"/>
        </a:ext>
      </dgm:extLst>
    </dgm:pt>
    <dgm:pt modelId="{5D883799-A222-4B6F-899D-1533B9C43E59}" type="pres">
      <dgm:prSet presAssocID="{27E9A0CF-ED91-442F-98A6-CB7045691684}" presName="text" presStyleLbl="node1" presStyleIdx="2" presStyleCnt="4">
        <dgm:presLayoutVars>
          <dgm:bulletEnabled val="1"/>
        </dgm:presLayoutVars>
      </dgm:prSet>
      <dgm:spPr/>
    </dgm:pt>
    <dgm:pt modelId="{5E1CFE5D-8494-406C-83B7-0B3694BC47A3}" type="pres">
      <dgm:prSet presAssocID="{E86D0D80-650C-49A6-94C2-851DCB465990}" presName="spacer" presStyleCnt="0"/>
      <dgm:spPr/>
    </dgm:pt>
    <dgm:pt modelId="{54238F1D-6AB8-4706-AD77-D59FFC44A002}" type="pres">
      <dgm:prSet presAssocID="{FA81738D-6088-475C-8EBA-592B9A9FA2D0}" presName="comp" presStyleCnt="0"/>
      <dgm:spPr/>
    </dgm:pt>
    <dgm:pt modelId="{AC0F1CC8-563D-4315-BC52-F21CA2A4BB1A}" type="pres">
      <dgm:prSet presAssocID="{FA81738D-6088-475C-8EBA-592B9A9FA2D0}" presName="box" presStyleLbl="node1" presStyleIdx="3" presStyleCnt="4"/>
      <dgm:spPr/>
    </dgm:pt>
    <dgm:pt modelId="{198B6C4D-0ED8-45B4-9B1C-E641B0EA57FC}" type="pres">
      <dgm:prSet presAssocID="{FA81738D-6088-475C-8EBA-592B9A9FA2D0}" presName="img" presStyleLbl="fgImgPlac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t="-73000" b="-73000"/>
          </a:stretch>
        </a:blipFill>
      </dgm:spPr>
      <dgm:extLst>
        <a:ext uri="{E40237B7-FDA0-4F09-8148-C483321AD2D9}">
          <dgm14:cNvPr xmlns:dgm14="http://schemas.microsoft.com/office/drawing/2010/diagram" id="0" name="" descr="Shield Tick"/>
        </a:ext>
      </dgm:extLst>
    </dgm:pt>
    <dgm:pt modelId="{3664CBA4-F013-4473-92ED-41F0B1340B8D}" type="pres">
      <dgm:prSet presAssocID="{FA81738D-6088-475C-8EBA-592B9A9FA2D0}" presName="text" presStyleLbl="node1" presStyleIdx="3" presStyleCnt="4">
        <dgm:presLayoutVars>
          <dgm:bulletEnabled val="1"/>
        </dgm:presLayoutVars>
      </dgm:prSet>
      <dgm:spPr/>
    </dgm:pt>
  </dgm:ptLst>
  <dgm:cxnLst>
    <dgm:cxn modelId="{EBC39D03-BBD9-4432-8899-C9267325C04C}" type="presOf" srcId="{68E4CCB7-85B2-4028-B32D-BC8499DC3293}" destId="{400F8F51-D39E-4B59-96C4-06290016C740}" srcOrd="1" destOrd="1" presId="urn:microsoft.com/office/officeart/2005/8/layout/vList4"/>
    <dgm:cxn modelId="{5253CF14-7965-4420-BA24-108306A87652}" srcId="{1B773EA3-C07B-4F21-B16E-41828A0A2200}" destId="{73BEDB24-0DD8-4164-9D6B-17A6114CA756}" srcOrd="0" destOrd="0" parTransId="{676BAD1D-5709-4D67-BF57-1140C9A662C6}" sibTransId="{46D1FE15-DA05-47A8-A944-8262DFBD9CBF}"/>
    <dgm:cxn modelId="{57774917-B84C-45B7-A5F8-4498AC8DEF6F}" type="presOf" srcId="{27E9A0CF-ED91-442F-98A6-CB7045691684}" destId="{EA30ED9C-BA93-4199-B861-1D76CFF5F740}" srcOrd="0" destOrd="0" presId="urn:microsoft.com/office/officeart/2005/8/layout/vList4"/>
    <dgm:cxn modelId="{C4032C1A-31EE-44A5-B291-0E4437AA6AD5}" type="presOf" srcId="{48C9EE10-E191-4354-AE08-A6BA2679F7F5}" destId="{129AA217-6907-4AE4-A0E5-5ACC2CB0320E}" srcOrd="1" destOrd="1" presId="urn:microsoft.com/office/officeart/2005/8/layout/vList4"/>
    <dgm:cxn modelId="{77EEA71B-C49A-4FFE-88E8-FD50E700E29B}" type="presOf" srcId="{FA81738D-6088-475C-8EBA-592B9A9FA2D0}" destId="{3664CBA4-F013-4473-92ED-41F0B1340B8D}" srcOrd="1" destOrd="0" presId="urn:microsoft.com/office/officeart/2005/8/layout/vList4"/>
    <dgm:cxn modelId="{58780122-3C1B-4022-8CA7-F1FC872935F6}" srcId="{FA81738D-6088-475C-8EBA-592B9A9FA2D0}" destId="{71457CA6-A3DE-41BE-BF77-C3231DFC7FBD}" srcOrd="1" destOrd="0" parTransId="{C1DA6987-15AA-4132-BD5D-065225494DC3}" sibTransId="{109831CA-6E6E-4A1E-8F84-187217FA872A}"/>
    <dgm:cxn modelId="{0676092C-1FA0-49AB-9782-07F7CB7B40D0}" type="presOf" srcId="{30B6CE52-66CD-4481-BA52-E126AA9558AA}" destId="{D508210C-2F8C-4821-8DC4-99B33E04D411}" srcOrd="0" destOrd="0" presId="urn:microsoft.com/office/officeart/2005/8/layout/vList4"/>
    <dgm:cxn modelId="{4733E530-83B1-42CC-B948-E6FA07B5075B}" type="presOf" srcId="{68E4CCB7-85B2-4028-B32D-BC8499DC3293}" destId="{D508210C-2F8C-4821-8DC4-99B33E04D411}" srcOrd="0" destOrd="1" presId="urn:microsoft.com/office/officeart/2005/8/layout/vList4"/>
    <dgm:cxn modelId="{DF25B831-47DC-4C39-83D7-0709763DDAE1}" type="presOf" srcId="{292B1E2A-C5C1-4F47-A671-EE3757096AB7}" destId="{EA30ED9C-BA93-4199-B861-1D76CFF5F740}" srcOrd="0" destOrd="2" presId="urn:microsoft.com/office/officeart/2005/8/layout/vList4"/>
    <dgm:cxn modelId="{241C0538-0D77-4123-A329-19687DFE13A2}" srcId="{FA81738D-6088-475C-8EBA-592B9A9FA2D0}" destId="{3AC73900-262E-4463-96A5-10A6256172FF}" srcOrd="0" destOrd="0" parTransId="{DCE4ED34-2F7F-4729-9804-60424CC0B9AC}" sibTransId="{09B312B2-B785-4231-9B6A-19C906CB2F96}"/>
    <dgm:cxn modelId="{0C012661-E962-4479-9005-572207C267B2}" srcId="{30B6CE52-66CD-4481-BA52-E126AA9558AA}" destId="{68E4CCB7-85B2-4028-B32D-BC8499DC3293}" srcOrd="0" destOrd="0" parTransId="{1C991A9B-4258-4369-BE3E-75ED9D9331B4}" sibTransId="{C0BFECE4-B592-45A1-9FC1-BC9232C9552C}"/>
    <dgm:cxn modelId="{06654943-49EC-493E-A445-3D75C9597D73}" type="presOf" srcId="{292B1E2A-C5C1-4F47-A671-EE3757096AB7}" destId="{5D883799-A222-4B6F-899D-1533B9C43E59}" srcOrd="1" destOrd="2" presId="urn:microsoft.com/office/officeart/2005/8/layout/vList4"/>
    <dgm:cxn modelId="{487E516A-645F-49B5-B013-101FD4BD8947}" type="presOf" srcId="{1B773EA3-C07B-4F21-B16E-41828A0A2200}" destId="{0C8A5330-1514-45B4-BE3D-D0C58D5EBD56}" srcOrd="0" destOrd="0" presId="urn:microsoft.com/office/officeart/2005/8/layout/vList4"/>
    <dgm:cxn modelId="{9EBA5B50-00A9-4223-B7FB-0E953C339501}" srcId="{1B773EA3-C07B-4F21-B16E-41828A0A2200}" destId="{30B6CE52-66CD-4481-BA52-E126AA9558AA}" srcOrd="1" destOrd="0" parTransId="{4166A071-3293-4F55-A19E-62815458D1F5}" sibTransId="{134AC39C-FC86-4E45-A401-7421BC2407F8}"/>
    <dgm:cxn modelId="{1C262D52-CBE2-419D-B354-E38A6402E340}" srcId="{27E9A0CF-ED91-442F-98A6-CB7045691684}" destId="{9CDB601F-6C9F-410F-AC31-5E31CD59644D}" srcOrd="0" destOrd="0" parTransId="{2049DB85-B083-4A84-A735-73F43118A239}" sibTransId="{40F780B4-5C06-4036-93AE-C3679167520F}"/>
    <dgm:cxn modelId="{DF414C56-C717-429C-A842-DCF7A9E3AEBB}" type="presOf" srcId="{27E9A0CF-ED91-442F-98A6-CB7045691684}" destId="{5D883799-A222-4B6F-899D-1533B9C43E59}" srcOrd="1" destOrd="0" presId="urn:microsoft.com/office/officeart/2005/8/layout/vList4"/>
    <dgm:cxn modelId="{FDC2467D-4020-4948-88CF-85998AD084B8}" type="presOf" srcId="{3AC73900-262E-4463-96A5-10A6256172FF}" destId="{3664CBA4-F013-4473-92ED-41F0B1340B8D}" srcOrd="1" destOrd="1" presId="urn:microsoft.com/office/officeart/2005/8/layout/vList4"/>
    <dgm:cxn modelId="{A492137F-6D1B-4B9A-80A1-2C8398E32CC5}" srcId="{1B773EA3-C07B-4F21-B16E-41828A0A2200}" destId="{FA81738D-6088-475C-8EBA-592B9A9FA2D0}" srcOrd="3" destOrd="0" parTransId="{C562E06C-F8B8-4EE2-B6E9-BBD150FFFDF2}" sibTransId="{51946289-748D-405B-8C3F-230B309A5C81}"/>
    <dgm:cxn modelId="{6BAF358B-F3C0-4B29-96C4-84B15CBFAEE3}" type="presOf" srcId="{FA81738D-6088-475C-8EBA-592B9A9FA2D0}" destId="{AC0F1CC8-563D-4315-BC52-F21CA2A4BB1A}" srcOrd="0" destOrd="0" presId="urn:microsoft.com/office/officeart/2005/8/layout/vList4"/>
    <dgm:cxn modelId="{7AB8838D-D909-4421-AE05-E54C066F7544}" type="presOf" srcId="{71457CA6-A3DE-41BE-BF77-C3231DFC7FBD}" destId="{3664CBA4-F013-4473-92ED-41F0B1340B8D}" srcOrd="1" destOrd="2" presId="urn:microsoft.com/office/officeart/2005/8/layout/vList4"/>
    <dgm:cxn modelId="{8252279E-FA5B-4AE2-9F90-8415C7E1C7AA}" srcId="{73BEDB24-0DD8-4164-9D6B-17A6114CA756}" destId="{48C9EE10-E191-4354-AE08-A6BA2679F7F5}" srcOrd="0" destOrd="0" parTransId="{1CD56858-34BD-48D6-9A3C-6C52BE0B4DC0}" sibTransId="{92956B89-B1F0-4719-86FA-3E81638B19E5}"/>
    <dgm:cxn modelId="{D21134A5-4E5E-433F-8221-295EBD26D969}" type="presOf" srcId="{30B6CE52-66CD-4481-BA52-E126AA9558AA}" destId="{400F8F51-D39E-4B59-96C4-06290016C740}" srcOrd="1" destOrd="0" presId="urn:microsoft.com/office/officeart/2005/8/layout/vList4"/>
    <dgm:cxn modelId="{EA347DA7-6A35-489F-B333-98E3516E8CE1}" type="presOf" srcId="{3AC73900-262E-4463-96A5-10A6256172FF}" destId="{AC0F1CC8-563D-4315-BC52-F21CA2A4BB1A}" srcOrd="0" destOrd="1" presId="urn:microsoft.com/office/officeart/2005/8/layout/vList4"/>
    <dgm:cxn modelId="{8316CAB1-6B10-4CDF-B816-C6D6BCE8CC4E}" type="presOf" srcId="{71457CA6-A3DE-41BE-BF77-C3231DFC7FBD}" destId="{AC0F1CC8-563D-4315-BC52-F21CA2A4BB1A}" srcOrd="0" destOrd="2" presId="urn:microsoft.com/office/officeart/2005/8/layout/vList4"/>
    <dgm:cxn modelId="{5E3761B2-8FB1-43F5-B054-D4F9919442A1}" type="presOf" srcId="{9CDB601F-6C9F-410F-AC31-5E31CD59644D}" destId="{EA30ED9C-BA93-4199-B861-1D76CFF5F740}" srcOrd="0" destOrd="1" presId="urn:microsoft.com/office/officeart/2005/8/layout/vList4"/>
    <dgm:cxn modelId="{43194DC0-8A79-4230-B93F-82DB42D28907}" type="presOf" srcId="{48C9EE10-E191-4354-AE08-A6BA2679F7F5}" destId="{1560587E-A3AD-4DCD-A70A-72E898C5E796}" srcOrd="0" destOrd="1" presId="urn:microsoft.com/office/officeart/2005/8/layout/vList4"/>
    <dgm:cxn modelId="{08E998D1-1AC6-4329-9204-4CBC82E4D48D}" srcId="{1B773EA3-C07B-4F21-B16E-41828A0A2200}" destId="{27E9A0CF-ED91-442F-98A6-CB7045691684}" srcOrd="2" destOrd="0" parTransId="{C3818BE4-68B4-44CB-9498-F3C486DF0543}" sibTransId="{E86D0D80-650C-49A6-94C2-851DCB465990}"/>
    <dgm:cxn modelId="{F40320E9-0F38-42B7-A94C-1FEB1DC55EE6}" type="presOf" srcId="{73BEDB24-0DD8-4164-9D6B-17A6114CA756}" destId="{129AA217-6907-4AE4-A0E5-5ACC2CB0320E}" srcOrd="1" destOrd="0" presId="urn:microsoft.com/office/officeart/2005/8/layout/vList4"/>
    <dgm:cxn modelId="{B493CFEA-763F-4AA4-9800-CB871B6291BF}" type="presOf" srcId="{73BEDB24-0DD8-4164-9D6B-17A6114CA756}" destId="{1560587E-A3AD-4DCD-A70A-72E898C5E796}" srcOrd="0" destOrd="0" presId="urn:microsoft.com/office/officeart/2005/8/layout/vList4"/>
    <dgm:cxn modelId="{FD452EF2-5471-41CD-80AD-76572B002A99}" srcId="{27E9A0CF-ED91-442F-98A6-CB7045691684}" destId="{292B1E2A-C5C1-4F47-A671-EE3757096AB7}" srcOrd="1" destOrd="0" parTransId="{8E77D83E-0389-47A6-BA10-1AEF22EB1089}" sibTransId="{AA5C6819-9225-4A90-BC1E-33285C75CDBD}"/>
    <dgm:cxn modelId="{D20036F4-D0C3-4619-A3DD-67694DE2F014}" type="presOf" srcId="{9CDB601F-6C9F-410F-AC31-5E31CD59644D}" destId="{5D883799-A222-4B6F-899D-1533B9C43E59}" srcOrd="1" destOrd="1" presId="urn:microsoft.com/office/officeart/2005/8/layout/vList4"/>
    <dgm:cxn modelId="{C506B914-1091-4555-A967-0C66AA54FEE4}" type="presParOf" srcId="{0C8A5330-1514-45B4-BE3D-D0C58D5EBD56}" destId="{4A45F5F6-9A4F-4D16-A1AD-F5B9CEB9CC7F}" srcOrd="0" destOrd="0" presId="urn:microsoft.com/office/officeart/2005/8/layout/vList4"/>
    <dgm:cxn modelId="{D066BA37-5C50-4F89-B1EB-0A8E3396DF24}" type="presParOf" srcId="{4A45F5F6-9A4F-4D16-A1AD-F5B9CEB9CC7F}" destId="{1560587E-A3AD-4DCD-A70A-72E898C5E796}" srcOrd="0" destOrd="0" presId="urn:microsoft.com/office/officeart/2005/8/layout/vList4"/>
    <dgm:cxn modelId="{C57B2F4A-14BA-49DD-B951-85EA36019168}" type="presParOf" srcId="{4A45F5F6-9A4F-4D16-A1AD-F5B9CEB9CC7F}" destId="{B1543965-E280-46E4-BEB4-A0DE5E24EDCC}" srcOrd="1" destOrd="0" presId="urn:microsoft.com/office/officeart/2005/8/layout/vList4"/>
    <dgm:cxn modelId="{4EBF49E8-C1CA-4894-ABA1-5462F2D68F73}" type="presParOf" srcId="{4A45F5F6-9A4F-4D16-A1AD-F5B9CEB9CC7F}" destId="{129AA217-6907-4AE4-A0E5-5ACC2CB0320E}" srcOrd="2" destOrd="0" presId="urn:microsoft.com/office/officeart/2005/8/layout/vList4"/>
    <dgm:cxn modelId="{1F18A436-1F16-4DE3-8616-5D1044701006}" type="presParOf" srcId="{0C8A5330-1514-45B4-BE3D-D0C58D5EBD56}" destId="{B39F9BC8-412E-43B0-A321-4276385EF05C}" srcOrd="1" destOrd="0" presId="urn:microsoft.com/office/officeart/2005/8/layout/vList4"/>
    <dgm:cxn modelId="{44003D8D-34BA-4291-A310-5D76041F0538}" type="presParOf" srcId="{0C8A5330-1514-45B4-BE3D-D0C58D5EBD56}" destId="{3B7955CC-F293-48CD-B1E6-6335E78E874F}" srcOrd="2" destOrd="0" presId="urn:microsoft.com/office/officeart/2005/8/layout/vList4"/>
    <dgm:cxn modelId="{06921309-7EF7-489B-8769-9AA774533A6B}" type="presParOf" srcId="{3B7955CC-F293-48CD-B1E6-6335E78E874F}" destId="{D508210C-2F8C-4821-8DC4-99B33E04D411}" srcOrd="0" destOrd="0" presId="urn:microsoft.com/office/officeart/2005/8/layout/vList4"/>
    <dgm:cxn modelId="{8E22F03C-329E-4B1D-97EB-4700ED95BC45}" type="presParOf" srcId="{3B7955CC-F293-48CD-B1E6-6335E78E874F}" destId="{603DA3FB-EF30-4052-8269-C125DF055952}" srcOrd="1" destOrd="0" presId="urn:microsoft.com/office/officeart/2005/8/layout/vList4"/>
    <dgm:cxn modelId="{E60E1287-34D4-412B-977C-8E344A105EE4}" type="presParOf" srcId="{3B7955CC-F293-48CD-B1E6-6335E78E874F}" destId="{400F8F51-D39E-4B59-96C4-06290016C740}" srcOrd="2" destOrd="0" presId="urn:microsoft.com/office/officeart/2005/8/layout/vList4"/>
    <dgm:cxn modelId="{0718A1E6-D8DF-4C8E-8208-A3D1806E3B60}" type="presParOf" srcId="{0C8A5330-1514-45B4-BE3D-D0C58D5EBD56}" destId="{BADAF111-1207-4965-8FB8-EB6934D38DAD}" srcOrd="3" destOrd="0" presId="urn:microsoft.com/office/officeart/2005/8/layout/vList4"/>
    <dgm:cxn modelId="{F0EBECBE-9D51-4024-BCCB-D02CAB7803F3}" type="presParOf" srcId="{0C8A5330-1514-45B4-BE3D-D0C58D5EBD56}" destId="{A67997E0-36C8-4BB0-A961-CA4508558913}" srcOrd="4" destOrd="0" presId="urn:microsoft.com/office/officeart/2005/8/layout/vList4"/>
    <dgm:cxn modelId="{26DD7384-5E28-424A-BC5D-F0C92CB780AC}" type="presParOf" srcId="{A67997E0-36C8-4BB0-A961-CA4508558913}" destId="{EA30ED9C-BA93-4199-B861-1D76CFF5F740}" srcOrd="0" destOrd="0" presId="urn:microsoft.com/office/officeart/2005/8/layout/vList4"/>
    <dgm:cxn modelId="{55436DBA-359C-4C74-9C93-9FAE882F268F}" type="presParOf" srcId="{A67997E0-36C8-4BB0-A961-CA4508558913}" destId="{5C6A4212-8BAC-4BFA-84C0-E22E3CBE5A43}" srcOrd="1" destOrd="0" presId="urn:microsoft.com/office/officeart/2005/8/layout/vList4"/>
    <dgm:cxn modelId="{00A6021F-9E3E-40CD-B9F9-F9534C15251D}" type="presParOf" srcId="{A67997E0-36C8-4BB0-A961-CA4508558913}" destId="{5D883799-A222-4B6F-899D-1533B9C43E59}" srcOrd="2" destOrd="0" presId="urn:microsoft.com/office/officeart/2005/8/layout/vList4"/>
    <dgm:cxn modelId="{CC0A6383-184C-4C96-B5E3-886F713399F1}" type="presParOf" srcId="{0C8A5330-1514-45B4-BE3D-D0C58D5EBD56}" destId="{5E1CFE5D-8494-406C-83B7-0B3694BC47A3}" srcOrd="5" destOrd="0" presId="urn:microsoft.com/office/officeart/2005/8/layout/vList4"/>
    <dgm:cxn modelId="{80A348C6-706F-497A-A7BF-C0C17A38CE98}" type="presParOf" srcId="{0C8A5330-1514-45B4-BE3D-D0C58D5EBD56}" destId="{54238F1D-6AB8-4706-AD77-D59FFC44A002}" srcOrd="6" destOrd="0" presId="urn:microsoft.com/office/officeart/2005/8/layout/vList4"/>
    <dgm:cxn modelId="{4D5AFB0D-799E-4AFB-A164-7B6ABAA7EE3D}" type="presParOf" srcId="{54238F1D-6AB8-4706-AD77-D59FFC44A002}" destId="{AC0F1CC8-563D-4315-BC52-F21CA2A4BB1A}" srcOrd="0" destOrd="0" presId="urn:microsoft.com/office/officeart/2005/8/layout/vList4"/>
    <dgm:cxn modelId="{0B4DE20E-B53A-4E2C-9784-3184C8C658FE}" type="presParOf" srcId="{54238F1D-6AB8-4706-AD77-D59FFC44A002}" destId="{198B6C4D-0ED8-45B4-9B1C-E641B0EA57FC}" srcOrd="1" destOrd="0" presId="urn:microsoft.com/office/officeart/2005/8/layout/vList4"/>
    <dgm:cxn modelId="{98E75C3C-26DB-42A8-9FF2-F7495702A2B0}" type="presParOf" srcId="{54238F1D-6AB8-4706-AD77-D59FFC44A002}" destId="{3664CBA4-F013-4473-92ED-41F0B1340B8D}" srcOrd="2" destOrd="0" presId="urn:microsoft.com/office/officeart/2005/8/layout/vList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DF8926E-B13D-4AE4-AA59-2D5C3EA238F6}" type="doc">
      <dgm:prSet loTypeId="urn:microsoft.com/office/officeart/2011/layout/TabList" loCatId="list" qsTypeId="urn:microsoft.com/office/officeart/2005/8/quickstyle/simple4" qsCatId="simple" csTypeId="urn:microsoft.com/office/officeart/2005/8/colors/accent1_2" csCatId="accent1" phldr="1"/>
      <dgm:spPr/>
      <dgm:t>
        <a:bodyPr/>
        <a:lstStyle/>
        <a:p>
          <a:endParaRPr lang="en-US"/>
        </a:p>
      </dgm:t>
    </dgm:pt>
    <dgm:pt modelId="{6EC5693F-0228-4AFE-818E-A989421A23E7}">
      <dgm:prSet phldrT="[Text]"/>
      <dgm:spPr/>
      <dgm:t>
        <a:bodyPr/>
        <a:lstStyle/>
        <a:p>
          <a:r>
            <a:rPr lang="en-US"/>
            <a:t>1단계</a:t>
          </a:r>
        </a:p>
      </dgm:t>
    </dgm:pt>
    <dgm:pt modelId="{A4893F6C-AB07-49F9-B776-A50339D45479}" type="parTrans" cxnId="{0F7355E6-6C68-4519-9EFA-D405E77386A3}">
      <dgm:prSet/>
      <dgm:spPr/>
      <dgm:t>
        <a:bodyPr/>
        <a:lstStyle/>
        <a:p>
          <a:endParaRPr lang="en-US"/>
        </a:p>
      </dgm:t>
    </dgm:pt>
    <dgm:pt modelId="{20B0CD45-B3B7-4B5C-8B60-4547309A5BB8}" type="sibTrans" cxnId="{0F7355E6-6C68-4519-9EFA-D405E77386A3}">
      <dgm:prSet/>
      <dgm:spPr/>
      <dgm:t>
        <a:bodyPr/>
        <a:lstStyle/>
        <a:p>
          <a:endParaRPr lang="en-US"/>
        </a:p>
      </dgm:t>
    </dgm:pt>
    <dgm:pt modelId="{7B1D9C0B-A1B3-40D9-A2DF-14698F3CBEB9}">
      <dgm:prSet phldrT="[Text]"/>
      <dgm:spPr/>
      <dgm:t>
        <a:bodyPr/>
        <a:lstStyle/>
        <a:p>
          <a:r>
            <a:rPr lang="en-US">
              <a:solidFill>
                <a:sysClr val="windowText" lastClr="000000"/>
              </a:solidFill>
            </a:rPr>
            <a:t>Docker 설정</a:t>
          </a:r>
        </a:p>
      </dgm:t>
    </dgm:pt>
    <dgm:pt modelId="{EBBC7BFA-5296-4C1C-AEC1-FE7CECC675E7}" type="parTrans" cxnId="{1BC1B54C-7B82-4AAC-B1C3-51512A7505FA}">
      <dgm:prSet/>
      <dgm:spPr/>
      <dgm:t>
        <a:bodyPr/>
        <a:lstStyle/>
        <a:p>
          <a:endParaRPr lang="en-US"/>
        </a:p>
      </dgm:t>
    </dgm:pt>
    <dgm:pt modelId="{884AA746-213A-406A-B0BE-EB1F431F4CD0}" type="sibTrans" cxnId="{1BC1B54C-7B82-4AAC-B1C3-51512A7505FA}">
      <dgm:prSet/>
      <dgm:spPr/>
      <dgm:t>
        <a:bodyPr/>
        <a:lstStyle/>
        <a:p>
          <a:endParaRPr lang="en-US"/>
        </a:p>
      </dgm:t>
    </dgm:pt>
    <dgm:pt modelId="{BA8FC4D7-F3ED-407B-A2E3-3AC54E28550A}">
      <dgm:prSet phldrT="[Text]" custT="1"/>
      <dgm:spPr/>
      <dgm:t>
        <a:bodyPr/>
        <a:lstStyle/>
        <a:p>
          <a:pPr>
            <a:buNone/>
          </a:pPr>
          <a:r>
            <a:rPr lang="en-US" sz="1800" dirty="0">
              <a:solidFill>
                <a:sysClr val="windowText" lastClr="000000"/>
              </a:solidFill>
              <a:hlinkClick xmlns:r="http://schemas.openxmlformats.org/officeDocument/2006/relationships" r:id="rId1"/>
            </a:rPr>
            <a:t>https://www.docker.com/</a:t>
          </a:r>
          <a:endParaRPr lang="en-US" sz="1800" dirty="0">
            <a:solidFill>
              <a:sysClr val="windowText" lastClr="000000"/>
            </a:solidFill>
          </a:endParaRPr>
        </a:p>
      </dgm:t>
    </dgm:pt>
    <dgm:pt modelId="{D8DFB05F-D4E6-4C13-B714-06E8986AF0E1}" type="parTrans" cxnId="{03AB5FEA-6353-421A-9601-5EEB71146240}">
      <dgm:prSet/>
      <dgm:spPr/>
      <dgm:t>
        <a:bodyPr/>
        <a:lstStyle/>
        <a:p>
          <a:endParaRPr lang="en-US"/>
        </a:p>
      </dgm:t>
    </dgm:pt>
    <dgm:pt modelId="{92CD70F3-D76C-4759-BE77-2CF73BA3C9F7}" type="sibTrans" cxnId="{03AB5FEA-6353-421A-9601-5EEB71146240}">
      <dgm:prSet/>
      <dgm:spPr/>
      <dgm:t>
        <a:bodyPr/>
        <a:lstStyle/>
        <a:p>
          <a:endParaRPr lang="en-US"/>
        </a:p>
      </dgm:t>
    </dgm:pt>
    <dgm:pt modelId="{48395B2D-6AA1-401A-BA32-881B74097C45}">
      <dgm:prSet phldrT="[Text]"/>
      <dgm:spPr/>
      <dgm:t>
        <a:bodyPr/>
        <a:lstStyle/>
        <a:p>
          <a:r>
            <a:rPr lang="en-US"/>
            <a:t>2단계</a:t>
          </a:r>
        </a:p>
      </dgm:t>
    </dgm:pt>
    <dgm:pt modelId="{13D8B034-BC9E-46DB-AE6A-131FB65A24F2}" type="parTrans" cxnId="{298C9516-A328-4408-9633-532F13B474C7}">
      <dgm:prSet/>
      <dgm:spPr/>
      <dgm:t>
        <a:bodyPr/>
        <a:lstStyle/>
        <a:p>
          <a:endParaRPr lang="en-US"/>
        </a:p>
      </dgm:t>
    </dgm:pt>
    <dgm:pt modelId="{C19A932A-EBEF-4398-8F5A-5F43D0BA40B5}" type="sibTrans" cxnId="{298C9516-A328-4408-9633-532F13B474C7}">
      <dgm:prSet/>
      <dgm:spPr/>
      <dgm:t>
        <a:bodyPr/>
        <a:lstStyle/>
        <a:p>
          <a:endParaRPr lang="en-US"/>
        </a:p>
      </dgm:t>
    </dgm:pt>
    <dgm:pt modelId="{DEECDD50-3799-4295-85C8-2E6D21AC19AB}">
      <dgm:prSet phldrT="[Text]"/>
      <dgm:spPr/>
      <dgm:t>
        <a:bodyPr/>
        <a:lstStyle/>
        <a:p>
          <a:r>
            <a:rPr lang="en-US">
              <a:solidFill>
                <a:schemeClr val="bg2"/>
              </a:solidFill>
            </a:rPr>
            <a:t>NGC 카탈로그 방문</a:t>
          </a:r>
        </a:p>
      </dgm:t>
    </dgm:pt>
    <dgm:pt modelId="{B25D92D3-4CB6-48AE-AAE6-463704F29262}" type="parTrans" cxnId="{F5735A43-D650-4862-A63B-2BADBDC3B427}">
      <dgm:prSet/>
      <dgm:spPr/>
      <dgm:t>
        <a:bodyPr/>
        <a:lstStyle/>
        <a:p>
          <a:endParaRPr lang="en-US"/>
        </a:p>
      </dgm:t>
    </dgm:pt>
    <dgm:pt modelId="{DF085514-004E-4273-88B1-2FC884D44CCD}" type="sibTrans" cxnId="{F5735A43-D650-4862-A63B-2BADBDC3B427}">
      <dgm:prSet/>
      <dgm:spPr/>
      <dgm:t>
        <a:bodyPr/>
        <a:lstStyle/>
        <a:p>
          <a:endParaRPr lang="en-US"/>
        </a:p>
      </dgm:t>
    </dgm:pt>
    <dgm:pt modelId="{A91135FD-764E-4CE4-B847-BD08745ECADE}">
      <dgm:prSet phldrT="[Text]" custT="1"/>
      <dgm:spPr/>
      <dgm:t>
        <a:bodyPr/>
        <a:lstStyle/>
        <a:p>
          <a:pPr>
            <a:buFont typeface="Arial" panose="020B0604020202020204" pitchFamily="34" charset="0"/>
            <a:buNone/>
          </a:pPr>
          <a:r>
            <a:rPr lang="en-US" sz="1800" dirty="0">
              <a:hlinkClick xmlns:r="http://schemas.openxmlformats.org/officeDocument/2006/relationships" r:id="rId2"/>
            </a:rPr>
            <a:t>https://ngc.nvidia.com/catalog/containers/nvidia:dli-dl-fundamentals</a:t>
          </a:r>
          <a:endParaRPr lang="en-US" sz="1800" dirty="0"/>
        </a:p>
      </dgm:t>
    </dgm:pt>
    <dgm:pt modelId="{51115BE0-E3F8-4C7C-BD47-B9C1D45DFB00}" type="parTrans" cxnId="{1756313E-0FDB-4E32-9250-3730DBD90728}">
      <dgm:prSet/>
      <dgm:spPr/>
      <dgm:t>
        <a:bodyPr/>
        <a:lstStyle/>
        <a:p>
          <a:endParaRPr lang="en-US"/>
        </a:p>
      </dgm:t>
    </dgm:pt>
    <dgm:pt modelId="{7AB76EBD-093B-4DD0-89B5-C60279B7E9B8}" type="sibTrans" cxnId="{1756313E-0FDB-4E32-9250-3730DBD90728}">
      <dgm:prSet/>
      <dgm:spPr/>
      <dgm:t>
        <a:bodyPr/>
        <a:lstStyle/>
        <a:p>
          <a:endParaRPr lang="en-US"/>
        </a:p>
      </dgm:t>
    </dgm:pt>
    <dgm:pt modelId="{A1D3013F-B49D-485C-918D-E2478D25C1B4}">
      <dgm:prSet phldrT="[Text]"/>
      <dgm:spPr/>
      <dgm:t>
        <a:bodyPr/>
        <a:lstStyle/>
        <a:p>
          <a:r>
            <a:rPr lang="en-US"/>
            <a:t>3단계</a:t>
          </a:r>
        </a:p>
      </dgm:t>
    </dgm:pt>
    <dgm:pt modelId="{F641DB12-7CEB-4202-930F-D3D1410BFA43}" type="parTrans" cxnId="{DF2505CC-8EC5-43FD-8719-D78047CEDC7A}">
      <dgm:prSet/>
      <dgm:spPr/>
      <dgm:t>
        <a:bodyPr/>
        <a:lstStyle/>
        <a:p>
          <a:endParaRPr lang="en-US"/>
        </a:p>
      </dgm:t>
    </dgm:pt>
    <dgm:pt modelId="{8544242B-4627-4D77-95D1-FB7253F931DB}" type="sibTrans" cxnId="{DF2505CC-8EC5-43FD-8719-D78047CEDC7A}">
      <dgm:prSet/>
      <dgm:spPr/>
      <dgm:t>
        <a:bodyPr/>
        <a:lstStyle/>
        <a:p>
          <a:endParaRPr lang="en-US"/>
        </a:p>
      </dgm:t>
    </dgm:pt>
    <dgm:pt modelId="{B3286ADB-4605-45DF-B443-99F2B8151B7F}">
      <dgm:prSet phldrT="[Text]"/>
      <dgm:spPr/>
      <dgm:t>
        <a:bodyPr/>
        <a:lstStyle/>
        <a:p>
          <a:r>
            <a:rPr lang="en-US" dirty="0" err="1">
              <a:solidFill>
                <a:schemeClr val="bg2"/>
              </a:solidFill>
            </a:rPr>
            <a:t>컨테이너</a:t>
          </a:r>
          <a:r>
            <a:rPr lang="en-US" dirty="0">
              <a:solidFill>
                <a:schemeClr val="bg2"/>
              </a:solidFill>
            </a:rPr>
            <a:t> Pull </a:t>
          </a:r>
          <a:r>
            <a:rPr lang="ko-KR" altLang="en-US">
              <a:solidFill>
                <a:schemeClr val="bg2"/>
              </a:solidFill>
            </a:rPr>
            <a:t>및 </a:t>
          </a:r>
          <a:r>
            <a:rPr lang="en-US" altLang="ko-KR">
              <a:solidFill>
                <a:schemeClr val="bg2"/>
              </a:solidFill>
            </a:rPr>
            <a:t>Run</a:t>
          </a:r>
          <a:endParaRPr lang="en-US" dirty="0">
            <a:solidFill>
              <a:schemeClr val="bg2"/>
            </a:solidFill>
          </a:endParaRPr>
        </a:p>
      </dgm:t>
    </dgm:pt>
    <dgm:pt modelId="{15BAA549-C560-4744-82B6-7B5FAA734F78}" type="parTrans" cxnId="{28D75491-C030-4025-BDCA-F7140AE8A096}">
      <dgm:prSet/>
      <dgm:spPr/>
      <dgm:t>
        <a:bodyPr/>
        <a:lstStyle/>
        <a:p>
          <a:endParaRPr lang="en-US"/>
        </a:p>
      </dgm:t>
    </dgm:pt>
    <dgm:pt modelId="{61CE0C11-89AB-4B8F-A4D6-7801AF700FE4}" type="sibTrans" cxnId="{28D75491-C030-4025-BDCA-F7140AE8A096}">
      <dgm:prSet/>
      <dgm:spPr/>
      <dgm:t>
        <a:bodyPr/>
        <a:lstStyle/>
        <a:p>
          <a:endParaRPr lang="en-US"/>
        </a:p>
      </dgm:t>
    </dgm:pt>
    <dgm:pt modelId="{57D128CF-B8E4-453C-B002-2B2EC91D039B}">
      <dgm:prSet phldrT="[Text]" custT="1"/>
      <dgm:spPr/>
      <dgm:t>
        <a:bodyPr/>
        <a:lstStyle/>
        <a:p>
          <a:pPr>
            <a:buNone/>
          </a:pPr>
          <a:r>
            <a:rPr lang="en-US" sz="1800" dirty="0">
              <a:solidFill>
                <a:schemeClr val="bg2"/>
              </a:solidFill>
              <a:hlinkClick xmlns:r="http://schemas.openxmlformats.org/officeDocument/2006/relationships" r:id="rId3"/>
            </a:rPr>
            <a:t>localhost:8888</a:t>
          </a:r>
          <a:endParaRPr lang="en-US" sz="1800" dirty="0">
            <a:solidFill>
              <a:schemeClr val="bg2"/>
            </a:solidFill>
          </a:endParaRPr>
        </a:p>
      </dgm:t>
    </dgm:pt>
    <dgm:pt modelId="{60A6E29B-9049-447D-B600-F4E9C85843D4}" type="parTrans" cxnId="{121D7A7F-1515-4B55-B9BD-05080134786D}">
      <dgm:prSet/>
      <dgm:spPr/>
      <dgm:t>
        <a:bodyPr/>
        <a:lstStyle/>
        <a:p>
          <a:endParaRPr lang="en-US"/>
        </a:p>
      </dgm:t>
    </dgm:pt>
    <dgm:pt modelId="{2068E70C-BEBB-4DBF-BEFE-4A5A3B62E311}" type="sibTrans" cxnId="{121D7A7F-1515-4B55-B9BD-05080134786D}">
      <dgm:prSet/>
      <dgm:spPr/>
      <dgm:t>
        <a:bodyPr/>
        <a:lstStyle/>
        <a:p>
          <a:endParaRPr lang="en-US"/>
        </a:p>
      </dgm:t>
    </dgm:pt>
    <dgm:pt modelId="{069CD9A6-C445-4FB4-A9AE-DE5B0D287112}" type="pres">
      <dgm:prSet presAssocID="{CDF8926E-B13D-4AE4-AA59-2D5C3EA238F6}" presName="Name0" presStyleCnt="0">
        <dgm:presLayoutVars>
          <dgm:chMax/>
          <dgm:chPref val="3"/>
          <dgm:dir/>
          <dgm:animOne val="branch"/>
          <dgm:animLvl val="lvl"/>
        </dgm:presLayoutVars>
      </dgm:prSet>
      <dgm:spPr/>
    </dgm:pt>
    <dgm:pt modelId="{AAF4FB5C-E059-4F32-A624-0060A28DC0E6}" type="pres">
      <dgm:prSet presAssocID="{6EC5693F-0228-4AFE-818E-A989421A23E7}" presName="composite" presStyleCnt="0"/>
      <dgm:spPr/>
    </dgm:pt>
    <dgm:pt modelId="{7350287D-15BC-45FD-ACA1-8B513B50F92A}" type="pres">
      <dgm:prSet presAssocID="{6EC5693F-0228-4AFE-818E-A989421A23E7}" presName="FirstChild" presStyleLbl="revTx" presStyleIdx="0" presStyleCnt="6">
        <dgm:presLayoutVars>
          <dgm:chMax val="0"/>
          <dgm:chPref val="0"/>
          <dgm:bulletEnabled val="1"/>
        </dgm:presLayoutVars>
      </dgm:prSet>
      <dgm:spPr/>
    </dgm:pt>
    <dgm:pt modelId="{D97534C4-7AE0-4ED7-8E88-067FD9364E5C}" type="pres">
      <dgm:prSet presAssocID="{6EC5693F-0228-4AFE-818E-A989421A23E7}" presName="Parent" presStyleLbl="alignNode1" presStyleIdx="0" presStyleCnt="3">
        <dgm:presLayoutVars>
          <dgm:chMax val="3"/>
          <dgm:chPref val="3"/>
          <dgm:bulletEnabled val="1"/>
        </dgm:presLayoutVars>
      </dgm:prSet>
      <dgm:spPr/>
    </dgm:pt>
    <dgm:pt modelId="{3AF8AAD0-AF6F-41F2-9B4E-CC4CCD59B47F}" type="pres">
      <dgm:prSet presAssocID="{6EC5693F-0228-4AFE-818E-A989421A23E7}" presName="Accent" presStyleLbl="parChTrans1D1" presStyleIdx="0" presStyleCnt="3"/>
      <dgm:spPr/>
    </dgm:pt>
    <dgm:pt modelId="{B7EE45F1-A693-4155-A91B-DFB78CA26DFD}" type="pres">
      <dgm:prSet presAssocID="{6EC5693F-0228-4AFE-818E-A989421A23E7}" presName="Child" presStyleLbl="revTx" presStyleIdx="1" presStyleCnt="6">
        <dgm:presLayoutVars>
          <dgm:chMax val="0"/>
          <dgm:chPref val="0"/>
          <dgm:bulletEnabled val="1"/>
        </dgm:presLayoutVars>
      </dgm:prSet>
      <dgm:spPr/>
    </dgm:pt>
    <dgm:pt modelId="{3A2933FD-F04A-401F-8168-C8044A705767}" type="pres">
      <dgm:prSet presAssocID="{20B0CD45-B3B7-4B5C-8B60-4547309A5BB8}" presName="sibTrans" presStyleCnt="0"/>
      <dgm:spPr/>
    </dgm:pt>
    <dgm:pt modelId="{177F3EFC-4FFB-46D9-90B3-4723771E1975}" type="pres">
      <dgm:prSet presAssocID="{48395B2D-6AA1-401A-BA32-881B74097C45}" presName="composite" presStyleCnt="0"/>
      <dgm:spPr/>
    </dgm:pt>
    <dgm:pt modelId="{228222BC-63A7-4F38-A2EE-607B26F6CCCB}" type="pres">
      <dgm:prSet presAssocID="{48395B2D-6AA1-401A-BA32-881B74097C45}" presName="FirstChild" presStyleLbl="revTx" presStyleIdx="2" presStyleCnt="6">
        <dgm:presLayoutVars>
          <dgm:chMax val="0"/>
          <dgm:chPref val="0"/>
          <dgm:bulletEnabled val="1"/>
        </dgm:presLayoutVars>
      </dgm:prSet>
      <dgm:spPr/>
    </dgm:pt>
    <dgm:pt modelId="{9065B11A-B3C5-4F76-9369-8E13712F6578}" type="pres">
      <dgm:prSet presAssocID="{48395B2D-6AA1-401A-BA32-881B74097C45}" presName="Parent" presStyleLbl="alignNode1" presStyleIdx="1" presStyleCnt="3">
        <dgm:presLayoutVars>
          <dgm:chMax val="3"/>
          <dgm:chPref val="3"/>
          <dgm:bulletEnabled val="1"/>
        </dgm:presLayoutVars>
      </dgm:prSet>
      <dgm:spPr/>
    </dgm:pt>
    <dgm:pt modelId="{BAD1B17C-DB14-4F5B-9AEE-AA7FDA0C8ACE}" type="pres">
      <dgm:prSet presAssocID="{48395B2D-6AA1-401A-BA32-881B74097C45}" presName="Accent" presStyleLbl="parChTrans1D1" presStyleIdx="1" presStyleCnt="3"/>
      <dgm:spPr/>
    </dgm:pt>
    <dgm:pt modelId="{8E7EA498-6D64-4C5E-802E-2F40F75E749A}" type="pres">
      <dgm:prSet presAssocID="{48395B2D-6AA1-401A-BA32-881B74097C45}" presName="Child" presStyleLbl="revTx" presStyleIdx="3" presStyleCnt="6">
        <dgm:presLayoutVars>
          <dgm:chMax val="0"/>
          <dgm:chPref val="0"/>
          <dgm:bulletEnabled val="1"/>
        </dgm:presLayoutVars>
      </dgm:prSet>
      <dgm:spPr/>
    </dgm:pt>
    <dgm:pt modelId="{6042A235-07B3-4047-A315-E55653CDE55B}" type="pres">
      <dgm:prSet presAssocID="{C19A932A-EBEF-4398-8F5A-5F43D0BA40B5}" presName="sibTrans" presStyleCnt="0"/>
      <dgm:spPr/>
    </dgm:pt>
    <dgm:pt modelId="{E966A5E3-1558-45BC-9719-862077E54EFC}" type="pres">
      <dgm:prSet presAssocID="{A1D3013F-B49D-485C-918D-E2478D25C1B4}" presName="composite" presStyleCnt="0"/>
      <dgm:spPr/>
    </dgm:pt>
    <dgm:pt modelId="{75375987-007C-4F99-8431-8251D10769EE}" type="pres">
      <dgm:prSet presAssocID="{A1D3013F-B49D-485C-918D-E2478D25C1B4}" presName="FirstChild" presStyleLbl="revTx" presStyleIdx="4" presStyleCnt="6">
        <dgm:presLayoutVars>
          <dgm:chMax val="0"/>
          <dgm:chPref val="0"/>
          <dgm:bulletEnabled val="1"/>
        </dgm:presLayoutVars>
      </dgm:prSet>
      <dgm:spPr/>
    </dgm:pt>
    <dgm:pt modelId="{DF710103-0032-4CB2-8B40-A2EA97122203}" type="pres">
      <dgm:prSet presAssocID="{A1D3013F-B49D-485C-918D-E2478D25C1B4}" presName="Parent" presStyleLbl="alignNode1" presStyleIdx="2" presStyleCnt="3">
        <dgm:presLayoutVars>
          <dgm:chMax val="3"/>
          <dgm:chPref val="3"/>
          <dgm:bulletEnabled val="1"/>
        </dgm:presLayoutVars>
      </dgm:prSet>
      <dgm:spPr/>
    </dgm:pt>
    <dgm:pt modelId="{2EE44F83-047A-401B-8985-8A4359186FB5}" type="pres">
      <dgm:prSet presAssocID="{A1D3013F-B49D-485C-918D-E2478D25C1B4}" presName="Accent" presStyleLbl="parChTrans1D1" presStyleIdx="2" presStyleCnt="3"/>
      <dgm:spPr/>
    </dgm:pt>
    <dgm:pt modelId="{A383D2B1-7249-4BBA-9274-DFF70B17DE11}" type="pres">
      <dgm:prSet presAssocID="{A1D3013F-B49D-485C-918D-E2478D25C1B4}" presName="Child" presStyleLbl="revTx" presStyleIdx="5" presStyleCnt="6">
        <dgm:presLayoutVars>
          <dgm:chMax val="0"/>
          <dgm:chPref val="0"/>
          <dgm:bulletEnabled val="1"/>
        </dgm:presLayoutVars>
      </dgm:prSet>
      <dgm:spPr/>
    </dgm:pt>
  </dgm:ptLst>
  <dgm:cxnLst>
    <dgm:cxn modelId="{265FF708-664F-43CF-9471-BE0D4BEFD928}" type="presOf" srcId="{6EC5693F-0228-4AFE-818E-A989421A23E7}" destId="{D97534C4-7AE0-4ED7-8E88-067FD9364E5C}" srcOrd="0" destOrd="0" presId="urn:microsoft.com/office/officeart/2011/layout/TabList"/>
    <dgm:cxn modelId="{E8DD6509-2D99-43D5-8CE3-534A1A624C2A}" type="presOf" srcId="{BA8FC4D7-F3ED-407B-A2E3-3AC54E28550A}" destId="{B7EE45F1-A693-4155-A91B-DFB78CA26DFD}" srcOrd="0" destOrd="0" presId="urn:microsoft.com/office/officeart/2011/layout/TabList"/>
    <dgm:cxn modelId="{298C9516-A328-4408-9633-532F13B474C7}" srcId="{CDF8926E-B13D-4AE4-AA59-2D5C3EA238F6}" destId="{48395B2D-6AA1-401A-BA32-881B74097C45}" srcOrd="1" destOrd="0" parTransId="{13D8B034-BC9E-46DB-AE6A-131FB65A24F2}" sibTransId="{C19A932A-EBEF-4398-8F5A-5F43D0BA40B5}"/>
    <dgm:cxn modelId="{FAB88C29-BC39-4829-A12D-23048C998D12}" type="presOf" srcId="{A1D3013F-B49D-485C-918D-E2478D25C1B4}" destId="{DF710103-0032-4CB2-8B40-A2EA97122203}" srcOrd="0" destOrd="0" presId="urn:microsoft.com/office/officeart/2011/layout/TabList"/>
    <dgm:cxn modelId="{1756313E-0FDB-4E32-9250-3730DBD90728}" srcId="{48395B2D-6AA1-401A-BA32-881B74097C45}" destId="{A91135FD-764E-4CE4-B847-BD08745ECADE}" srcOrd="1" destOrd="0" parTransId="{51115BE0-E3F8-4C7C-BD47-B9C1D45DFB00}" sibTransId="{7AB76EBD-093B-4DD0-89B5-C60279B7E9B8}"/>
    <dgm:cxn modelId="{B28D4D40-B71C-4F23-8ECC-CCF609478D7A}" type="presOf" srcId="{7B1D9C0B-A1B3-40D9-A2DF-14698F3CBEB9}" destId="{7350287D-15BC-45FD-ACA1-8B513B50F92A}" srcOrd="0" destOrd="0" presId="urn:microsoft.com/office/officeart/2011/layout/TabList"/>
    <dgm:cxn modelId="{F5735A43-D650-4862-A63B-2BADBDC3B427}" srcId="{48395B2D-6AA1-401A-BA32-881B74097C45}" destId="{DEECDD50-3799-4295-85C8-2E6D21AC19AB}" srcOrd="0" destOrd="0" parTransId="{B25D92D3-4CB6-48AE-AAE6-463704F29262}" sibTransId="{DF085514-004E-4273-88B1-2FC884D44CCD}"/>
    <dgm:cxn modelId="{A250F664-3DF5-4BA4-9F13-222CB9A90178}" type="presOf" srcId="{DEECDD50-3799-4295-85C8-2E6D21AC19AB}" destId="{228222BC-63A7-4F38-A2EE-607B26F6CCCB}" srcOrd="0" destOrd="0" presId="urn:microsoft.com/office/officeart/2011/layout/TabList"/>
    <dgm:cxn modelId="{1BC1B54C-7B82-4AAC-B1C3-51512A7505FA}" srcId="{6EC5693F-0228-4AFE-818E-A989421A23E7}" destId="{7B1D9C0B-A1B3-40D9-A2DF-14698F3CBEB9}" srcOrd="0" destOrd="0" parTransId="{EBBC7BFA-5296-4C1C-AEC1-FE7CECC675E7}" sibTransId="{884AA746-213A-406A-B0BE-EB1F431F4CD0}"/>
    <dgm:cxn modelId="{121D7A7F-1515-4B55-B9BD-05080134786D}" srcId="{A1D3013F-B49D-485C-918D-E2478D25C1B4}" destId="{57D128CF-B8E4-453C-B002-2B2EC91D039B}" srcOrd="1" destOrd="0" parTransId="{60A6E29B-9049-447D-B600-F4E9C85843D4}" sibTransId="{2068E70C-BEBB-4DBF-BEFE-4A5A3B62E311}"/>
    <dgm:cxn modelId="{0485E38B-1CEB-43BB-8959-4D8E8930BFE9}" type="presOf" srcId="{48395B2D-6AA1-401A-BA32-881B74097C45}" destId="{9065B11A-B3C5-4F76-9369-8E13712F6578}" srcOrd="0" destOrd="0" presId="urn:microsoft.com/office/officeart/2011/layout/TabList"/>
    <dgm:cxn modelId="{F306F090-4AFB-40CC-BE01-25FB7D755FF2}" type="presOf" srcId="{CDF8926E-B13D-4AE4-AA59-2D5C3EA238F6}" destId="{069CD9A6-C445-4FB4-A9AE-DE5B0D287112}" srcOrd="0" destOrd="0" presId="urn:microsoft.com/office/officeart/2011/layout/TabList"/>
    <dgm:cxn modelId="{28D75491-C030-4025-BDCA-F7140AE8A096}" srcId="{A1D3013F-B49D-485C-918D-E2478D25C1B4}" destId="{B3286ADB-4605-45DF-B443-99F2B8151B7F}" srcOrd="0" destOrd="0" parTransId="{15BAA549-C560-4744-82B6-7B5FAA734F78}" sibTransId="{61CE0C11-89AB-4B8F-A4D6-7801AF700FE4}"/>
    <dgm:cxn modelId="{1B5B1D9D-63CC-4CAD-860E-573263AFBF97}" type="presOf" srcId="{A91135FD-764E-4CE4-B847-BD08745ECADE}" destId="{8E7EA498-6D64-4C5E-802E-2F40F75E749A}" srcOrd="0" destOrd="0" presId="urn:microsoft.com/office/officeart/2011/layout/TabList"/>
    <dgm:cxn modelId="{038B8ABB-3984-4D30-99CD-64E070333ECD}" type="presOf" srcId="{57D128CF-B8E4-453C-B002-2B2EC91D039B}" destId="{A383D2B1-7249-4BBA-9274-DFF70B17DE11}" srcOrd="0" destOrd="0" presId="urn:microsoft.com/office/officeart/2011/layout/TabList"/>
    <dgm:cxn modelId="{DF2505CC-8EC5-43FD-8719-D78047CEDC7A}" srcId="{CDF8926E-B13D-4AE4-AA59-2D5C3EA238F6}" destId="{A1D3013F-B49D-485C-918D-E2478D25C1B4}" srcOrd="2" destOrd="0" parTransId="{F641DB12-7CEB-4202-930F-D3D1410BFA43}" sibTransId="{8544242B-4627-4D77-95D1-FB7253F931DB}"/>
    <dgm:cxn modelId="{023DA8DE-DC40-456C-BC7F-3676BD629347}" type="presOf" srcId="{B3286ADB-4605-45DF-B443-99F2B8151B7F}" destId="{75375987-007C-4F99-8431-8251D10769EE}" srcOrd="0" destOrd="0" presId="urn:microsoft.com/office/officeart/2011/layout/TabList"/>
    <dgm:cxn modelId="{0F7355E6-6C68-4519-9EFA-D405E77386A3}" srcId="{CDF8926E-B13D-4AE4-AA59-2D5C3EA238F6}" destId="{6EC5693F-0228-4AFE-818E-A989421A23E7}" srcOrd="0" destOrd="0" parTransId="{A4893F6C-AB07-49F9-B776-A50339D45479}" sibTransId="{20B0CD45-B3B7-4B5C-8B60-4547309A5BB8}"/>
    <dgm:cxn modelId="{03AB5FEA-6353-421A-9601-5EEB71146240}" srcId="{6EC5693F-0228-4AFE-818E-A989421A23E7}" destId="{BA8FC4D7-F3ED-407B-A2E3-3AC54E28550A}" srcOrd="1" destOrd="0" parTransId="{D8DFB05F-D4E6-4C13-B714-06E8986AF0E1}" sibTransId="{92CD70F3-D76C-4759-BE77-2CF73BA3C9F7}"/>
    <dgm:cxn modelId="{39EFEEA3-D42F-4095-B632-328A96D06A6F}" type="presParOf" srcId="{069CD9A6-C445-4FB4-A9AE-DE5B0D287112}" destId="{AAF4FB5C-E059-4F32-A624-0060A28DC0E6}" srcOrd="0" destOrd="0" presId="urn:microsoft.com/office/officeart/2011/layout/TabList"/>
    <dgm:cxn modelId="{344D9BB8-E753-4058-93A4-4DC00BDD7ED9}" type="presParOf" srcId="{AAF4FB5C-E059-4F32-A624-0060A28DC0E6}" destId="{7350287D-15BC-45FD-ACA1-8B513B50F92A}" srcOrd="0" destOrd="0" presId="urn:microsoft.com/office/officeart/2011/layout/TabList"/>
    <dgm:cxn modelId="{F66E1037-A89C-4EDE-A584-052BFEFCBCDB}" type="presParOf" srcId="{AAF4FB5C-E059-4F32-A624-0060A28DC0E6}" destId="{D97534C4-7AE0-4ED7-8E88-067FD9364E5C}" srcOrd="1" destOrd="0" presId="urn:microsoft.com/office/officeart/2011/layout/TabList"/>
    <dgm:cxn modelId="{63EA3592-68B0-4ECA-BED0-C1E273DB0F68}" type="presParOf" srcId="{AAF4FB5C-E059-4F32-A624-0060A28DC0E6}" destId="{3AF8AAD0-AF6F-41F2-9B4E-CC4CCD59B47F}" srcOrd="2" destOrd="0" presId="urn:microsoft.com/office/officeart/2011/layout/TabList"/>
    <dgm:cxn modelId="{4D06FE79-FC66-4526-8F9F-E9CAEDE58D22}" type="presParOf" srcId="{069CD9A6-C445-4FB4-A9AE-DE5B0D287112}" destId="{B7EE45F1-A693-4155-A91B-DFB78CA26DFD}" srcOrd="1" destOrd="0" presId="urn:microsoft.com/office/officeart/2011/layout/TabList"/>
    <dgm:cxn modelId="{089A6823-0AB2-4D05-BD2C-BAC9CE754CC1}" type="presParOf" srcId="{069CD9A6-C445-4FB4-A9AE-DE5B0D287112}" destId="{3A2933FD-F04A-401F-8168-C8044A705767}" srcOrd="2" destOrd="0" presId="urn:microsoft.com/office/officeart/2011/layout/TabList"/>
    <dgm:cxn modelId="{FE195E3B-82DF-4E8E-814A-6327C1B287E9}" type="presParOf" srcId="{069CD9A6-C445-4FB4-A9AE-DE5B0D287112}" destId="{177F3EFC-4FFB-46D9-90B3-4723771E1975}" srcOrd="3" destOrd="0" presId="urn:microsoft.com/office/officeart/2011/layout/TabList"/>
    <dgm:cxn modelId="{37B71441-9847-43AF-8B1A-99D953640C77}" type="presParOf" srcId="{177F3EFC-4FFB-46D9-90B3-4723771E1975}" destId="{228222BC-63A7-4F38-A2EE-607B26F6CCCB}" srcOrd="0" destOrd="0" presId="urn:microsoft.com/office/officeart/2011/layout/TabList"/>
    <dgm:cxn modelId="{7CB1A37E-2828-4960-8EF2-6E97F4910308}" type="presParOf" srcId="{177F3EFC-4FFB-46D9-90B3-4723771E1975}" destId="{9065B11A-B3C5-4F76-9369-8E13712F6578}" srcOrd="1" destOrd="0" presId="urn:microsoft.com/office/officeart/2011/layout/TabList"/>
    <dgm:cxn modelId="{980E4DF1-2767-4DD7-B3CB-A5C31DC8B279}" type="presParOf" srcId="{177F3EFC-4FFB-46D9-90B3-4723771E1975}" destId="{BAD1B17C-DB14-4F5B-9AEE-AA7FDA0C8ACE}" srcOrd="2" destOrd="0" presId="urn:microsoft.com/office/officeart/2011/layout/TabList"/>
    <dgm:cxn modelId="{35718F38-1262-4AA1-A63E-2A99FD82FFCC}" type="presParOf" srcId="{069CD9A6-C445-4FB4-A9AE-DE5B0D287112}" destId="{8E7EA498-6D64-4C5E-802E-2F40F75E749A}" srcOrd="4" destOrd="0" presId="urn:microsoft.com/office/officeart/2011/layout/TabList"/>
    <dgm:cxn modelId="{00FD5420-28A6-4ECD-8510-F6404D919EE0}" type="presParOf" srcId="{069CD9A6-C445-4FB4-A9AE-DE5B0D287112}" destId="{6042A235-07B3-4047-A315-E55653CDE55B}" srcOrd="5" destOrd="0" presId="urn:microsoft.com/office/officeart/2011/layout/TabList"/>
    <dgm:cxn modelId="{4D670316-AC27-46AF-A6B0-5C6328C0CB00}" type="presParOf" srcId="{069CD9A6-C445-4FB4-A9AE-DE5B0D287112}" destId="{E966A5E3-1558-45BC-9719-862077E54EFC}" srcOrd="6" destOrd="0" presId="urn:microsoft.com/office/officeart/2011/layout/TabList"/>
    <dgm:cxn modelId="{FA427F40-0306-4759-BFAD-DFA475AF4F51}" type="presParOf" srcId="{E966A5E3-1558-45BC-9719-862077E54EFC}" destId="{75375987-007C-4F99-8431-8251D10769EE}" srcOrd="0" destOrd="0" presId="urn:microsoft.com/office/officeart/2011/layout/TabList"/>
    <dgm:cxn modelId="{C4D190A3-6D46-4A19-9346-38F99E88BA0E}" type="presParOf" srcId="{E966A5E3-1558-45BC-9719-862077E54EFC}" destId="{DF710103-0032-4CB2-8B40-A2EA97122203}" srcOrd="1" destOrd="0" presId="urn:microsoft.com/office/officeart/2011/layout/TabList"/>
    <dgm:cxn modelId="{9358A628-2299-465B-9ADF-37ED88D400DA}" type="presParOf" srcId="{E966A5E3-1558-45BC-9719-862077E54EFC}" destId="{2EE44F83-047A-401B-8985-8A4359186FB5}" srcOrd="2" destOrd="0" presId="urn:microsoft.com/office/officeart/2011/layout/TabList"/>
    <dgm:cxn modelId="{3A4642FB-05CF-46BD-B548-F41209F210F3}" type="presParOf" srcId="{069CD9A6-C445-4FB4-A9AE-DE5B0D287112}" destId="{A383D2B1-7249-4BBA-9274-DFF70B17DE11}" srcOrd="7" destOrd="0" presId="urn:microsoft.com/office/officeart/2011/layout/Tab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80A7D4-969A-4E7E-9531-458F74DCE459}">
      <dsp:nvSpPr>
        <dsp:cNvPr id="0" name=""/>
        <dsp:cNvSpPr/>
      </dsp:nvSpPr>
      <dsp:spPr>
        <a:xfrm>
          <a:off x="0" y="307389"/>
          <a:ext cx="5322094" cy="3780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D6D66FE0-E326-43BD-A55E-8C9D0A92B3CB}">
      <dsp:nvSpPr>
        <dsp:cNvPr id="0" name=""/>
        <dsp:cNvSpPr/>
      </dsp:nvSpPr>
      <dsp:spPr>
        <a:xfrm>
          <a:off x="266104" y="85989"/>
          <a:ext cx="3725465" cy="442800"/>
        </a:xfrm>
        <a:prstGeom prst="roundRect">
          <a:avLst/>
        </a:prstGeom>
        <a:gradFill rotWithShape="0">
          <a:gsLst>
            <a:gs pos="0">
              <a:schemeClr val="accent1">
                <a:hueOff val="0"/>
                <a:satOff val="0"/>
                <a:lumOff val="0"/>
                <a:alphaOff val="0"/>
                <a:tint val="98000"/>
                <a:satMod val="110000"/>
                <a:lumMod val="104000"/>
              </a:schemeClr>
            </a:gs>
            <a:gs pos="69000">
              <a:schemeClr val="accent1">
                <a:hueOff val="0"/>
                <a:satOff val="0"/>
                <a:lumOff val="0"/>
                <a:alphaOff val="0"/>
                <a:shade val="88000"/>
                <a:satMod val="130000"/>
                <a:lumMod val="92000"/>
              </a:schemeClr>
            </a:gs>
            <a:gs pos="100000">
              <a:schemeClr val="accent1">
                <a:hueOff val="0"/>
                <a:satOff val="0"/>
                <a:lumOff val="0"/>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0814" tIns="0" rIns="140814" bIns="0" numCol="1" spcCol="1270" anchor="ctr" anchorCtr="0">
          <a:noAutofit/>
        </a:bodyPr>
        <a:lstStyle/>
        <a:p>
          <a:pPr marL="0" lvl="0" indent="0" algn="l" defTabSz="666750">
            <a:lnSpc>
              <a:spcPct val="90000"/>
            </a:lnSpc>
            <a:spcBef>
              <a:spcPct val="0"/>
            </a:spcBef>
            <a:spcAft>
              <a:spcPct val="35000"/>
            </a:spcAft>
            <a:buNone/>
          </a:pPr>
          <a:r>
            <a:rPr lang="en-US" sz="1500" kern="1200"/>
            <a:t>1부: 딥러닝 소개</a:t>
          </a:r>
        </a:p>
      </dsp:txBody>
      <dsp:txXfrm>
        <a:off x="287720" y="107605"/>
        <a:ext cx="3682233" cy="399568"/>
      </dsp:txXfrm>
    </dsp:sp>
    <dsp:sp modelId="{247F1B74-319B-49D7-A018-48E863D8B398}">
      <dsp:nvSpPr>
        <dsp:cNvPr id="0" name=""/>
        <dsp:cNvSpPr/>
      </dsp:nvSpPr>
      <dsp:spPr>
        <a:xfrm>
          <a:off x="0" y="987789"/>
          <a:ext cx="5322094" cy="3780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FA756CBE-44B9-4F18-B2D1-6FBA673FFC2D}">
      <dsp:nvSpPr>
        <dsp:cNvPr id="0" name=""/>
        <dsp:cNvSpPr/>
      </dsp:nvSpPr>
      <dsp:spPr>
        <a:xfrm>
          <a:off x="266104" y="766389"/>
          <a:ext cx="3725465" cy="442800"/>
        </a:xfrm>
        <a:prstGeom prst="roundRect">
          <a:avLst/>
        </a:prstGeom>
        <a:gradFill rotWithShape="0">
          <a:gsLst>
            <a:gs pos="0">
              <a:schemeClr val="accent1">
                <a:hueOff val="0"/>
                <a:satOff val="0"/>
                <a:lumOff val="0"/>
                <a:alphaOff val="0"/>
                <a:tint val="98000"/>
                <a:satMod val="110000"/>
                <a:lumMod val="104000"/>
              </a:schemeClr>
            </a:gs>
            <a:gs pos="69000">
              <a:schemeClr val="accent1">
                <a:hueOff val="0"/>
                <a:satOff val="0"/>
                <a:lumOff val="0"/>
                <a:alphaOff val="0"/>
                <a:shade val="88000"/>
                <a:satMod val="130000"/>
                <a:lumMod val="92000"/>
              </a:schemeClr>
            </a:gs>
            <a:gs pos="100000">
              <a:schemeClr val="accent1">
                <a:hueOff val="0"/>
                <a:satOff val="0"/>
                <a:lumOff val="0"/>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0814" tIns="0" rIns="140814" bIns="0" numCol="1" spcCol="1270" anchor="ctr" anchorCtr="0">
          <a:noAutofit/>
        </a:bodyPr>
        <a:lstStyle/>
        <a:p>
          <a:pPr marL="0" lvl="0" indent="0" algn="l" defTabSz="666750">
            <a:lnSpc>
              <a:spcPct val="90000"/>
            </a:lnSpc>
            <a:spcBef>
              <a:spcPct val="0"/>
            </a:spcBef>
            <a:spcAft>
              <a:spcPct val="35000"/>
            </a:spcAft>
            <a:buNone/>
          </a:pPr>
          <a:r>
            <a:rPr lang="en-US" sz="1500" kern="1200"/>
            <a:t>2부: 뉴럴 네트워크의 트레이닝 방식</a:t>
          </a:r>
        </a:p>
      </dsp:txBody>
      <dsp:txXfrm>
        <a:off x="287720" y="788005"/>
        <a:ext cx="3682233" cy="399568"/>
      </dsp:txXfrm>
    </dsp:sp>
    <dsp:sp modelId="{057C50B2-50C0-493C-9C7A-8F44D0563959}">
      <dsp:nvSpPr>
        <dsp:cNvPr id="0" name=""/>
        <dsp:cNvSpPr/>
      </dsp:nvSpPr>
      <dsp:spPr>
        <a:xfrm>
          <a:off x="0" y="1668189"/>
          <a:ext cx="5322094" cy="3780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FA5B2DE7-C0B7-4BF4-B5CD-CA36978A8F75}">
      <dsp:nvSpPr>
        <dsp:cNvPr id="0" name=""/>
        <dsp:cNvSpPr/>
      </dsp:nvSpPr>
      <dsp:spPr>
        <a:xfrm>
          <a:off x="266104" y="1446789"/>
          <a:ext cx="3725465" cy="442800"/>
        </a:xfrm>
        <a:prstGeom prst="roundRect">
          <a:avLst/>
        </a:prstGeom>
        <a:gradFill rotWithShape="0">
          <a:gsLst>
            <a:gs pos="0">
              <a:schemeClr val="accent1">
                <a:hueOff val="0"/>
                <a:satOff val="0"/>
                <a:lumOff val="0"/>
                <a:alphaOff val="0"/>
                <a:tint val="98000"/>
                <a:satMod val="110000"/>
                <a:lumMod val="104000"/>
              </a:schemeClr>
            </a:gs>
            <a:gs pos="69000">
              <a:schemeClr val="accent1">
                <a:hueOff val="0"/>
                <a:satOff val="0"/>
                <a:lumOff val="0"/>
                <a:alphaOff val="0"/>
                <a:shade val="88000"/>
                <a:satMod val="130000"/>
                <a:lumMod val="92000"/>
              </a:schemeClr>
            </a:gs>
            <a:gs pos="100000">
              <a:schemeClr val="accent1">
                <a:hueOff val="0"/>
                <a:satOff val="0"/>
                <a:lumOff val="0"/>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0814" tIns="0" rIns="140814" bIns="0" numCol="1" spcCol="1270" anchor="ctr" anchorCtr="0">
          <a:noAutofit/>
        </a:bodyPr>
        <a:lstStyle/>
        <a:p>
          <a:pPr marL="0" lvl="0" indent="0" algn="l" defTabSz="666750">
            <a:lnSpc>
              <a:spcPct val="90000"/>
            </a:lnSpc>
            <a:spcBef>
              <a:spcPct val="0"/>
            </a:spcBef>
            <a:spcAft>
              <a:spcPct val="35000"/>
            </a:spcAft>
            <a:buNone/>
          </a:pPr>
          <a:r>
            <a:rPr lang="en-US" sz="1500" kern="1200"/>
            <a:t>3부: CNN(Convolutional Neural Network)</a:t>
          </a:r>
        </a:p>
      </dsp:txBody>
      <dsp:txXfrm>
        <a:off x="287720" y="1468405"/>
        <a:ext cx="3682233" cy="399568"/>
      </dsp:txXfrm>
    </dsp:sp>
    <dsp:sp modelId="{4773976E-31ED-4484-ACF0-75AD19B0DCC0}">
      <dsp:nvSpPr>
        <dsp:cNvPr id="0" name=""/>
        <dsp:cNvSpPr/>
      </dsp:nvSpPr>
      <dsp:spPr>
        <a:xfrm>
          <a:off x="0" y="2348589"/>
          <a:ext cx="5322094" cy="3780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93B1BDC5-7AF4-41C6-B388-8C46BB68B1C4}">
      <dsp:nvSpPr>
        <dsp:cNvPr id="0" name=""/>
        <dsp:cNvSpPr/>
      </dsp:nvSpPr>
      <dsp:spPr>
        <a:xfrm>
          <a:off x="266104" y="2127189"/>
          <a:ext cx="3725465" cy="442800"/>
        </a:xfrm>
        <a:prstGeom prst="roundRect">
          <a:avLst/>
        </a:prstGeom>
        <a:gradFill rotWithShape="0">
          <a:gsLst>
            <a:gs pos="0">
              <a:schemeClr val="accent1">
                <a:hueOff val="0"/>
                <a:satOff val="0"/>
                <a:lumOff val="0"/>
                <a:alphaOff val="0"/>
                <a:tint val="98000"/>
                <a:satMod val="110000"/>
                <a:lumMod val="104000"/>
              </a:schemeClr>
            </a:gs>
            <a:gs pos="69000">
              <a:schemeClr val="accent1">
                <a:hueOff val="0"/>
                <a:satOff val="0"/>
                <a:lumOff val="0"/>
                <a:alphaOff val="0"/>
                <a:shade val="88000"/>
                <a:satMod val="130000"/>
                <a:lumMod val="92000"/>
              </a:schemeClr>
            </a:gs>
            <a:gs pos="100000">
              <a:schemeClr val="accent1">
                <a:hueOff val="0"/>
                <a:satOff val="0"/>
                <a:lumOff val="0"/>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0814" tIns="0" rIns="140814" bIns="0" numCol="1" spcCol="1270" anchor="ctr" anchorCtr="0">
          <a:noAutofit/>
        </a:bodyPr>
        <a:lstStyle/>
        <a:p>
          <a:pPr marL="0" lvl="0" indent="0" algn="l" defTabSz="666750">
            <a:lnSpc>
              <a:spcPct val="90000"/>
            </a:lnSpc>
            <a:spcBef>
              <a:spcPct val="0"/>
            </a:spcBef>
            <a:spcAft>
              <a:spcPct val="35000"/>
            </a:spcAft>
            <a:buNone/>
          </a:pPr>
          <a:r>
            <a:rPr lang="en-US" sz="1500" kern="1200"/>
            <a:t>4부: 데이터 증강 및 배포</a:t>
          </a:r>
        </a:p>
      </dsp:txBody>
      <dsp:txXfrm>
        <a:off x="287720" y="2148805"/>
        <a:ext cx="3682233" cy="399568"/>
      </dsp:txXfrm>
    </dsp:sp>
    <dsp:sp modelId="{277A1481-DBA3-4296-946B-73B0094321D4}">
      <dsp:nvSpPr>
        <dsp:cNvPr id="0" name=""/>
        <dsp:cNvSpPr/>
      </dsp:nvSpPr>
      <dsp:spPr>
        <a:xfrm>
          <a:off x="0" y="3028989"/>
          <a:ext cx="5322094" cy="3780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7693AED7-1A80-4EC8-BF5D-C927107E6B47}">
      <dsp:nvSpPr>
        <dsp:cNvPr id="0" name=""/>
        <dsp:cNvSpPr/>
      </dsp:nvSpPr>
      <dsp:spPr>
        <a:xfrm>
          <a:off x="266104" y="2807589"/>
          <a:ext cx="3725465" cy="442800"/>
        </a:xfrm>
        <a:prstGeom prst="roundRect">
          <a:avLst/>
        </a:prstGeom>
        <a:gradFill rotWithShape="0">
          <a:gsLst>
            <a:gs pos="0">
              <a:schemeClr val="accent1">
                <a:hueOff val="0"/>
                <a:satOff val="0"/>
                <a:lumOff val="0"/>
                <a:alphaOff val="0"/>
                <a:tint val="98000"/>
                <a:satMod val="110000"/>
                <a:lumMod val="104000"/>
              </a:schemeClr>
            </a:gs>
            <a:gs pos="69000">
              <a:schemeClr val="accent1">
                <a:hueOff val="0"/>
                <a:satOff val="0"/>
                <a:lumOff val="0"/>
                <a:alphaOff val="0"/>
                <a:shade val="88000"/>
                <a:satMod val="130000"/>
                <a:lumMod val="92000"/>
              </a:schemeClr>
            </a:gs>
            <a:gs pos="100000">
              <a:schemeClr val="accent1">
                <a:hueOff val="0"/>
                <a:satOff val="0"/>
                <a:lumOff val="0"/>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0814" tIns="0" rIns="140814" bIns="0" numCol="1" spcCol="1270" anchor="ctr" anchorCtr="0">
          <a:noAutofit/>
        </a:bodyPr>
        <a:lstStyle/>
        <a:p>
          <a:pPr marL="0" lvl="0" indent="0" algn="l" defTabSz="666750">
            <a:lnSpc>
              <a:spcPct val="90000"/>
            </a:lnSpc>
            <a:spcBef>
              <a:spcPct val="0"/>
            </a:spcBef>
            <a:spcAft>
              <a:spcPct val="35000"/>
            </a:spcAft>
            <a:buNone/>
          </a:pPr>
          <a:r>
            <a:rPr lang="en-US" sz="1500" kern="1200"/>
            <a:t>5부: 사전 트레이닝된 모델</a:t>
          </a:r>
        </a:p>
      </dsp:txBody>
      <dsp:txXfrm>
        <a:off x="287720" y="2829205"/>
        <a:ext cx="3682233" cy="399568"/>
      </dsp:txXfrm>
    </dsp:sp>
    <dsp:sp modelId="{8EA19417-896E-446A-9E4F-22AD1A100910}">
      <dsp:nvSpPr>
        <dsp:cNvPr id="0" name=""/>
        <dsp:cNvSpPr/>
      </dsp:nvSpPr>
      <dsp:spPr>
        <a:xfrm>
          <a:off x="0" y="3709389"/>
          <a:ext cx="5322094" cy="3780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8DB99647-4D1C-471E-8D23-A05E6326DC84}">
      <dsp:nvSpPr>
        <dsp:cNvPr id="0" name=""/>
        <dsp:cNvSpPr/>
      </dsp:nvSpPr>
      <dsp:spPr>
        <a:xfrm>
          <a:off x="266104" y="3487989"/>
          <a:ext cx="3725465" cy="442800"/>
        </a:xfrm>
        <a:prstGeom prst="roundRect">
          <a:avLst/>
        </a:prstGeom>
        <a:gradFill rotWithShape="0">
          <a:gsLst>
            <a:gs pos="0">
              <a:schemeClr val="accent1">
                <a:hueOff val="0"/>
                <a:satOff val="0"/>
                <a:lumOff val="0"/>
                <a:alphaOff val="0"/>
                <a:tint val="98000"/>
                <a:satMod val="110000"/>
                <a:lumMod val="104000"/>
              </a:schemeClr>
            </a:gs>
            <a:gs pos="69000">
              <a:schemeClr val="accent1">
                <a:hueOff val="0"/>
                <a:satOff val="0"/>
                <a:lumOff val="0"/>
                <a:alphaOff val="0"/>
                <a:shade val="88000"/>
                <a:satMod val="130000"/>
                <a:lumMod val="92000"/>
              </a:schemeClr>
            </a:gs>
            <a:gs pos="100000">
              <a:schemeClr val="accent1">
                <a:hueOff val="0"/>
                <a:satOff val="0"/>
                <a:lumOff val="0"/>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0814" tIns="0" rIns="140814" bIns="0" numCol="1" spcCol="1270" anchor="ctr" anchorCtr="0">
          <a:noAutofit/>
        </a:bodyPr>
        <a:lstStyle/>
        <a:p>
          <a:pPr marL="0" lvl="0" indent="0" algn="l" defTabSz="666750">
            <a:lnSpc>
              <a:spcPct val="90000"/>
            </a:lnSpc>
            <a:spcBef>
              <a:spcPct val="0"/>
            </a:spcBef>
            <a:spcAft>
              <a:spcPct val="35000"/>
            </a:spcAft>
            <a:buNone/>
          </a:pPr>
          <a:r>
            <a:rPr lang="en-US" sz="1500" kern="1200"/>
            <a:t>6부: 고급 아키텍처</a:t>
          </a:r>
        </a:p>
      </dsp:txBody>
      <dsp:txXfrm>
        <a:off x="287720" y="3509605"/>
        <a:ext cx="3682233" cy="39956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60587E-A3AD-4DCD-A70A-72E898C5E796}">
      <dsp:nvSpPr>
        <dsp:cNvPr id="0" name=""/>
        <dsp:cNvSpPr/>
      </dsp:nvSpPr>
      <dsp:spPr>
        <a:xfrm>
          <a:off x="0" y="0"/>
          <a:ext cx="9144000" cy="928874"/>
        </a:xfrm>
        <a:prstGeom prst="roundRect">
          <a:avLst>
            <a:gd name="adj" fmla="val 10000"/>
          </a:avLst>
        </a:prstGeom>
        <a:solidFill>
          <a:schemeClr val="tx2">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kern="1200"/>
            <a:t>컴퓨터 비전</a:t>
          </a:r>
        </a:p>
        <a:p>
          <a:pPr marL="57150" lvl="1" indent="-57150" algn="l" defTabSz="444500">
            <a:lnSpc>
              <a:spcPct val="90000"/>
            </a:lnSpc>
            <a:spcBef>
              <a:spcPct val="0"/>
            </a:spcBef>
            <a:spcAft>
              <a:spcPct val="15000"/>
            </a:spcAft>
            <a:buChar char="•"/>
          </a:pPr>
          <a:r>
            <a:rPr lang="en-US" sz="1000" kern="1200" dirty="0" err="1"/>
            <a:t>검안법</a:t>
          </a:r>
          <a:r>
            <a:rPr lang="en-US" sz="1000" kern="1200" dirty="0"/>
            <a:t>(Optometry)</a:t>
          </a:r>
        </a:p>
      </dsp:txBody>
      <dsp:txXfrm>
        <a:off x="1921687" y="0"/>
        <a:ext cx="7222312" cy="928874"/>
      </dsp:txXfrm>
    </dsp:sp>
    <dsp:sp modelId="{B1543965-E280-46E4-BEB4-A0DE5E24EDCC}">
      <dsp:nvSpPr>
        <dsp:cNvPr id="0" name=""/>
        <dsp:cNvSpPr/>
      </dsp:nvSpPr>
      <dsp:spPr>
        <a:xfrm>
          <a:off x="92887" y="92887"/>
          <a:ext cx="1828800" cy="743099"/>
        </a:xfrm>
        <a:prstGeom prst="roundRect">
          <a:avLst>
            <a:gd name="adj" fmla="val 10000"/>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t="-73000" b="-73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508210C-2F8C-4821-8DC4-99B33E04D411}">
      <dsp:nvSpPr>
        <dsp:cNvPr id="0" name=""/>
        <dsp:cNvSpPr/>
      </dsp:nvSpPr>
      <dsp:spPr>
        <a:xfrm>
          <a:off x="0" y="1021761"/>
          <a:ext cx="9144000" cy="928874"/>
        </a:xfrm>
        <a:prstGeom prst="roundRect">
          <a:avLst>
            <a:gd name="adj" fmla="val 10000"/>
          </a:avLst>
        </a:prstGeom>
        <a:solidFill>
          <a:schemeClr val="tx2">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kern="1200"/>
            <a:t>자연어 처리</a:t>
          </a:r>
        </a:p>
        <a:p>
          <a:pPr marL="57150" lvl="1" indent="-57150" algn="l" defTabSz="444500">
            <a:lnSpc>
              <a:spcPct val="90000"/>
            </a:lnSpc>
            <a:spcBef>
              <a:spcPct val="0"/>
            </a:spcBef>
            <a:spcAft>
              <a:spcPct val="15000"/>
            </a:spcAft>
            <a:buChar char="•"/>
          </a:pPr>
          <a:r>
            <a:rPr lang="en-US" sz="1000" kern="1200"/>
            <a:t>언어학</a:t>
          </a:r>
        </a:p>
      </dsp:txBody>
      <dsp:txXfrm>
        <a:off x="1921687" y="1021761"/>
        <a:ext cx="7222312" cy="928874"/>
      </dsp:txXfrm>
    </dsp:sp>
    <dsp:sp modelId="{603DA3FB-EF30-4052-8269-C125DF055952}">
      <dsp:nvSpPr>
        <dsp:cNvPr id="0" name=""/>
        <dsp:cNvSpPr/>
      </dsp:nvSpPr>
      <dsp:spPr>
        <a:xfrm>
          <a:off x="92887" y="1114648"/>
          <a:ext cx="1828800" cy="743099"/>
        </a:xfrm>
        <a:prstGeom prst="roundRect">
          <a:avLst>
            <a:gd name="adj" fmla="val 10000"/>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t="-73000" b="-73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A30ED9C-BA93-4199-B861-1D76CFF5F740}">
      <dsp:nvSpPr>
        <dsp:cNvPr id="0" name=""/>
        <dsp:cNvSpPr/>
      </dsp:nvSpPr>
      <dsp:spPr>
        <a:xfrm>
          <a:off x="0" y="2043522"/>
          <a:ext cx="9144000" cy="928874"/>
        </a:xfrm>
        <a:prstGeom prst="roundRect">
          <a:avLst>
            <a:gd name="adj" fmla="val 10000"/>
          </a:avLst>
        </a:prstGeom>
        <a:solidFill>
          <a:schemeClr val="tx2">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kern="1200"/>
            <a:t>강화 학습</a:t>
          </a:r>
        </a:p>
        <a:p>
          <a:pPr marL="57150" lvl="1" indent="-57150" algn="l" defTabSz="444500">
            <a:lnSpc>
              <a:spcPct val="90000"/>
            </a:lnSpc>
            <a:spcBef>
              <a:spcPct val="0"/>
            </a:spcBef>
            <a:spcAft>
              <a:spcPct val="15000"/>
            </a:spcAft>
            <a:buChar char="•"/>
          </a:pPr>
          <a:r>
            <a:rPr lang="en-US" sz="1000" kern="1200"/>
            <a:t>게임 이론</a:t>
          </a:r>
        </a:p>
        <a:p>
          <a:pPr marL="57150" lvl="1" indent="-57150" algn="l" defTabSz="444500">
            <a:lnSpc>
              <a:spcPct val="90000"/>
            </a:lnSpc>
            <a:spcBef>
              <a:spcPct val="0"/>
            </a:spcBef>
            <a:spcAft>
              <a:spcPct val="15000"/>
            </a:spcAft>
            <a:buChar char="•"/>
          </a:pPr>
          <a:r>
            <a:rPr lang="en-US" sz="1000" kern="1200"/>
            <a:t>심리학</a:t>
          </a:r>
        </a:p>
      </dsp:txBody>
      <dsp:txXfrm>
        <a:off x="1921687" y="2043522"/>
        <a:ext cx="7222312" cy="928874"/>
      </dsp:txXfrm>
    </dsp:sp>
    <dsp:sp modelId="{5C6A4212-8BAC-4BFA-84C0-E22E3CBE5A43}">
      <dsp:nvSpPr>
        <dsp:cNvPr id="0" name=""/>
        <dsp:cNvSpPr/>
      </dsp:nvSpPr>
      <dsp:spPr>
        <a:xfrm>
          <a:off x="92887" y="2136410"/>
          <a:ext cx="1828800" cy="743099"/>
        </a:xfrm>
        <a:prstGeom prst="roundRect">
          <a:avLst>
            <a:gd name="adj" fmla="val 10000"/>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t="-73000" b="-73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C0F1CC8-563D-4315-BC52-F21CA2A4BB1A}">
      <dsp:nvSpPr>
        <dsp:cNvPr id="0" name=""/>
        <dsp:cNvSpPr/>
      </dsp:nvSpPr>
      <dsp:spPr>
        <a:xfrm>
          <a:off x="0" y="3065284"/>
          <a:ext cx="9144000" cy="928874"/>
        </a:xfrm>
        <a:prstGeom prst="roundRect">
          <a:avLst>
            <a:gd name="adj" fmla="val 10000"/>
          </a:avLst>
        </a:prstGeom>
        <a:solidFill>
          <a:schemeClr val="tx2">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kern="1200"/>
            <a:t>이상 탐지</a:t>
          </a:r>
        </a:p>
        <a:p>
          <a:pPr marL="57150" lvl="1" indent="-57150" algn="l" defTabSz="444500">
            <a:lnSpc>
              <a:spcPct val="90000"/>
            </a:lnSpc>
            <a:spcBef>
              <a:spcPct val="0"/>
            </a:spcBef>
            <a:spcAft>
              <a:spcPct val="15000"/>
            </a:spcAft>
            <a:buChar char="•"/>
          </a:pPr>
          <a:r>
            <a:rPr lang="en-US" sz="1000" kern="1200"/>
            <a:t>보안</a:t>
          </a:r>
        </a:p>
        <a:p>
          <a:pPr marL="57150" lvl="1" indent="-57150" algn="l" defTabSz="444500">
            <a:lnSpc>
              <a:spcPct val="90000"/>
            </a:lnSpc>
            <a:spcBef>
              <a:spcPct val="0"/>
            </a:spcBef>
            <a:spcAft>
              <a:spcPct val="15000"/>
            </a:spcAft>
            <a:buChar char="•"/>
          </a:pPr>
          <a:r>
            <a:rPr lang="en-US" sz="1000" kern="1200"/>
            <a:t>의학</a:t>
          </a:r>
        </a:p>
      </dsp:txBody>
      <dsp:txXfrm>
        <a:off x="1921687" y="3065284"/>
        <a:ext cx="7222312" cy="928874"/>
      </dsp:txXfrm>
    </dsp:sp>
    <dsp:sp modelId="{198B6C4D-0ED8-45B4-9B1C-E641B0EA57FC}">
      <dsp:nvSpPr>
        <dsp:cNvPr id="0" name=""/>
        <dsp:cNvSpPr/>
      </dsp:nvSpPr>
      <dsp:spPr>
        <a:xfrm>
          <a:off x="92887" y="3158171"/>
          <a:ext cx="1828800" cy="743099"/>
        </a:xfrm>
        <a:prstGeom prst="roundRect">
          <a:avLst>
            <a:gd name="adj" fmla="val 10000"/>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t="-73000" b="-73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60587E-A3AD-4DCD-A70A-72E898C5E796}">
      <dsp:nvSpPr>
        <dsp:cNvPr id="0" name=""/>
        <dsp:cNvSpPr/>
      </dsp:nvSpPr>
      <dsp:spPr>
        <a:xfrm>
          <a:off x="0" y="0"/>
          <a:ext cx="9144000" cy="928874"/>
        </a:xfrm>
        <a:prstGeom prst="roundRect">
          <a:avLst>
            <a:gd name="adj" fmla="val 10000"/>
          </a:avLst>
        </a:prstGeom>
        <a:solidFill>
          <a:schemeClr val="bg2">
            <a:lumMod val="50000"/>
          </a:schemeClr>
        </a:solidFill>
        <a:ln w="7620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kern="1200"/>
            <a:t>컴퓨터 비전</a:t>
          </a:r>
        </a:p>
        <a:p>
          <a:pPr marL="57150" lvl="1" indent="-57150" algn="l" defTabSz="444500">
            <a:lnSpc>
              <a:spcPct val="90000"/>
            </a:lnSpc>
            <a:spcBef>
              <a:spcPct val="0"/>
            </a:spcBef>
            <a:spcAft>
              <a:spcPct val="15000"/>
            </a:spcAft>
            <a:buChar char="•"/>
          </a:pPr>
          <a:r>
            <a:rPr lang="en-US" sz="1000" kern="1200" dirty="0" err="1"/>
            <a:t>검안법</a:t>
          </a:r>
          <a:r>
            <a:rPr lang="en-US" sz="1000" kern="1200" dirty="0"/>
            <a:t>(Optometry)</a:t>
          </a:r>
        </a:p>
      </dsp:txBody>
      <dsp:txXfrm>
        <a:off x="1921687" y="0"/>
        <a:ext cx="7222312" cy="928874"/>
      </dsp:txXfrm>
    </dsp:sp>
    <dsp:sp modelId="{B1543965-E280-46E4-BEB4-A0DE5E24EDCC}">
      <dsp:nvSpPr>
        <dsp:cNvPr id="0" name=""/>
        <dsp:cNvSpPr/>
      </dsp:nvSpPr>
      <dsp:spPr>
        <a:xfrm>
          <a:off x="92887" y="92887"/>
          <a:ext cx="1828800" cy="743099"/>
        </a:xfrm>
        <a:prstGeom prst="roundRect">
          <a:avLst>
            <a:gd name="adj" fmla="val 10000"/>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t="-73000" b="-73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508210C-2F8C-4821-8DC4-99B33E04D411}">
      <dsp:nvSpPr>
        <dsp:cNvPr id="0" name=""/>
        <dsp:cNvSpPr/>
      </dsp:nvSpPr>
      <dsp:spPr>
        <a:xfrm>
          <a:off x="0" y="1021761"/>
          <a:ext cx="9144000" cy="928874"/>
        </a:xfrm>
        <a:prstGeom prst="roundRect">
          <a:avLst>
            <a:gd name="adj" fmla="val 10000"/>
          </a:avLst>
        </a:prstGeom>
        <a:solidFill>
          <a:schemeClr val="tx2">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kern="1200"/>
            <a:t>자연어 처리</a:t>
          </a:r>
        </a:p>
        <a:p>
          <a:pPr marL="57150" lvl="1" indent="-57150" algn="l" defTabSz="444500">
            <a:lnSpc>
              <a:spcPct val="90000"/>
            </a:lnSpc>
            <a:spcBef>
              <a:spcPct val="0"/>
            </a:spcBef>
            <a:spcAft>
              <a:spcPct val="15000"/>
            </a:spcAft>
            <a:buChar char="•"/>
          </a:pPr>
          <a:r>
            <a:rPr lang="en-US" sz="1000" kern="1200"/>
            <a:t>언어학</a:t>
          </a:r>
        </a:p>
      </dsp:txBody>
      <dsp:txXfrm>
        <a:off x="1921687" y="1021761"/>
        <a:ext cx="7222312" cy="928874"/>
      </dsp:txXfrm>
    </dsp:sp>
    <dsp:sp modelId="{603DA3FB-EF30-4052-8269-C125DF055952}">
      <dsp:nvSpPr>
        <dsp:cNvPr id="0" name=""/>
        <dsp:cNvSpPr/>
      </dsp:nvSpPr>
      <dsp:spPr>
        <a:xfrm>
          <a:off x="92887" y="1114648"/>
          <a:ext cx="1828800" cy="743099"/>
        </a:xfrm>
        <a:prstGeom prst="roundRect">
          <a:avLst>
            <a:gd name="adj" fmla="val 10000"/>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t="-73000" b="-73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A30ED9C-BA93-4199-B861-1D76CFF5F740}">
      <dsp:nvSpPr>
        <dsp:cNvPr id="0" name=""/>
        <dsp:cNvSpPr/>
      </dsp:nvSpPr>
      <dsp:spPr>
        <a:xfrm>
          <a:off x="0" y="2043522"/>
          <a:ext cx="9144000" cy="928874"/>
        </a:xfrm>
        <a:prstGeom prst="roundRect">
          <a:avLst>
            <a:gd name="adj" fmla="val 10000"/>
          </a:avLst>
        </a:prstGeom>
        <a:solidFill>
          <a:schemeClr val="tx2">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kern="1200"/>
            <a:t>강화 학습</a:t>
          </a:r>
        </a:p>
        <a:p>
          <a:pPr marL="57150" lvl="1" indent="-57150" algn="l" defTabSz="444500">
            <a:lnSpc>
              <a:spcPct val="90000"/>
            </a:lnSpc>
            <a:spcBef>
              <a:spcPct val="0"/>
            </a:spcBef>
            <a:spcAft>
              <a:spcPct val="15000"/>
            </a:spcAft>
            <a:buChar char="•"/>
          </a:pPr>
          <a:r>
            <a:rPr lang="en-US" sz="1000" kern="1200"/>
            <a:t>게임 이론</a:t>
          </a:r>
        </a:p>
        <a:p>
          <a:pPr marL="57150" lvl="1" indent="-57150" algn="l" defTabSz="444500">
            <a:lnSpc>
              <a:spcPct val="90000"/>
            </a:lnSpc>
            <a:spcBef>
              <a:spcPct val="0"/>
            </a:spcBef>
            <a:spcAft>
              <a:spcPct val="15000"/>
            </a:spcAft>
            <a:buChar char="•"/>
          </a:pPr>
          <a:r>
            <a:rPr lang="en-US" sz="1000" kern="1200"/>
            <a:t>심리학</a:t>
          </a:r>
        </a:p>
      </dsp:txBody>
      <dsp:txXfrm>
        <a:off x="1921687" y="2043522"/>
        <a:ext cx="7222312" cy="928874"/>
      </dsp:txXfrm>
    </dsp:sp>
    <dsp:sp modelId="{5C6A4212-8BAC-4BFA-84C0-E22E3CBE5A43}">
      <dsp:nvSpPr>
        <dsp:cNvPr id="0" name=""/>
        <dsp:cNvSpPr/>
      </dsp:nvSpPr>
      <dsp:spPr>
        <a:xfrm>
          <a:off x="92887" y="2136410"/>
          <a:ext cx="1828800" cy="743099"/>
        </a:xfrm>
        <a:prstGeom prst="roundRect">
          <a:avLst>
            <a:gd name="adj" fmla="val 10000"/>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t="-73000" b="-73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C0F1CC8-563D-4315-BC52-F21CA2A4BB1A}">
      <dsp:nvSpPr>
        <dsp:cNvPr id="0" name=""/>
        <dsp:cNvSpPr/>
      </dsp:nvSpPr>
      <dsp:spPr>
        <a:xfrm>
          <a:off x="0" y="3065284"/>
          <a:ext cx="9144000" cy="928874"/>
        </a:xfrm>
        <a:prstGeom prst="roundRect">
          <a:avLst>
            <a:gd name="adj" fmla="val 10000"/>
          </a:avLst>
        </a:prstGeom>
        <a:solidFill>
          <a:schemeClr val="tx2">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kern="1200"/>
            <a:t>이상 탐지</a:t>
          </a:r>
        </a:p>
        <a:p>
          <a:pPr marL="57150" lvl="1" indent="-57150" algn="l" defTabSz="444500">
            <a:lnSpc>
              <a:spcPct val="90000"/>
            </a:lnSpc>
            <a:spcBef>
              <a:spcPct val="0"/>
            </a:spcBef>
            <a:spcAft>
              <a:spcPct val="15000"/>
            </a:spcAft>
            <a:buChar char="•"/>
          </a:pPr>
          <a:r>
            <a:rPr lang="en-US" sz="1000" kern="1200"/>
            <a:t>보안</a:t>
          </a:r>
        </a:p>
        <a:p>
          <a:pPr marL="57150" lvl="1" indent="-57150" algn="l" defTabSz="444500">
            <a:lnSpc>
              <a:spcPct val="90000"/>
            </a:lnSpc>
            <a:spcBef>
              <a:spcPct val="0"/>
            </a:spcBef>
            <a:spcAft>
              <a:spcPct val="15000"/>
            </a:spcAft>
            <a:buChar char="•"/>
          </a:pPr>
          <a:r>
            <a:rPr lang="en-US" sz="1000" kern="1200"/>
            <a:t>의학</a:t>
          </a:r>
        </a:p>
      </dsp:txBody>
      <dsp:txXfrm>
        <a:off x="1921687" y="3065284"/>
        <a:ext cx="7222312" cy="928874"/>
      </dsp:txXfrm>
    </dsp:sp>
    <dsp:sp modelId="{198B6C4D-0ED8-45B4-9B1C-E641B0EA57FC}">
      <dsp:nvSpPr>
        <dsp:cNvPr id="0" name=""/>
        <dsp:cNvSpPr/>
      </dsp:nvSpPr>
      <dsp:spPr>
        <a:xfrm>
          <a:off x="92887" y="3158171"/>
          <a:ext cx="1828800" cy="743099"/>
        </a:xfrm>
        <a:prstGeom prst="roundRect">
          <a:avLst>
            <a:gd name="adj" fmla="val 10000"/>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t="-73000" b="-73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60587E-A3AD-4DCD-A70A-72E898C5E796}">
      <dsp:nvSpPr>
        <dsp:cNvPr id="0" name=""/>
        <dsp:cNvSpPr/>
      </dsp:nvSpPr>
      <dsp:spPr>
        <a:xfrm>
          <a:off x="0" y="0"/>
          <a:ext cx="9144000" cy="928874"/>
        </a:xfrm>
        <a:prstGeom prst="roundRect">
          <a:avLst>
            <a:gd name="adj" fmla="val 10000"/>
          </a:avLst>
        </a:prstGeom>
        <a:solidFill>
          <a:schemeClr val="tx2">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kern="1200"/>
            <a:t>컴퓨터 비전</a:t>
          </a:r>
        </a:p>
        <a:p>
          <a:pPr marL="57150" lvl="1" indent="-57150" algn="l" defTabSz="444500">
            <a:lnSpc>
              <a:spcPct val="90000"/>
            </a:lnSpc>
            <a:spcBef>
              <a:spcPct val="0"/>
            </a:spcBef>
            <a:spcAft>
              <a:spcPct val="15000"/>
            </a:spcAft>
            <a:buChar char="•"/>
          </a:pPr>
          <a:r>
            <a:rPr lang="en-US" sz="1000" kern="1200" dirty="0" err="1"/>
            <a:t>검안법</a:t>
          </a:r>
          <a:r>
            <a:rPr lang="en-US" sz="1000" kern="1200" dirty="0"/>
            <a:t>(Optometry)</a:t>
          </a:r>
        </a:p>
      </dsp:txBody>
      <dsp:txXfrm>
        <a:off x="1921687" y="0"/>
        <a:ext cx="7222312" cy="928874"/>
      </dsp:txXfrm>
    </dsp:sp>
    <dsp:sp modelId="{B1543965-E280-46E4-BEB4-A0DE5E24EDCC}">
      <dsp:nvSpPr>
        <dsp:cNvPr id="0" name=""/>
        <dsp:cNvSpPr/>
      </dsp:nvSpPr>
      <dsp:spPr>
        <a:xfrm>
          <a:off x="92887" y="92887"/>
          <a:ext cx="1828800" cy="743099"/>
        </a:xfrm>
        <a:prstGeom prst="roundRect">
          <a:avLst>
            <a:gd name="adj" fmla="val 10000"/>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t="-73000" b="-73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508210C-2F8C-4821-8DC4-99B33E04D411}">
      <dsp:nvSpPr>
        <dsp:cNvPr id="0" name=""/>
        <dsp:cNvSpPr/>
      </dsp:nvSpPr>
      <dsp:spPr>
        <a:xfrm>
          <a:off x="0" y="1021761"/>
          <a:ext cx="9144000" cy="928874"/>
        </a:xfrm>
        <a:prstGeom prst="roundRect">
          <a:avLst>
            <a:gd name="adj" fmla="val 10000"/>
          </a:avLst>
        </a:prstGeom>
        <a:solidFill>
          <a:schemeClr val="bg2">
            <a:lumMod val="50000"/>
          </a:schemeClr>
        </a:solidFill>
        <a:ln w="5715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kern="1200"/>
            <a:t>자연어 처리</a:t>
          </a:r>
        </a:p>
        <a:p>
          <a:pPr marL="57150" lvl="1" indent="-57150" algn="l" defTabSz="444500">
            <a:lnSpc>
              <a:spcPct val="90000"/>
            </a:lnSpc>
            <a:spcBef>
              <a:spcPct val="0"/>
            </a:spcBef>
            <a:spcAft>
              <a:spcPct val="15000"/>
            </a:spcAft>
            <a:buChar char="•"/>
          </a:pPr>
          <a:r>
            <a:rPr lang="en-US" sz="1000" kern="1200"/>
            <a:t>언어학</a:t>
          </a:r>
        </a:p>
      </dsp:txBody>
      <dsp:txXfrm>
        <a:off x="1921687" y="1021761"/>
        <a:ext cx="7222312" cy="928874"/>
      </dsp:txXfrm>
    </dsp:sp>
    <dsp:sp modelId="{603DA3FB-EF30-4052-8269-C125DF055952}">
      <dsp:nvSpPr>
        <dsp:cNvPr id="0" name=""/>
        <dsp:cNvSpPr/>
      </dsp:nvSpPr>
      <dsp:spPr>
        <a:xfrm>
          <a:off x="92887" y="1114648"/>
          <a:ext cx="1828800" cy="743099"/>
        </a:xfrm>
        <a:prstGeom prst="roundRect">
          <a:avLst>
            <a:gd name="adj" fmla="val 10000"/>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t="-73000" b="-73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A30ED9C-BA93-4199-B861-1D76CFF5F740}">
      <dsp:nvSpPr>
        <dsp:cNvPr id="0" name=""/>
        <dsp:cNvSpPr/>
      </dsp:nvSpPr>
      <dsp:spPr>
        <a:xfrm>
          <a:off x="0" y="2043522"/>
          <a:ext cx="9144000" cy="928874"/>
        </a:xfrm>
        <a:prstGeom prst="roundRect">
          <a:avLst>
            <a:gd name="adj" fmla="val 10000"/>
          </a:avLst>
        </a:prstGeom>
        <a:solidFill>
          <a:schemeClr val="tx2">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kern="1200"/>
            <a:t>강화 학습</a:t>
          </a:r>
        </a:p>
        <a:p>
          <a:pPr marL="57150" lvl="1" indent="-57150" algn="l" defTabSz="444500">
            <a:lnSpc>
              <a:spcPct val="90000"/>
            </a:lnSpc>
            <a:spcBef>
              <a:spcPct val="0"/>
            </a:spcBef>
            <a:spcAft>
              <a:spcPct val="15000"/>
            </a:spcAft>
            <a:buChar char="•"/>
          </a:pPr>
          <a:r>
            <a:rPr lang="en-US" sz="1000" kern="1200"/>
            <a:t>게임 이론</a:t>
          </a:r>
        </a:p>
        <a:p>
          <a:pPr marL="57150" lvl="1" indent="-57150" algn="l" defTabSz="444500">
            <a:lnSpc>
              <a:spcPct val="90000"/>
            </a:lnSpc>
            <a:spcBef>
              <a:spcPct val="0"/>
            </a:spcBef>
            <a:spcAft>
              <a:spcPct val="15000"/>
            </a:spcAft>
            <a:buChar char="•"/>
          </a:pPr>
          <a:r>
            <a:rPr lang="en-US" sz="1000" kern="1200"/>
            <a:t>심리학</a:t>
          </a:r>
        </a:p>
      </dsp:txBody>
      <dsp:txXfrm>
        <a:off x="1921687" y="2043522"/>
        <a:ext cx="7222312" cy="928874"/>
      </dsp:txXfrm>
    </dsp:sp>
    <dsp:sp modelId="{5C6A4212-8BAC-4BFA-84C0-E22E3CBE5A43}">
      <dsp:nvSpPr>
        <dsp:cNvPr id="0" name=""/>
        <dsp:cNvSpPr/>
      </dsp:nvSpPr>
      <dsp:spPr>
        <a:xfrm>
          <a:off x="92887" y="2136410"/>
          <a:ext cx="1828800" cy="743099"/>
        </a:xfrm>
        <a:prstGeom prst="roundRect">
          <a:avLst>
            <a:gd name="adj" fmla="val 10000"/>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t="-73000" b="-73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C0F1CC8-563D-4315-BC52-F21CA2A4BB1A}">
      <dsp:nvSpPr>
        <dsp:cNvPr id="0" name=""/>
        <dsp:cNvSpPr/>
      </dsp:nvSpPr>
      <dsp:spPr>
        <a:xfrm>
          <a:off x="0" y="3065284"/>
          <a:ext cx="9144000" cy="928874"/>
        </a:xfrm>
        <a:prstGeom prst="roundRect">
          <a:avLst>
            <a:gd name="adj" fmla="val 10000"/>
          </a:avLst>
        </a:prstGeom>
        <a:solidFill>
          <a:schemeClr val="tx2">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kern="1200"/>
            <a:t>이상 탐지</a:t>
          </a:r>
        </a:p>
        <a:p>
          <a:pPr marL="57150" lvl="1" indent="-57150" algn="l" defTabSz="444500">
            <a:lnSpc>
              <a:spcPct val="90000"/>
            </a:lnSpc>
            <a:spcBef>
              <a:spcPct val="0"/>
            </a:spcBef>
            <a:spcAft>
              <a:spcPct val="15000"/>
            </a:spcAft>
            <a:buChar char="•"/>
          </a:pPr>
          <a:r>
            <a:rPr lang="en-US" sz="1000" kern="1200"/>
            <a:t>보안</a:t>
          </a:r>
        </a:p>
        <a:p>
          <a:pPr marL="57150" lvl="1" indent="-57150" algn="l" defTabSz="444500">
            <a:lnSpc>
              <a:spcPct val="90000"/>
            </a:lnSpc>
            <a:spcBef>
              <a:spcPct val="0"/>
            </a:spcBef>
            <a:spcAft>
              <a:spcPct val="15000"/>
            </a:spcAft>
            <a:buChar char="•"/>
          </a:pPr>
          <a:r>
            <a:rPr lang="en-US" sz="1000" kern="1200"/>
            <a:t>의학</a:t>
          </a:r>
        </a:p>
      </dsp:txBody>
      <dsp:txXfrm>
        <a:off x="1921687" y="3065284"/>
        <a:ext cx="7222312" cy="928874"/>
      </dsp:txXfrm>
    </dsp:sp>
    <dsp:sp modelId="{198B6C4D-0ED8-45B4-9B1C-E641B0EA57FC}">
      <dsp:nvSpPr>
        <dsp:cNvPr id="0" name=""/>
        <dsp:cNvSpPr/>
      </dsp:nvSpPr>
      <dsp:spPr>
        <a:xfrm>
          <a:off x="92887" y="3158171"/>
          <a:ext cx="1828800" cy="743099"/>
        </a:xfrm>
        <a:prstGeom prst="roundRect">
          <a:avLst>
            <a:gd name="adj" fmla="val 10000"/>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t="-73000" b="-73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E44F83-047A-401B-8985-8A4359186FB5}">
      <dsp:nvSpPr>
        <dsp:cNvPr id="0" name=""/>
        <dsp:cNvSpPr/>
      </dsp:nvSpPr>
      <dsp:spPr>
        <a:xfrm>
          <a:off x="0" y="2931975"/>
          <a:ext cx="3481431" cy="0"/>
        </a:xfrm>
        <a:prstGeom prst="line">
          <a:avLst/>
        </a:pr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BAD1B17C-DB14-4F5B-9AEE-AA7FDA0C8ACE}">
      <dsp:nvSpPr>
        <dsp:cNvPr id="0" name=""/>
        <dsp:cNvSpPr/>
      </dsp:nvSpPr>
      <dsp:spPr>
        <a:xfrm>
          <a:off x="0" y="1672645"/>
          <a:ext cx="3481431" cy="0"/>
        </a:xfrm>
        <a:prstGeom prst="line">
          <a:avLst/>
        </a:pr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3AF8AAD0-AF6F-41F2-9B4E-CC4CCD59B47F}">
      <dsp:nvSpPr>
        <dsp:cNvPr id="0" name=""/>
        <dsp:cNvSpPr/>
      </dsp:nvSpPr>
      <dsp:spPr>
        <a:xfrm>
          <a:off x="0" y="413315"/>
          <a:ext cx="3481431" cy="0"/>
        </a:xfrm>
        <a:prstGeom prst="line">
          <a:avLst/>
        </a:pr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7350287D-15BC-45FD-ACA1-8B513B50F92A}">
      <dsp:nvSpPr>
        <dsp:cNvPr id="0" name=""/>
        <dsp:cNvSpPr/>
      </dsp:nvSpPr>
      <dsp:spPr>
        <a:xfrm>
          <a:off x="905172" y="460"/>
          <a:ext cx="2576258" cy="4128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b" anchorCtr="0">
          <a:noAutofit/>
        </a:bodyPr>
        <a:lstStyle/>
        <a:p>
          <a:pPr marL="0" lvl="0" indent="0" algn="l" defTabSz="711200">
            <a:lnSpc>
              <a:spcPct val="90000"/>
            </a:lnSpc>
            <a:spcBef>
              <a:spcPct val="0"/>
            </a:spcBef>
            <a:spcAft>
              <a:spcPct val="35000"/>
            </a:spcAft>
            <a:buNone/>
          </a:pPr>
          <a:r>
            <a:rPr lang="en-US" sz="1600" kern="1200">
              <a:solidFill>
                <a:sysClr val="windowText" lastClr="000000"/>
              </a:solidFill>
            </a:rPr>
            <a:t>Docker 설정</a:t>
          </a:r>
        </a:p>
      </dsp:txBody>
      <dsp:txXfrm>
        <a:off x="905172" y="460"/>
        <a:ext cx="2576258" cy="412854"/>
      </dsp:txXfrm>
    </dsp:sp>
    <dsp:sp modelId="{D97534C4-7AE0-4ED7-8E88-067FD9364E5C}">
      <dsp:nvSpPr>
        <dsp:cNvPr id="0" name=""/>
        <dsp:cNvSpPr/>
      </dsp:nvSpPr>
      <dsp:spPr>
        <a:xfrm>
          <a:off x="0" y="460"/>
          <a:ext cx="905172" cy="412854"/>
        </a:xfrm>
        <a:prstGeom prst="round2SameRect">
          <a:avLst>
            <a:gd name="adj1" fmla="val 16670"/>
            <a:gd name="adj2" fmla="val 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711200">
            <a:lnSpc>
              <a:spcPct val="90000"/>
            </a:lnSpc>
            <a:spcBef>
              <a:spcPct val="0"/>
            </a:spcBef>
            <a:spcAft>
              <a:spcPct val="35000"/>
            </a:spcAft>
            <a:buNone/>
          </a:pPr>
          <a:r>
            <a:rPr lang="en-US" sz="1600" kern="1200"/>
            <a:t>1단계</a:t>
          </a:r>
        </a:p>
      </dsp:txBody>
      <dsp:txXfrm>
        <a:off x="20157" y="20617"/>
        <a:ext cx="864858" cy="392697"/>
      </dsp:txXfrm>
    </dsp:sp>
    <dsp:sp modelId="{B7EE45F1-A693-4155-A91B-DFB78CA26DFD}">
      <dsp:nvSpPr>
        <dsp:cNvPr id="0" name=""/>
        <dsp:cNvSpPr/>
      </dsp:nvSpPr>
      <dsp:spPr>
        <a:xfrm>
          <a:off x="0" y="413315"/>
          <a:ext cx="3481431" cy="8258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290" tIns="34290" rIns="34290" bIns="34290" numCol="1" spcCol="1270" anchor="t" anchorCtr="0">
          <a:noAutofit/>
        </a:bodyPr>
        <a:lstStyle/>
        <a:p>
          <a:pPr marL="171450" lvl="1" indent="-171450" algn="l" defTabSz="800100">
            <a:lnSpc>
              <a:spcPct val="90000"/>
            </a:lnSpc>
            <a:spcBef>
              <a:spcPct val="0"/>
            </a:spcBef>
            <a:spcAft>
              <a:spcPct val="15000"/>
            </a:spcAft>
            <a:buNone/>
          </a:pPr>
          <a:r>
            <a:rPr lang="en-US" sz="1800" kern="1200" dirty="0">
              <a:solidFill>
                <a:sysClr val="windowText" lastClr="000000"/>
              </a:solidFill>
              <a:hlinkClick xmlns:r="http://schemas.openxmlformats.org/officeDocument/2006/relationships" r:id="rId1"/>
            </a:rPr>
            <a:t>https://www.docker.com/</a:t>
          </a:r>
          <a:endParaRPr lang="en-US" sz="1800" kern="1200" dirty="0">
            <a:solidFill>
              <a:sysClr val="windowText" lastClr="000000"/>
            </a:solidFill>
          </a:endParaRPr>
        </a:p>
      </dsp:txBody>
      <dsp:txXfrm>
        <a:off x="0" y="413315"/>
        <a:ext cx="3481431" cy="825832"/>
      </dsp:txXfrm>
    </dsp:sp>
    <dsp:sp modelId="{228222BC-63A7-4F38-A2EE-607B26F6CCCB}">
      <dsp:nvSpPr>
        <dsp:cNvPr id="0" name=""/>
        <dsp:cNvSpPr/>
      </dsp:nvSpPr>
      <dsp:spPr>
        <a:xfrm>
          <a:off x="905172" y="1259790"/>
          <a:ext cx="2576258" cy="4128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b" anchorCtr="0">
          <a:noAutofit/>
        </a:bodyPr>
        <a:lstStyle/>
        <a:p>
          <a:pPr marL="0" lvl="0" indent="0" algn="l" defTabSz="711200">
            <a:lnSpc>
              <a:spcPct val="90000"/>
            </a:lnSpc>
            <a:spcBef>
              <a:spcPct val="0"/>
            </a:spcBef>
            <a:spcAft>
              <a:spcPct val="35000"/>
            </a:spcAft>
            <a:buNone/>
          </a:pPr>
          <a:r>
            <a:rPr lang="en-US" sz="1600" kern="1200">
              <a:solidFill>
                <a:schemeClr val="bg2"/>
              </a:solidFill>
            </a:rPr>
            <a:t>NGC 카탈로그 방문</a:t>
          </a:r>
        </a:p>
      </dsp:txBody>
      <dsp:txXfrm>
        <a:off x="905172" y="1259790"/>
        <a:ext cx="2576258" cy="412854"/>
      </dsp:txXfrm>
    </dsp:sp>
    <dsp:sp modelId="{9065B11A-B3C5-4F76-9369-8E13712F6578}">
      <dsp:nvSpPr>
        <dsp:cNvPr id="0" name=""/>
        <dsp:cNvSpPr/>
      </dsp:nvSpPr>
      <dsp:spPr>
        <a:xfrm>
          <a:off x="0" y="1259790"/>
          <a:ext cx="905172" cy="412854"/>
        </a:xfrm>
        <a:prstGeom prst="round2SameRect">
          <a:avLst>
            <a:gd name="adj1" fmla="val 16670"/>
            <a:gd name="adj2" fmla="val 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711200">
            <a:lnSpc>
              <a:spcPct val="90000"/>
            </a:lnSpc>
            <a:spcBef>
              <a:spcPct val="0"/>
            </a:spcBef>
            <a:spcAft>
              <a:spcPct val="35000"/>
            </a:spcAft>
            <a:buNone/>
          </a:pPr>
          <a:r>
            <a:rPr lang="en-US" sz="1600" kern="1200"/>
            <a:t>2단계</a:t>
          </a:r>
        </a:p>
      </dsp:txBody>
      <dsp:txXfrm>
        <a:off x="20157" y="1279947"/>
        <a:ext cx="864858" cy="392697"/>
      </dsp:txXfrm>
    </dsp:sp>
    <dsp:sp modelId="{8E7EA498-6D64-4C5E-802E-2F40F75E749A}">
      <dsp:nvSpPr>
        <dsp:cNvPr id="0" name=""/>
        <dsp:cNvSpPr/>
      </dsp:nvSpPr>
      <dsp:spPr>
        <a:xfrm>
          <a:off x="0" y="1672645"/>
          <a:ext cx="3481431" cy="8258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290" tIns="34290" rIns="34290" bIns="34290" numCol="1" spcCol="1270" anchor="t" anchorCtr="0">
          <a:noAutofit/>
        </a:bodyPr>
        <a:lstStyle/>
        <a:p>
          <a:pPr marL="171450" lvl="1" indent="-171450" algn="l" defTabSz="800100">
            <a:lnSpc>
              <a:spcPct val="90000"/>
            </a:lnSpc>
            <a:spcBef>
              <a:spcPct val="0"/>
            </a:spcBef>
            <a:spcAft>
              <a:spcPct val="15000"/>
            </a:spcAft>
            <a:buFont typeface="Arial" panose="020B0604020202020204" pitchFamily="34" charset="0"/>
            <a:buNone/>
          </a:pPr>
          <a:r>
            <a:rPr lang="en-US" sz="1800" kern="1200" dirty="0">
              <a:hlinkClick xmlns:r="http://schemas.openxmlformats.org/officeDocument/2006/relationships" r:id="rId2"/>
            </a:rPr>
            <a:t>https://ngc.nvidia.com/catalog/containers/nvidia:dli-dl-fundamentals</a:t>
          </a:r>
          <a:endParaRPr lang="en-US" sz="1800" kern="1200" dirty="0"/>
        </a:p>
      </dsp:txBody>
      <dsp:txXfrm>
        <a:off x="0" y="1672645"/>
        <a:ext cx="3481431" cy="825832"/>
      </dsp:txXfrm>
    </dsp:sp>
    <dsp:sp modelId="{75375987-007C-4F99-8431-8251D10769EE}">
      <dsp:nvSpPr>
        <dsp:cNvPr id="0" name=""/>
        <dsp:cNvSpPr/>
      </dsp:nvSpPr>
      <dsp:spPr>
        <a:xfrm>
          <a:off x="905172" y="2519120"/>
          <a:ext cx="2576258" cy="4128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b" anchorCtr="0">
          <a:noAutofit/>
        </a:bodyPr>
        <a:lstStyle/>
        <a:p>
          <a:pPr marL="0" lvl="0" indent="0" algn="l" defTabSz="711200">
            <a:lnSpc>
              <a:spcPct val="90000"/>
            </a:lnSpc>
            <a:spcBef>
              <a:spcPct val="0"/>
            </a:spcBef>
            <a:spcAft>
              <a:spcPct val="35000"/>
            </a:spcAft>
            <a:buNone/>
          </a:pPr>
          <a:r>
            <a:rPr lang="en-US" sz="1600" kern="1200" dirty="0" err="1">
              <a:solidFill>
                <a:schemeClr val="bg2"/>
              </a:solidFill>
            </a:rPr>
            <a:t>컨테이너</a:t>
          </a:r>
          <a:r>
            <a:rPr lang="en-US" sz="1600" kern="1200" dirty="0">
              <a:solidFill>
                <a:schemeClr val="bg2"/>
              </a:solidFill>
            </a:rPr>
            <a:t> Pull </a:t>
          </a:r>
          <a:r>
            <a:rPr lang="ko-KR" altLang="en-US" sz="1600" kern="1200">
              <a:solidFill>
                <a:schemeClr val="bg2"/>
              </a:solidFill>
            </a:rPr>
            <a:t>및 </a:t>
          </a:r>
          <a:r>
            <a:rPr lang="en-US" altLang="ko-KR" sz="1600" kern="1200">
              <a:solidFill>
                <a:schemeClr val="bg2"/>
              </a:solidFill>
            </a:rPr>
            <a:t>Run</a:t>
          </a:r>
          <a:endParaRPr lang="en-US" sz="1600" kern="1200" dirty="0">
            <a:solidFill>
              <a:schemeClr val="bg2"/>
            </a:solidFill>
          </a:endParaRPr>
        </a:p>
      </dsp:txBody>
      <dsp:txXfrm>
        <a:off x="905172" y="2519120"/>
        <a:ext cx="2576258" cy="412854"/>
      </dsp:txXfrm>
    </dsp:sp>
    <dsp:sp modelId="{DF710103-0032-4CB2-8B40-A2EA97122203}">
      <dsp:nvSpPr>
        <dsp:cNvPr id="0" name=""/>
        <dsp:cNvSpPr/>
      </dsp:nvSpPr>
      <dsp:spPr>
        <a:xfrm>
          <a:off x="0" y="2519120"/>
          <a:ext cx="905172" cy="412854"/>
        </a:xfrm>
        <a:prstGeom prst="round2SameRect">
          <a:avLst>
            <a:gd name="adj1" fmla="val 16670"/>
            <a:gd name="adj2" fmla="val 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711200">
            <a:lnSpc>
              <a:spcPct val="90000"/>
            </a:lnSpc>
            <a:spcBef>
              <a:spcPct val="0"/>
            </a:spcBef>
            <a:spcAft>
              <a:spcPct val="35000"/>
            </a:spcAft>
            <a:buNone/>
          </a:pPr>
          <a:r>
            <a:rPr lang="en-US" sz="1600" kern="1200"/>
            <a:t>3단계</a:t>
          </a:r>
        </a:p>
      </dsp:txBody>
      <dsp:txXfrm>
        <a:off x="20157" y="2539277"/>
        <a:ext cx="864858" cy="392697"/>
      </dsp:txXfrm>
    </dsp:sp>
    <dsp:sp modelId="{A383D2B1-7249-4BBA-9274-DFF70B17DE11}">
      <dsp:nvSpPr>
        <dsp:cNvPr id="0" name=""/>
        <dsp:cNvSpPr/>
      </dsp:nvSpPr>
      <dsp:spPr>
        <a:xfrm>
          <a:off x="0" y="2931975"/>
          <a:ext cx="3481431" cy="8258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290" tIns="34290" rIns="34290" bIns="34290" numCol="1" spcCol="1270" anchor="t" anchorCtr="0">
          <a:noAutofit/>
        </a:bodyPr>
        <a:lstStyle/>
        <a:p>
          <a:pPr marL="171450" lvl="1" indent="-171450" algn="l" defTabSz="800100">
            <a:lnSpc>
              <a:spcPct val="90000"/>
            </a:lnSpc>
            <a:spcBef>
              <a:spcPct val="0"/>
            </a:spcBef>
            <a:spcAft>
              <a:spcPct val="15000"/>
            </a:spcAft>
            <a:buNone/>
          </a:pPr>
          <a:r>
            <a:rPr lang="en-US" sz="1800" kern="1200" dirty="0">
              <a:solidFill>
                <a:schemeClr val="bg2"/>
              </a:solidFill>
              <a:hlinkClick xmlns:r="http://schemas.openxmlformats.org/officeDocument/2006/relationships" r:id="rId3"/>
            </a:rPr>
            <a:t>localhost:8888</a:t>
          </a:r>
          <a:endParaRPr lang="en-US" sz="1800" kern="1200" dirty="0">
            <a:solidFill>
              <a:schemeClr val="bg2"/>
            </a:solidFill>
          </a:endParaRPr>
        </a:p>
      </dsp:txBody>
      <dsp:txXfrm>
        <a:off x="0" y="2931975"/>
        <a:ext cx="3481431" cy="825832"/>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11/layout/TabList">
  <dgm:title val="Tab List"/>
  <dgm:desc val="Use to show non-sequential or grouped blocks of information. Works well for lists with a small amount of Level 1 text. The first Level 2 displays next to the Level 1 text  and the remaining Level 2 text appears beneath the Level 1 text."/>
  <dgm:catLst>
    <dgm:cat type="list" pri="4500"/>
    <dgm:cat type="officeonline" pri="11000"/>
  </dgm:catLst>
  <dgm:sampData>
    <dgm:dataModel>
      <dgm:ptLst>
        <dgm:pt modelId="0" type="doc"/>
        <dgm:pt modelId="10">
          <dgm:prSet phldr="1"/>
        </dgm:pt>
        <dgm:pt modelId="11">
          <dgm:prSet phldr="1"/>
        </dgm:pt>
        <dgm:pt modelId="12">
          <dgm:prSet phldr="1"/>
        </dgm:pt>
        <dgm:pt modelId="20">
          <dgm:prSet phldr="1"/>
        </dgm:pt>
        <dgm:pt modelId="21">
          <dgm:prSet phldr="1"/>
        </dgm:pt>
        <dgm:pt modelId="22">
          <dgm:prSet phldr="1"/>
        </dgm:pt>
        <dgm:pt modelId="30">
          <dgm:prSet phldr="1"/>
        </dgm:pt>
        <dgm:pt modelId="31">
          <dgm:prSet phldr="1"/>
        </dgm:pt>
        <dgm:pt modelId="32">
          <dgm:prSet phldr="1"/>
        </dgm:pt>
      </dgm:ptLst>
      <dgm:cxnLst>
        <dgm:cxn modelId="40" srcId="0" destId="10" srcOrd="0" destOrd="0"/>
        <dgm:cxn modelId="41" srcId="10" destId="11" srcOrd="0" destOrd="0"/>
        <dgm:cxn modelId="42" srcId="10" destId="12" srcOrd="0" destOrd="0"/>
        <dgm:cxn modelId="50" srcId="0" destId="20" srcOrd="1" destOrd="0"/>
        <dgm:cxn modelId="51" srcId="20" destId="21" srcOrd="1" destOrd="0"/>
        <dgm:cxn modelId="52" srcId="20" destId="22" srcOrd="1" destOrd="0"/>
        <dgm:cxn modelId="60" srcId="0" destId="30" srcOrd="2" destOrd="0"/>
        <dgm:cxn modelId="61" srcId="30" destId="31" srcOrd="2" destOrd="0"/>
        <dgm:cxn modelId="62" srcId="30" destId="32"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dgm:chPref val="3"/>
      <dgm:dir/>
      <dgm:animOne val="branch"/>
      <dgm:animLvl val="lvl"/>
    </dgm:varLst>
    <dgm:alg type="lin">
      <dgm:param type="linDir" val="fromT"/>
    </dgm:alg>
    <dgm:shape xmlns:r="http://schemas.openxmlformats.org/officeDocument/2006/relationships" r:blip="">
      <dgm:adjLst/>
    </dgm:shape>
    <dgm:constrLst>
      <dgm:constr type="w" for="ch" forName="Child" refType="w"/>
      <dgm:constr type="h" for="ch" forName="Child" refType="h" fact="0.6667"/>
      <dgm:constr type="primFontSz" for="des" forName="Parent" op="equ" val="65"/>
      <dgm:constr type="primFontSz" for="des" forName="Child" op="equ" val="65"/>
      <dgm:constr type="primFontSz" for="des" forName="FirstChild" op="equ" val="65"/>
      <dgm:constr type="primFontSz" for="des" forName="Child" refType="primFontSz" refFor="des" refForName="Parent" op="lte"/>
      <dgm:constr type="primFontSz" for="des" forName="FirstChild" refType="primFontSz" refFor="des" refForName="Parent" op="lte"/>
      <dgm:constr type="primFontSz" for="des" forName="Child" refType="primFontSz" refFor="des" refForName="FirstChild" op="lte"/>
      <dgm:constr type="w" for="ch" forName="composite" refType="w"/>
      <dgm:constr type="h" for="ch" forName="composite" refType="h" fact="0.3333"/>
      <dgm:constr type="sp" refType="h" refFor="ch" refForName="composite" op="equ" fact="0.05"/>
      <dgm:constr type="h" for="ch" forName="sibTrans" refType="h" refFor="ch" refForName="composite" op="equ" fact="0.05"/>
      <dgm:constr type="w" for="ch" forName="sibTrans" refType="h" refFor="ch" refForName="sibTrans" op="equ"/>
    </dgm:constrLst>
    <dgm:forEach name="nodesForEach" axis="ch" ptType="node">
      <dgm:layoutNode name="composite">
        <dgm:alg type="composite"/>
        <dgm:shape xmlns:r="http://schemas.openxmlformats.org/officeDocument/2006/relationships" r:blip="">
          <dgm:adjLst/>
        </dgm:shape>
        <dgm:choose name="Name1">
          <dgm:if name="Name2" func="var" arg="dir" op="equ" val="norm">
            <dgm:constrLst>
              <dgm:constr type="l" for="ch" forName="Accent" refType="w" fact="0"/>
              <dgm:constr type="b" for="ch" forName="Accent" refType="h"/>
              <dgm:constr type="w" for="ch" forName="Accent" refType="w"/>
              <dgm:constr type="h" for="ch" forName="Accent" refType="h" fact="0"/>
              <dgm:constr type="l" for="ch" forName="FirstChild" refType="w" fact="0.26"/>
              <dgm:constr type="t" for="ch" forName="FirstChild" refType="h" fact="0"/>
              <dgm:constr type="w" for="ch" forName="FirstChild" refType="w" fact="0.74"/>
              <dgm:constr type="h" for="ch" forName="FirstChild" refType="h"/>
              <dgm:constr type="l" for="ch" forName="Parent" refType="w" fact="0"/>
              <dgm:constr type="t" for="ch" forName="Parent" refType="h" fact="0"/>
              <dgm:constr type="w" for="ch" forName="Parent" refType="w" fact="0.26"/>
              <dgm:constr type="h" for="ch" forName="Parent" refType="h"/>
            </dgm:constrLst>
          </dgm:if>
          <dgm:else name="Name3">
            <dgm:constrLst>
              <dgm:constr type="l" for="ch" forName="Accent" refType="w" fact="0"/>
              <dgm:constr type="b" for="ch" forName="Accent" refType="h"/>
              <dgm:constr type="w" for="ch" forName="Accent" refType="w"/>
              <dgm:constr type="h" for="ch" forName="Accent" refType="h" fact="0"/>
              <dgm:constr type="r" for="ch" forName="FirstChild" refType="w" fact="0.74"/>
              <dgm:constr type="t" for="ch" forName="FirstChild" refType="h" fact="0"/>
              <dgm:constr type="w" for="ch" forName="FirstChild" refType="w" fact="0.74"/>
              <dgm:constr type="h" for="ch" forName="FirstChild" refType="h"/>
              <dgm:constr type="r" for="ch" forName="Parent" refType="w"/>
              <dgm:constr type="t" for="ch" forName="Parent" refType="h" fact="0"/>
              <dgm:constr type="w" for="ch" forName="Parent" refType="w" fact="0.26"/>
              <dgm:constr type="h" for="ch" forName="Parent" refType="h"/>
            </dgm:constrLst>
          </dgm:else>
        </dgm:choose>
        <dgm:layoutNode name="FirstChild" styleLbl="revTx">
          <dgm:varLst>
            <dgm:chMax val="0"/>
            <dgm:chPref val="0"/>
            <dgm:bulletEnabled val="1"/>
          </dgm:varLst>
          <dgm:choose name="Name4">
            <dgm:if name="Name5" func="var" arg="dir" op="equ" val="norm">
              <dgm:alg type="tx">
                <dgm:param type="parTxLTRAlign" val="l"/>
                <dgm:param type="txAnchorVert" val="b"/>
                <dgm:param type="txAnchorVertCh" val="b"/>
                <dgm:param type="parTxRTLAlign" val="l"/>
              </dgm:alg>
            </dgm:if>
            <dgm:else name="Name6">
              <dgm:alg type="tx">
                <dgm:param type="parTxLTRAlign" val="r"/>
                <dgm:param type="shpTxLTRAlignCh" val="r"/>
                <dgm:param type="txAnchorVert" val="b"/>
                <dgm:param type="txAnchorVertCh" val="b"/>
                <dgm:param type="parTxRTLAlign" val="r"/>
              </dgm:alg>
            </dgm:else>
          </dgm:choose>
          <dgm:shape xmlns:r="http://schemas.openxmlformats.org/officeDocument/2006/relationships" type="rect" r:blip="">
            <dgm:adjLst/>
          </dgm:shape>
          <dgm:choose name="Name7">
            <dgm:if name="Name8" axis="ch" ptType="node" func="cnt" op="gte" val="1">
              <dgm:presOf axis="ch desOrSelf" ptType="node node" st="1 1" cnt="1 0"/>
            </dgm:if>
            <dgm:else name="Name9">
              <dgm:presOf/>
            </dgm:else>
          </dgm:choos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arent" styleLbl="alignNode1">
          <dgm:varLst>
            <dgm:chMax val="3"/>
            <dgm:chPref val="3"/>
            <dgm:bulletEnabled val="1"/>
          </dgm:varLst>
          <dgm:alg type="tx">
            <dgm:param type="shpTxLTRAlignCh" val="ctr"/>
            <dgm:param type="txAnchorVertCh" val="mid"/>
          </dgm:alg>
          <dgm:shape xmlns:r="http://schemas.openxmlformats.org/officeDocument/2006/relationships" type="round2SameRect" r:blip="">
            <dgm:adjLst>
              <dgm:adj idx="1" val="0.1667"/>
              <dgm:adj idx="2" val="0"/>
            </dgm:adjLst>
          </dgm:shape>
          <dgm:presOf axis="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Accent" styleLbl="parChTrans1D1">
          <dgm:alg type="sp"/>
          <dgm:shape xmlns:r="http://schemas.openxmlformats.org/officeDocument/2006/relationships" type="line" r:blip="" zOrderOff="-99999">
            <dgm:adjLst/>
          </dgm:shape>
          <dgm:presOf/>
        </dgm:layoutNode>
      </dgm:layoutNode>
      <dgm:choose name="Name10">
        <dgm:if name="Name11" axis="ch" ptType="node" st="2" cnt="1" func="cnt" op="gte" val="1">
          <dgm:layoutNode name="Child" styleLbl="revTx">
            <dgm:varLst>
              <dgm:chMax val="0"/>
              <dgm:chPref val="0"/>
              <dgm:bulletEnabled val="1"/>
            </dgm:varLst>
            <dgm:choose name="Name12">
              <dgm:if name="Name13" func="var" arg="dir" op="equ" val="norm">
                <dgm:alg type="tx">
                  <dgm:param type="stBulletLvl" val="1"/>
                  <dgm:param type="parTxLTRAlign" val="l"/>
                  <dgm:param type="parTxRTLAlign" val="l"/>
                  <dgm:param type="txAnchorVert" val="t"/>
                </dgm:alg>
              </dgm:if>
              <dgm:else name="Name14">
                <dgm:alg type="tx">
                  <dgm:param type="stBulletLvl" val="1"/>
                  <dgm:param type="parTxLTRAlign" val="r"/>
                  <dgm:param type="shpTxLTRAlignCh" val="r"/>
                  <dgm:param type="txAnchorVert" val="t"/>
                  <dgm:param type="parTxRTLAlign" val="r"/>
                </dgm:alg>
              </dgm:else>
            </dgm:choose>
            <dgm:shape xmlns:r="http://schemas.openxmlformats.org/officeDocument/2006/relationships" type="rect" r:blip="">
              <dgm:adjLst/>
            </dgm:shape>
            <dgm:presOf axis="ch desOrSelf" ptType="node node" st="2 1" cnt="0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if>
        <dgm:else name="Name15"/>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4" name="Group 3"/>
          <p:cNvGrpSpPr/>
          <p:nvPr/>
        </p:nvGrpSpPr>
        <p:grpSpPr>
          <a:xfrm>
            <a:off x="5269614" y="9361448"/>
            <a:ext cx="1050149" cy="213627"/>
            <a:chOff x="8775700" y="3552825"/>
            <a:chExt cx="5156200" cy="952500"/>
          </a:xfrm>
        </p:grpSpPr>
        <p:sp>
          <p:nvSpPr>
            <p:cNvPr id="5" name="Freeform 4"/>
            <p:cNvSpPr>
              <a:spLocks noEditPoints="1"/>
            </p:cNvSpPr>
            <p:nvPr/>
          </p:nvSpPr>
          <p:spPr bwMode="auto">
            <a:xfrm>
              <a:off x="13817600" y="4265613"/>
              <a:ext cx="114300" cy="111125"/>
            </a:xfrm>
            <a:custGeom>
              <a:avLst/>
              <a:gdLst>
                <a:gd name="T0" fmla="*/ 59 w 144"/>
                <a:gd name="T1" fmla="*/ 63 h 139"/>
                <a:gd name="T2" fmla="*/ 79 w 144"/>
                <a:gd name="T3" fmla="*/ 63 h 139"/>
                <a:gd name="T4" fmla="*/ 85 w 144"/>
                <a:gd name="T5" fmla="*/ 61 h 139"/>
                <a:gd name="T6" fmla="*/ 87 w 144"/>
                <a:gd name="T7" fmla="*/ 53 h 139"/>
                <a:gd name="T8" fmla="*/ 83 w 144"/>
                <a:gd name="T9" fmla="*/ 47 h 139"/>
                <a:gd name="T10" fmla="*/ 75 w 144"/>
                <a:gd name="T11" fmla="*/ 45 h 139"/>
                <a:gd name="T12" fmla="*/ 59 w 144"/>
                <a:gd name="T13" fmla="*/ 45 h 139"/>
                <a:gd name="T14" fmla="*/ 73 w 144"/>
                <a:gd name="T15" fmla="*/ 33 h 139"/>
                <a:gd name="T16" fmla="*/ 101 w 144"/>
                <a:gd name="T17" fmla="*/ 41 h 139"/>
                <a:gd name="T18" fmla="*/ 103 w 144"/>
                <a:gd name="T19" fmla="*/ 61 h 139"/>
                <a:gd name="T20" fmla="*/ 99 w 144"/>
                <a:gd name="T21" fmla="*/ 68 h 139"/>
                <a:gd name="T22" fmla="*/ 91 w 144"/>
                <a:gd name="T23" fmla="*/ 74 h 139"/>
                <a:gd name="T24" fmla="*/ 105 w 144"/>
                <a:gd name="T25" fmla="*/ 106 h 139"/>
                <a:gd name="T26" fmla="*/ 67 w 144"/>
                <a:gd name="T27" fmla="*/ 76 h 139"/>
                <a:gd name="T28" fmla="*/ 59 w 144"/>
                <a:gd name="T29" fmla="*/ 106 h 139"/>
                <a:gd name="T30" fmla="*/ 44 w 144"/>
                <a:gd name="T31" fmla="*/ 33 h 139"/>
                <a:gd name="T32" fmla="*/ 51 w 144"/>
                <a:gd name="T33" fmla="*/ 21 h 139"/>
                <a:gd name="T34" fmla="*/ 24 w 144"/>
                <a:gd name="T35" fmla="*/ 49 h 139"/>
                <a:gd name="T36" fmla="*/ 24 w 144"/>
                <a:gd name="T37" fmla="*/ 92 h 139"/>
                <a:gd name="T38" fmla="*/ 51 w 144"/>
                <a:gd name="T39" fmla="*/ 120 h 139"/>
                <a:gd name="T40" fmla="*/ 71 w 144"/>
                <a:gd name="T41" fmla="*/ 124 h 139"/>
                <a:gd name="T42" fmla="*/ 109 w 144"/>
                <a:gd name="T43" fmla="*/ 108 h 139"/>
                <a:gd name="T44" fmla="*/ 122 w 144"/>
                <a:gd name="T45" fmla="*/ 70 h 139"/>
                <a:gd name="T46" fmla="*/ 109 w 144"/>
                <a:gd name="T47" fmla="*/ 31 h 139"/>
                <a:gd name="T48" fmla="*/ 71 w 144"/>
                <a:gd name="T49" fmla="*/ 17 h 139"/>
                <a:gd name="T50" fmla="*/ 95 w 144"/>
                <a:gd name="T51" fmla="*/ 3 h 139"/>
                <a:gd name="T52" fmla="*/ 130 w 144"/>
                <a:gd name="T53" fmla="*/ 27 h 139"/>
                <a:gd name="T54" fmla="*/ 144 w 144"/>
                <a:gd name="T55" fmla="*/ 70 h 139"/>
                <a:gd name="T56" fmla="*/ 130 w 144"/>
                <a:gd name="T57" fmla="*/ 114 h 139"/>
                <a:gd name="T58" fmla="*/ 95 w 144"/>
                <a:gd name="T59" fmla="*/ 135 h 139"/>
                <a:gd name="T60" fmla="*/ 50 w 144"/>
                <a:gd name="T61" fmla="*/ 135 h 139"/>
                <a:gd name="T62" fmla="*/ 14 w 144"/>
                <a:gd name="T63" fmla="*/ 114 h 139"/>
                <a:gd name="T64" fmla="*/ 0 w 144"/>
                <a:gd name="T65" fmla="*/ 70 h 139"/>
                <a:gd name="T66" fmla="*/ 14 w 144"/>
                <a:gd name="T67" fmla="*/ 27 h 139"/>
                <a:gd name="T68" fmla="*/ 50 w 144"/>
                <a:gd name="T69" fmla="*/ 3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4" h="139">
                  <a:moveTo>
                    <a:pt x="59" y="45"/>
                  </a:moveTo>
                  <a:lnTo>
                    <a:pt x="59" y="63"/>
                  </a:lnTo>
                  <a:lnTo>
                    <a:pt x="75" y="63"/>
                  </a:lnTo>
                  <a:lnTo>
                    <a:pt x="79" y="63"/>
                  </a:lnTo>
                  <a:lnTo>
                    <a:pt x="83" y="63"/>
                  </a:lnTo>
                  <a:lnTo>
                    <a:pt x="85" y="61"/>
                  </a:lnTo>
                  <a:lnTo>
                    <a:pt x="87" y="57"/>
                  </a:lnTo>
                  <a:lnTo>
                    <a:pt x="87" y="53"/>
                  </a:lnTo>
                  <a:lnTo>
                    <a:pt x="85" y="49"/>
                  </a:lnTo>
                  <a:lnTo>
                    <a:pt x="83" y="47"/>
                  </a:lnTo>
                  <a:lnTo>
                    <a:pt x="79" y="45"/>
                  </a:lnTo>
                  <a:lnTo>
                    <a:pt x="75" y="45"/>
                  </a:lnTo>
                  <a:lnTo>
                    <a:pt x="71" y="45"/>
                  </a:lnTo>
                  <a:lnTo>
                    <a:pt x="59" y="45"/>
                  </a:lnTo>
                  <a:close/>
                  <a:moveTo>
                    <a:pt x="44" y="33"/>
                  </a:moveTo>
                  <a:lnTo>
                    <a:pt x="73" y="33"/>
                  </a:lnTo>
                  <a:lnTo>
                    <a:pt x="89" y="35"/>
                  </a:lnTo>
                  <a:lnTo>
                    <a:pt x="101" y="41"/>
                  </a:lnTo>
                  <a:lnTo>
                    <a:pt x="105" y="55"/>
                  </a:lnTo>
                  <a:lnTo>
                    <a:pt x="103" y="61"/>
                  </a:lnTo>
                  <a:lnTo>
                    <a:pt x="101" y="67"/>
                  </a:lnTo>
                  <a:lnTo>
                    <a:pt x="99" y="68"/>
                  </a:lnTo>
                  <a:lnTo>
                    <a:pt x="95" y="72"/>
                  </a:lnTo>
                  <a:lnTo>
                    <a:pt x="91" y="74"/>
                  </a:lnTo>
                  <a:lnTo>
                    <a:pt x="85" y="74"/>
                  </a:lnTo>
                  <a:lnTo>
                    <a:pt x="105" y="106"/>
                  </a:lnTo>
                  <a:lnTo>
                    <a:pt x="85" y="106"/>
                  </a:lnTo>
                  <a:lnTo>
                    <a:pt x="67" y="76"/>
                  </a:lnTo>
                  <a:lnTo>
                    <a:pt x="59" y="76"/>
                  </a:lnTo>
                  <a:lnTo>
                    <a:pt x="59" y="106"/>
                  </a:lnTo>
                  <a:lnTo>
                    <a:pt x="44" y="106"/>
                  </a:lnTo>
                  <a:lnTo>
                    <a:pt x="44" y="33"/>
                  </a:lnTo>
                  <a:close/>
                  <a:moveTo>
                    <a:pt x="71" y="17"/>
                  </a:moveTo>
                  <a:lnTo>
                    <a:pt x="51" y="21"/>
                  </a:lnTo>
                  <a:lnTo>
                    <a:pt x="36" y="31"/>
                  </a:lnTo>
                  <a:lnTo>
                    <a:pt x="24" y="49"/>
                  </a:lnTo>
                  <a:lnTo>
                    <a:pt x="20" y="70"/>
                  </a:lnTo>
                  <a:lnTo>
                    <a:pt x="24" y="92"/>
                  </a:lnTo>
                  <a:lnTo>
                    <a:pt x="36" y="108"/>
                  </a:lnTo>
                  <a:lnTo>
                    <a:pt x="51" y="120"/>
                  </a:lnTo>
                  <a:lnTo>
                    <a:pt x="71" y="124"/>
                  </a:lnTo>
                  <a:lnTo>
                    <a:pt x="71" y="124"/>
                  </a:lnTo>
                  <a:lnTo>
                    <a:pt x="91" y="120"/>
                  </a:lnTo>
                  <a:lnTo>
                    <a:pt x="109" y="108"/>
                  </a:lnTo>
                  <a:lnTo>
                    <a:pt x="118" y="92"/>
                  </a:lnTo>
                  <a:lnTo>
                    <a:pt x="122" y="70"/>
                  </a:lnTo>
                  <a:lnTo>
                    <a:pt x="118" y="49"/>
                  </a:lnTo>
                  <a:lnTo>
                    <a:pt x="109" y="31"/>
                  </a:lnTo>
                  <a:lnTo>
                    <a:pt x="91" y="21"/>
                  </a:lnTo>
                  <a:lnTo>
                    <a:pt x="71" y="17"/>
                  </a:lnTo>
                  <a:close/>
                  <a:moveTo>
                    <a:pt x="71" y="0"/>
                  </a:moveTo>
                  <a:lnTo>
                    <a:pt x="95" y="3"/>
                  </a:lnTo>
                  <a:lnTo>
                    <a:pt x="114" y="11"/>
                  </a:lnTo>
                  <a:lnTo>
                    <a:pt x="130" y="27"/>
                  </a:lnTo>
                  <a:lnTo>
                    <a:pt x="140" y="45"/>
                  </a:lnTo>
                  <a:lnTo>
                    <a:pt x="144" y="70"/>
                  </a:lnTo>
                  <a:lnTo>
                    <a:pt x="140" y="94"/>
                  </a:lnTo>
                  <a:lnTo>
                    <a:pt x="130" y="114"/>
                  </a:lnTo>
                  <a:lnTo>
                    <a:pt x="114" y="128"/>
                  </a:lnTo>
                  <a:lnTo>
                    <a:pt x="95" y="135"/>
                  </a:lnTo>
                  <a:lnTo>
                    <a:pt x="71" y="139"/>
                  </a:lnTo>
                  <a:lnTo>
                    <a:pt x="50" y="135"/>
                  </a:lnTo>
                  <a:lnTo>
                    <a:pt x="30" y="128"/>
                  </a:lnTo>
                  <a:lnTo>
                    <a:pt x="14" y="114"/>
                  </a:lnTo>
                  <a:lnTo>
                    <a:pt x="4" y="94"/>
                  </a:lnTo>
                  <a:lnTo>
                    <a:pt x="0" y="70"/>
                  </a:lnTo>
                  <a:lnTo>
                    <a:pt x="4" y="45"/>
                  </a:lnTo>
                  <a:lnTo>
                    <a:pt x="14" y="27"/>
                  </a:lnTo>
                  <a:lnTo>
                    <a:pt x="30" y="11"/>
                  </a:lnTo>
                  <a:lnTo>
                    <a:pt x="50" y="3"/>
                  </a:lnTo>
                  <a:lnTo>
                    <a:pt x="71"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 name="Freeform 7"/>
            <p:cNvSpPr>
              <a:spLocks noEditPoints="1"/>
            </p:cNvSpPr>
            <p:nvPr/>
          </p:nvSpPr>
          <p:spPr bwMode="auto">
            <a:xfrm>
              <a:off x="10447338" y="3732213"/>
              <a:ext cx="3333750" cy="625475"/>
            </a:xfrm>
            <a:custGeom>
              <a:avLst/>
              <a:gdLst>
                <a:gd name="T0" fmla="*/ 2325 w 4200"/>
                <a:gd name="T1" fmla="*/ 618 h 788"/>
                <a:gd name="T2" fmla="*/ 2465 w 4200"/>
                <a:gd name="T3" fmla="*/ 616 h 788"/>
                <a:gd name="T4" fmla="*/ 2540 w 4200"/>
                <a:gd name="T5" fmla="*/ 597 h 788"/>
                <a:gd name="T6" fmla="*/ 2599 w 4200"/>
                <a:gd name="T7" fmla="*/ 555 h 788"/>
                <a:gd name="T8" fmla="*/ 2635 w 4200"/>
                <a:gd name="T9" fmla="*/ 488 h 788"/>
                <a:gd name="T10" fmla="*/ 2648 w 4200"/>
                <a:gd name="T11" fmla="*/ 396 h 788"/>
                <a:gd name="T12" fmla="*/ 2635 w 4200"/>
                <a:gd name="T13" fmla="*/ 301 h 788"/>
                <a:gd name="T14" fmla="*/ 2599 w 4200"/>
                <a:gd name="T15" fmla="*/ 236 h 788"/>
                <a:gd name="T16" fmla="*/ 2540 w 4200"/>
                <a:gd name="T17" fmla="*/ 193 h 788"/>
                <a:gd name="T18" fmla="*/ 2465 w 4200"/>
                <a:gd name="T19" fmla="*/ 173 h 788"/>
                <a:gd name="T20" fmla="*/ 2325 w 4200"/>
                <a:gd name="T21" fmla="*/ 171 h 788"/>
                <a:gd name="T22" fmla="*/ 3597 w 4200"/>
                <a:gd name="T23" fmla="*/ 512 h 788"/>
                <a:gd name="T24" fmla="*/ 3735 w 4200"/>
                <a:gd name="T25" fmla="*/ 143 h 788"/>
                <a:gd name="T26" fmla="*/ 4200 w 4200"/>
                <a:gd name="T27" fmla="*/ 786 h 788"/>
                <a:gd name="T28" fmla="*/ 3916 w 4200"/>
                <a:gd name="T29" fmla="*/ 648 h 788"/>
                <a:gd name="T30" fmla="*/ 3501 w 4200"/>
                <a:gd name="T31" fmla="*/ 786 h 788"/>
                <a:gd name="T32" fmla="*/ 3592 w 4200"/>
                <a:gd name="T33" fmla="*/ 0 h 788"/>
                <a:gd name="T34" fmla="*/ 2969 w 4200"/>
                <a:gd name="T35" fmla="*/ 0 h 788"/>
                <a:gd name="T36" fmla="*/ 3190 w 4200"/>
                <a:gd name="T37" fmla="*/ 788 h 788"/>
                <a:gd name="T38" fmla="*/ 2969 w 4200"/>
                <a:gd name="T39" fmla="*/ 0 h 788"/>
                <a:gd name="T40" fmla="*/ 2416 w 4200"/>
                <a:gd name="T41" fmla="*/ 0 h 788"/>
                <a:gd name="T42" fmla="*/ 2554 w 4200"/>
                <a:gd name="T43" fmla="*/ 7 h 788"/>
                <a:gd name="T44" fmla="*/ 2666 w 4200"/>
                <a:gd name="T45" fmla="*/ 33 h 788"/>
                <a:gd name="T46" fmla="*/ 2757 w 4200"/>
                <a:gd name="T47" fmla="*/ 90 h 788"/>
                <a:gd name="T48" fmla="*/ 2818 w 4200"/>
                <a:gd name="T49" fmla="*/ 173 h 788"/>
                <a:gd name="T50" fmla="*/ 2853 w 4200"/>
                <a:gd name="T51" fmla="*/ 277 h 788"/>
                <a:gd name="T52" fmla="*/ 2865 w 4200"/>
                <a:gd name="T53" fmla="*/ 402 h 788"/>
                <a:gd name="T54" fmla="*/ 2855 w 4200"/>
                <a:gd name="T55" fmla="*/ 518 h 788"/>
                <a:gd name="T56" fmla="*/ 2828 w 4200"/>
                <a:gd name="T57" fmla="*/ 614 h 788"/>
                <a:gd name="T58" fmla="*/ 2786 w 4200"/>
                <a:gd name="T59" fmla="*/ 683 h 788"/>
                <a:gd name="T60" fmla="*/ 2735 w 4200"/>
                <a:gd name="T61" fmla="*/ 731 h 788"/>
                <a:gd name="T62" fmla="*/ 2672 w 4200"/>
                <a:gd name="T63" fmla="*/ 762 h 788"/>
                <a:gd name="T64" fmla="*/ 2585 w 4200"/>
                <a:gd name="T65" fmla="*/ 780 h 788"/>
                <a:gd name="T66" fmla="*/ 2465 w 4200"/>
                <a:gd name="T67" fmla="*/ 788 h 788"/>
                <a:gd name="T68" fmla="*/ 2105 w 4200"/>
                <a:gd name="T69" fmla="*/ 0 h 788"/>
                <a:gd name="T70" fmla="*/ 1063 w 4200"/>
                <a:gd name="T71" fmla="*/ 0 h 788"/>
                <a:gd name="T72" fmla="*/ 1428 w 4200"/>
                <a:gd name="T73" fmla="*/ 0 h 788"/>
                <a:gd name="T74" fmla="*/ 1398 w 4200"/>
                <a:gd name="T75" fmla="*/ 788 h 788"/>
                <a:gd name="T76" fmla="*/ 825 w 4200"/>
                <a:gd name="T77" fmla="*/ 0 h 788"/>
                <a:gd name="T78" fmla="*/ 1969 w 4200"/>
                <a:gd name="T79" fmla="*/ 0 h 788"/>
                <a:gd name="T80" fmla="*/ 1747 w 4200"/>
                <a:gd name="T81" fmla="*/ 788 h 788"/>
                <a:gd name="T82" fmla="*/ 0 w 4200"/>
                <a:gd name="T83" fmla="*/ 0 h 788"/>
                <a:gd name="T84" fmla="*/ 441 w 4200"/>
                <a:gd name="T85" fmla="*/ 0 h 788"/>
                <a:gd name="T86" fmla="*/ 522 w 4200"/>
                <a:gd name="T87" fmla="*/ 7 h 788"/>
                <a:gd name="T88" fmla="*/ 599 w 4200"/>
                <a:gd name="T89" fmla="*/ 25 h 788"/>
                <a:gd name="T90" fmla="*/ 667 w 4200"/>
                <a:gd name="T91" fmla="*/ 59 h 788"/>
                <a:gd name="T92" fmla="*/ 725 w 4200"/>
                <a:gd name="T93" fmla="*/ 112 h 788"/>
                <a:gd name="T94" fmla="*/ 766 w 4200"/>
                <a:gd name="T95" fmla="*/ 187 h 788"/>
                <a:gd name="T96" fmla="*/ 788 w 4200"/>
                <a:gd name="T97" fmla="*/ 289 h 788"/>
                <a:gd name="T98" fmla="*/ 790 w 4200"/>
                <a:gd name="T99" fmla="*/ 788 h 788"/>
                <a:gd name="T100" fmla="*/ 573 w 4200"/>
                <a:gd name="T101" fmla="*/ 427 h 788"/>
                <a:gd name="T102" fmla="*/ 567 w 4200"/>
                <a:gd name="T103" fmla="*/ 317 h 788"/>
                <a:gd name="T104" fmla="*/ 543 w 4200"/>
                <a:gd name="T105" fmla="*/ 244 h 788"/>
                <a:gd name="T106" fmla="*/ 500 w 4200"/>
                <a:gd name="T107" fmla="*/ 201 h 788"/>
                <a:gd name="T108" fmla="*/ 439 w 4200"/>
                <a:gd name="T109" fmla="*/ 179 h 788"/>
                <a:gd name="T110" fmla="*/ 224 w 4200"/>
                <a:gd name="T111" fmla="*/ 175 h 788"/>
                <a:gd name="T112" fmla="*/ 0 w 4200"/>
                <a:gd name="T113" fmla="*/ 788 h 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200" h="788">
                  <a:moveTo>
                    <a:pt x="2325" y="171"/>
                  </a:moveTo>
                  <a:lnTo>
                    <a:pt x="2325" y="618"/>
                  </a:lnTo>
                  <a:lnTo>
                    <a:pt x="2420" y="618"/>
                  </a:lnTo>
                  <a:lnTo>
                    <a:pt x="2465" y="616"/>
                  </a:lnTo>
                  <a:lnTo>
                    <a:pt x="2505" y="608"/>
                  </a:lnTo>
                  <a:lnTo>
                    <a:pt x="2540" y="597"/>
                  </a:lnTo>
                  <a:lnTo>
                    <a:pt x="2572" y="579"/>
                  </a:lnTo>
                  <a:lnTo>
                    <a:pt x="2599" y="555"/>
                  </a:lnTo>
                  <a:lnTo>
                    <a:pt x="2619" y="526"/>
                  </a:lnTo>
                  <a:lnTo>
                    <a:pt x="2635" y="488"/>
                  </a:lnTo>
                  <a:lnTo>
                    <a:pt x="2644" y="445"/>
                  </a:lnTo>
                  <a:lnTo>
                    <a:pt x="2648" y="396"/>
                  </a:lnTo>
                  <a:lnTo>
                    <a:pt x="2644" y="344"/>
                  </a:lnTo>
                  <a:lnTo>
                    <a:pt x="2635" y="301"/>
                  </a:lnTo>
                  <a:lnTo>
                    <a:pt x="2619" y="266"/>
                  </a:lnTo>
                  <a:lnTo>
                    <a:pt x="2599" y="236"/>
                  </a:lnTo>
                  <a:lnTo>
                    <a:pt x="2572" y="212"/>
                  </a:lnTo>
                  <a:lnTo>
                    <a:pt x="2540" y="193"/>
                  </a:lnTo>
                  <a:lnTo>
                    <a:pt x="2505" y="181"/>
                  </a:lnTo>
                  <a:lnTo>
                    <a:pt x="2465" y="173"/>
                  </a:lnTo>
                  <a:lnTo>
                    <a:pt x="2420" y="171"/>
                  </a:lnTo>
                  <a:lnTo>
                    <a:pt x="2325" y="171"/>
                  </a:lnTo>
                  <a:close/>
                  <a:moveTo>
                    <a:pt x="3735" y="143"/>
                  </a:moveTo>
                  <a:lnTo>
                    <a:pt x="3597" y="512"/>
                  </a:lnTo>
                  <a:lnTo>
                    <a:pt x="3869" y="512"/>
                  </a:lnTo>
                  <a:lnTo>
                    <a:pt x="3735" y="143"/>
                  </a:lnTo>
                  <a:close/>
                  <a:moveTo>
                    <a:pt x="3887" y="0"/>
                  </a:moveTo>
                  <a:lnTo>
                    <a:pt x="4200" y="786"/>
                  </a:lnTo>
                  <a:lnTo>
                    <a:pt x="3962" y="786"/>
                  </a:lnTo>
                  <a:lnTo>
                    <a:pt x="3916" y="648"/>
                  </a:lnTo>
                  <a:lnTo>
                    <a:pt x="3548" y="648"/>
                  </a:lnTo>
                  <a:lnTo>
                    <a:pt x="3501" y="786"/>
                  </a:lnTo>
                  <a:lnTo>
                    <a:pt x="3280" y="786"/>
                  </a:lnTo>
                  <a:lnTo>
                    <a:pt x="3592" y="0"/>
                  </a:lnTo>
                  <a:lnTo>
                    <a:pt x="3887" y="0"/>
                  </a:lnTo>
                  <a:close/>
                  <a:moveTo>
                    <a:pt x="2969" y="0"/>
                  </a:moveTo>
                  <a:lnTo>
                    <a:pt x="3190" y="0"/>
                  </a:lnTo>
                  <a:lnTo>
                    <a:pt x="3190" y="788"/>
                  </a:lnTo>
                  <a:lnTo>
                    <a:pt x="2969" y="788"/>
                  </a:lnTo>
                  <a:lnTo>
                    <a:pt x="2969" y="0"/>
                  </a:lnTo>
                  <a:close/>
                  <a:moveTo>
                    <a:pt x="2105" y="0"/>
                  </a:moveTo>
                  <a:lnTo>
                    <a:pt x="2416" y="0"/>
                  </a:lnTo>
                  <a:lnTo>
                    <a:pt x="2489" y="2"/>
                  </a:lnTo>
                  <a:lnTo>
                    <a:pt x="2554" y="7"/>
                  </a:lnTo>
                  <a:lnTo>
                    <a:pt x="2613" y="17"/>
                  </a:lnTo>
                  <a:lnTo>
                    <a:pt x="2666" y="33"/>
                  </a:lnTo>
                  <a:lnTo>
                    <a:pt x="2713" y="57"/>
                  </a:lnTo>
                  <a:lnTo>
                    <a:pt x="2757" y="90"/>
                  </a:lnTo>
                  <a:lnTo>
                    <a:pt x="2794" y="132"/>
                  </a:lnTo>
                  <a:lnTo>
                    <a:pt x="2818" y="173"/>
                  </a:lnTo>
                  <a:lnTo>
                    <a:pt x="2839" y="222"/>
                  </a:lnTo>
                  <a:lnTo>
                    <a:pt x="2853" y="277"/>
                  </a:lnTo>
                  <a:lnTo>
                    <a:pt x="2863" y="337"/>
                  </a:lnTo>
                  <a:lnTo>
                    <a:pt x="2865" y="402"/>
                  </a:lnTo>
                  <a:lnTo>
                    <a:pt x="2863" y="461"/>
                  </a:lnTo>
                  <a:lnTo>
                    <a:pt x="2855" y="518"/>
                  </a:lnTo>
                  <a:lnTo>
                    <a:pt x="2843" y="569"/>
                  </a:lnTo>
                  <a:lnTo>
                    <a:pt x="2828" y="614"/>
                  </a:lnTo>
                  <a:lnTo>
                    <a:pt x="2810" y="654"/>
                  </a:lnTo>
                  <a:lnTo>
                    <a:pt x="2786" y="683"/>
                  </a:lnTo>
                  <a:lnTo>
                    <a:pt x="2761" y="709"/>
                  </a:lnTo>
                  <a:lnTo>
                    <a:pt x="2735" y="731"/>
                  </a:lnTo>
                  <a:lnTo>
                    <a:pt x="2705" y="748"/>
                  </a:lnTo>
                  <a:lnTo>
                    <a:pt x="2672" y="762"/>
                  </a:lnTo>
                  <a:lnTo>
                    <a:pt x="2633" y="772"/>
                  </a:lnTo>
                  <a:lnTo>
                    <a:pt x="2585" y="780"/>
                  </a:lnTo>
                  <a:lnTo>
                    <a:pt x="2530" y="786"/>
                  </a:lnTo>
                  <a:lnTo>
                    <a:pt x="2465" y="788"/>
                  </a:lnTo>
                  <a:lnTo>
                    <a:pt x="2105" y="788"/>
                  </a:lnTo>
                  <a:lnTo>
                    <a:pt x="2105" y="0"/>
                  </a:lnTo>
                  <a:close/>
                  <a:moveTo>
                    <a:pt x="825" y="0"/>
                  </a:moveTo>
                  <a:lnTo>
                    <a:pt x="1063" y="0"/>
                  </a:lnTo>
                  <a:lnTo>
                    <a:pt x="1240" y="624"/>
                  </a:lnTo>
                  <a:lnTo>
                    <a:pt x="1428" y="0"/>
                  </a:lnTo>
                  <a:lnTo>
                    <a:pt x="1654" y="0"/>
                  </a:lnTo>
                  <a:lnTo>
                    <a:pt x="1398" y="788"/>
                  </a:lnTo>
                  <a:lnTo>
                    <a:pt x="1077" y="788"/>
                  </a:lnTo>
                  <a:lnTo>
                    <a:pt x="825" y="0"/>
                  </a:lnTo>
                  <a:close/>
                  <a:moveTo>
                    <a:pt x="1747" y="0"/>
                  </a:moveTo>
                  <a:lnTo>
                    <a:pt x="1969" y="0"/>
                  </a:lnTo>
                  <a:lnTo>
                    <a:pt x="1969" y="788"/>
                  </a:lnTo>
                  <a:lnTo>
                    <a:pt x="1747" y="788"/>
                  </a:lnTo>
                  <a:lnTo>
                    <a:pt x="1747" y="0"/>
                  </a:lnTo>
                  <a:close/>
                  <a:moveTo>
                    <a:pt x="0" y="0"/>
                  </a:moveTo>
                  <a:lnTo>
                    <a:pt x="400" y="0"/>
                  </a:lnTo>
                  <a:lnTo>
                    <a:pt x="441" y="0"/>
                  </a:lnTo>
                  <a:lnTo>
                    <a:pt x="482" y="2"/>
                  </a:lnTo>
                  <a:lnTo>
                    <a:pt x="522" y="7"/>
                  </a:lnTo>
                  <a:lnTo>
                    <a:pt x="561" y="15"/>
                  </a:lnTo>
                  <a:lnTo>
                    <a:pt x="599" y="25"/>
                  </a:lnTo>
                  <a:lnTo>
                    <a:pt x="634" y="41"/>
                  </a:lnTo>
                  <a:lnTo>
                    <a:pt x="667" y="59"/>
                  </a:lnTo>
                  <a:lnTo>
                    <a:pt x="697" y="82"/>
                  </a:lnTo>
                  <a:lnTo>
                    <a:pt x="725" y="112"/>
                  </a:lnTo>
                  <a:lnTo>
                    <a:pt x="746" y="145"/>
                  </a:lnTo>
                  <a:lnTo>
                    <a:pt x="766" y="187"/>
                  </a:lnTo>
                  <a:lnTo>
                    <a:pt x="780" y="234"/>
                  </a:lnTo>
                  <a:lnTo>
                    <a:pt x="788" y="289"/>
                  </a:lnTo>
                  <a:lnTo>
                    <a:pt x="790" y="352"/>
                  </a:lnTo>
                  <a:lnTo>
                    <a:pt x="790" y="788"/>
                  </a:lnTo>
                  <a:lnTo>
                    <a:pt x="573" y="788"/>
                  </a:lnTo>
                  <a:lnTo>
                    <a:pt x="573" y="427"/>
                  </a:lnTo>
                  <a:lnTo>
                    <a:pt x="571" y="368"/>
                  </a:lnTo>
                  <a:lnTo>
                    <a:pt x="567" y="317"/>
                  </a:lnTo>
                  <a:lnTo>
                    <a:pt x="557" y="277"/>
                  </a:lnTo>
                  <a:lnTo>
                    <a:pt x="543" y="244"/>
                  </a:lnTo>
                  <a:lnTo>
                    <a:pt x="524" y="220"/>
                  </a:lnTo>
                  <a:lnTo>
                    <a:pt x="500" y="201"/>
                  </a:lnTo>
                  <a:lnTo>
                    <a:pt x="473" y="187"/>
                  </a:lnTo>
                  <a:lnTo>
                    <a:pt x="439" y="179"/>
                  </a:lnTo>
                  <a:lnTo>
                    <a:pt x="400" y="175"/>
                  </a:lnTo>
                  <a:lnTo>
                    <a:pt x="224" y="175"/>
                  </a:lnTo>
                  <a:lnTo>
                    <a:pt x="224" y="788"/>
                  </a:lnTo>
                  <a:lnTo>
                    <a:pt x="0" y="788"/>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 name="Freeform 8"/>
            <p:cNvSpPr>
              <a:spLocks noEditPoints="1"/>
            </p:cNvSpPr>
            <p:nvPr/>
          </p:nvSpPr>
          <p:spPr bwMode="auto">
            <a:xfrm>
              <a:off x="8775700" y="3552825"/>
              <a:ext cx="1436688" cy="952500"/>
            </a:xfrm>
            <a:custGeom>
              <a:avLst/>
              <a:gdLst>
                <a:gd name="T0" fmla="*/ 638 w 1810"/>
                <a:gd name="T1" fmla="*/ 451 h 1200"/>
                <a:gd name="T2" fmla="*/ 516 w 1810"/>
                <a:gd name="T3" fmla="*/ 502 h 1200"/>
                <a:gd name="T4" fmla="*/ 469 w 1810"/>
                <a:gd name="T5" fmla="*/ 546 h 1200"/>
                <a:gd name="T6" fmla="*/ 496 w 1810"/>
                <a:gd name="T7" fmla="*/ 613 h 1200"/>
                <a:gd name="T8" fmla="*/ 595 w 1810"/>
                <a:gd name="T9" fmla="*/ 735 h 1200"/>
                <a:gd name="T10" fmla="*/ 614 w 1810"/>
                <a:gd name="T11" fmla="*/ 851 h 1200"/>
                <a:gd name="T12" fmla="*/ 439 w 1810"/>
                <a:gd name="T13" fmla="*/ 733 h 1200"/>
                <a:gd name="T14" fmla="*/ 349 w 1810"/>
                <a:gd name="T15" fmla="*/ 595 h 1200"/>
                <a:gd name="T16" fmla="*/ 323 w 1810"/>
                <a:gd name="T17" fmla="*/ 530 h 1200"/>
                <a:gd name="T18" fmla="*/ 372 w 1810"/>
                <a:gd name="T19" fmla="*/ 485 h 1200"/>
                <a:gd name="T20" fmla="*/ 516 w 1810"/>
                <a:gd name="T21" fmla="*/ 400 h 1200"/>
                <a:gd name="T22" fmla="*/ 707 w 1810"/>
                <a:gd name="T23" fmla="*/ 248 h 1200"/>
                <a:gd name="T24" fmla="*/ 933 w 1810"/>
                <a:gd name="T25" fmla="*/ 296 h 1200"/>
                <a:gd name="T26" fmla="*/ 1097 w 1810"/>
                <a:gd name="T27" fmla="*/ 400 h 1200"/>
                <a:gd name="T28" fmla="*/ 1185 w 1810"/>
                <a:gd name="T29" fmla="*/ 489 h 1200"/>
                <a:gd name="T30" fmla="*/ 1185 w 1810"/>
                <a:gd name="T31" fmla="*/ 518 h 1200"/>
                <a:gd name="T32" fmla="*/ 1097 w 1810"/>
                <a:gd name="T33" fmla="*/ 617 h 1200"/>
                <a:gd name="T34" fmla="*/ 947 w 1810"/>
                <a:gd name="T35" fmla="*/ 737 h 1200"/>
                <a:gd name="T36" fmla="*/ 762 w 1810"/>
                <a:gd name="T37" fmla="*/ 794 h 1200"/>
                <a:gd name="T38" fmla="*/ 715 w 1810"/>
                <a:gd name="T39" fmla="*/ 459 h 1200"/>
                <a:gd name="T40" fmla="*/ 817 w 1810"/>
                <a:gd name="T41" fmla="*/ 528 h 1200"/>
                <a:gd name="T42" fmla="*/ 1038 w 1810"/>
                <a:gd name="T43" fmla="*/ 502 h 1200"/>
                <a:gd name="T44" fmla="*/ 985 w 1810"/>
                <a:gd name="T45" fmla="*/ 451 h 1200"/>
                <a:gd name="T46" fmla="*/ 839 w 1810"/>
                <a:gd name="T47" fmla="*/ 370 h 1200"/>
                <a:gd name="T48" fmla="*/ 675 w 1810"/>
                <a:gd name="T49" fmla="*/ 250 h 1200"/>
                <a:gd name="T50" fmla="*/ 603 w 1810"/>
                <a:gd name="T51" fmla="*/ 260 h 1200"/>
                <a:gd name="T52" fmla="*/ 370 w 1810"/>
                <a:gd name="T53" fmla="*/ 349 h 1200"/>
                <a:gd name="T54" fmla="*/ 232 w 1810"/>
                <a:gd name="T55" fmla="*/ 461 h 1200"/>
                <a:gd name="T56" fmla="*/ 185 w 1810"/>
                <a:gd name="T57" fmla="*/ 516 h 1200"/>
                <a:gd name="T58" fmla="*/ 211 w 1810"/>
                <a:gd name="T59" fmla="*/ 581 h 1200"/>
                <a:gd name="T60" fmla="*/ 293 w 1810"/>
                <a:gd name="T61" fmla="*/ 723 h 1200"/>
                <a:gd name="T62" fmla="*/ 445 w 1810"/>
                <a:gd name="T63" fmla="*/ 877 h 1200"/>
                <a:gd name="T64" fmla="*/ 675 w 1810"/>
                <a:gd name="T65" fmla="*/ 966 h 1200"/>
                <a:gd name="T66" fmla="*/ 453 w 1810"/>
                <a:gd name="T67" fmla="*/ 1001 h 1200"/>
                <a:gd name="T68" fmla="*/ 232 w 1810"/>
                <a:gd name="T69" fmla="*/ 849 h 1200"/>
                <a:gd name="T70" fmla="*/ 89 w 1810"/>
                <a:gd name="T71" fmla="*/ 674 h 1200"/>
                <a:gd name="T72" fmla="*/ 16 w 1810"/>
                <a:gd name="T73" fmla="*/ 536 h 1200"/>
                <a:gd name="T74" fmla="*/ 4 w 1810"/>
                <a:gd name="T75" fmla="*/ 495 h 1200"/>
                <a:gd name="T76" fmla="*/ 85 w 1810"/>
                <a:gd name="T77" fmla="*/ 426 h 1200"/>
                <a:gd name="T78" fmla="*/ 250 w 1810"/>
                <a:gd name="T79" fmla="*/ 311 h 1200"/>
                <a:gd name="T80" fmla="*/ 478 w 1810"/>
                <a:gd name="T81" fmla="*/ 205 h 1200"/>
                <a:gd name="T82" fmla="*/ 675 w 1810"/>
                <a:gd name="T83" fmla="*/ 0 h 1200"/>
                <a:gd name="T84" fmla="*/ 675 w 1810"/>
                <a:gd name="T85" fmla="*/ 1058 h 1200"/>
                <a:gd name="T86" fmla="*/ 977 w 1810"/>
                <a:gd name="T87" fmla="*/ 1038 h 1200"/>
                <a:gd name="T88" fmla="*/ 1321 w 1810"/>
                <a:gd name="T89" fmla="*/ 946 h 1200"/>
                <a:gd name="T90" fmla="*/ 1619 w 1810"/>
                <a:gd name="T91" fmla="*/ 802 h 1200"/>
                <a:gd name="T92" fmla="*/ 1605 w 1810"/>
                <a:gd name="T93" fmla="*/ 717 h 1200"/>
                <a:gd name="T94" fmla="*/ 1485 w 1810"/>
                <a:gd name="T95" fmla="*/ 648 h 1200"/>
                <a:gd name="T96" fmla="*/ 1276 w 1810"/>
                <a:gd name="T97" fmla="*/ 788 h 1200"/>
                <a:gd name="T98" fmla="*/ 992 w 1810"/>
                <a:gd name="T99" fmla="*/ 932 h 1200"/>
                <a:gd name="T100" fmla="*/ 709 w 1810"/>
                <a:gd name="T101" fmla="*/ 969 h 1200"/>
                <a:gd name="T102" fmla="*/ 758 w 1810"/>
                <a:gd name="T103" fmla="*/ 873 h 1200"/>
                <a:gd name="T104" fmla="*/ 979 w 1810"/>
                <a:gd name="T105" fmla="*/ 820 h 1200"/>
                <a:gd name="T106" fmla="*/ 1172 w 1810"/>
                <a:gd name="T107" fmla="*/ 701 h 1200"/>
                <a:gd name="T108" fmla="*/ 1315 w 1810"/>
                <a:gd name="T109" fmla="*/ 577 h 1200"/>
                <a:gd name="T110" fmla="*/ 1384 w 1810"/>
                <a:gd name="T111" fmla="*/ 502 h 1200"/>
                <a:gd name="T112" fmla="*/ 1359 w 1810"/>
                <a:gd name="T113" fmla="*/ 465 h 1200"/>
                <a:gd name="T114" fmla="*/ 1242 w 1810"/>
                <a:gd name="T115" fmla="*/ 357 h 1200"/>
                <a:gd name="T116" fmla="*/ 1048 w 1810"/>
                <a:gd name="T117" fmla="*/ 233 h 1200"/>
                <a:gd name="T118" fmla="*/ 782 w 1810"/>
                <a:gd name="T119" fmla="*/ 162 h 1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810" h="1200">
                  <a:moveTo>
                    <a:pt x="675" y="359"/>
                  </a:moveTo>
                  <a:lnTo>
                    <a:pt x="675" y="451"/>
                  </a:lnTo>
                  <a:lnTo>
                    <a:pt x="675" y="451"/>
                  </a:lnTo>
                  <a:lnTo>
                    <a:pt x="638" y="451"/>
                  </a:lnTo>
                  <a:lnTo>
                    <a:pt x="603" y="459"/>
                  </a:lnTo>
                  <a:lnTo>
                    <a:pt x="571" y="471"/>
                  </a:lnTo>
                  <a:lnTo>
                    <a:pt x="542" y="485"/>
                  </a:lnTo>
                  <a:lnTo>
                    <a:pt x="516" y="502"/>
                  </a:lnTo>
                  <a:lnTo>
                    <a:pt x="496" y="518"/>
                  </a:lnTo>
                  <a:lnTo>
                    <a:pt x="482" y="532"/>
                  </a:lnTo>
                  <a:lnTo>
                    <a:pt x="473" y="542"/>
                  </a:lnTo>
                  <a:lnTo>
                    <a:pt x="469" y="546"/>
                  </a:lnTo>
                  <a:lnTo>
                    <a:pt x="471" y="552"/>
                  </a:lnTo>
                  <a:lnTo>
                    <a:pt x="477" y="566"/>
                  </a:lnTo>
                  <a:lnTo>
                    <a:pt x="484" y="587"/>
                  </a:lnTo>
                  <a:lnTo>
                    <a:pt x="496" y="613"/>
                  </a:lnTo>
                  <a:lnTo>
                    <a:pt x="514" y="644"/>
                  </a:lnTo>
                  <a:lnTo>
                    <a:pt x="536" y="676"/>
                  </a:lnTo>
                  <a:lnTo>
                    <a:pt x="561" y="707"/>
                  </a:lnTo>
                  <a:lnTo>
                    <a:pt x="595" y="735"/>
                  </a:lnTo>
                  <a:lnTo>
                    <a:pt x="632" y="761"/>
                  </a:lnTo>
                  <a:lnTo>
                    <a:pt x="675" y="780"/>
                  </a:lnTo>
                  <a:lnTo>
                    <a:pt x="675" y="865"/>
                  </a:lnTo>
                  <a:lnTo>
                    <a:pt x="614" y="851"/>
                  </a:lnTo>
                  <a:lnTo>
                    <a:pt x="561" y="828"/>
                  </a:lnTo>
                  <a:lnTo>
                    <a:pt x="514" y="800"/>
                  </a:lnTo>
                  <a:lnTo>
                    <a:pt x="473" y="768"/>
                  </a:lnTo>
                  <a:lnTo>
                    <a:pt x="439" y="733"/>
                  </a:lnTo>
                  <a:lnTo>
                    <a:pt x="408" y="698"/>
                  </a:lnTo>
                  <a:lnTo>
                    <a:pt x="384" y="660"/>
                  </a:lnTo>
                  <a:lnTo>
                    <a:pt x="364" y="627"/>
                  </a:lnTo>
                  <a:lnTo>
                    <a:pt x="349" y="595"/>
                  </a:lnTo>
                  <a:lnTo>
                    <a:pt x="337" y="569"/>
                  </a:lnTo>
                  <a:lnTo>
                    <a:pt x="329" y="548"/>
                  </a:lnTo>
                  <a:lnTo>
                    <a:pt x="325" y="534"/>
                  </a:lnTo>
                  <a:lnTo>
                    <a:pt x="323" y="530"/>
                  </a:lnTo>
                  <a:lnTo>
                    <a:pt x="325" y="526"/>
                  </a:lnTo>
                  <a:lnTo>
                    <a:pt x="335" y="516"/>
                  </a:lnTo>
                  <a:lnTo>
                    <a:pt x="350" y="502"/>
                  </a:lnTo>
                  <a:lnTo>
                    <a:pt x="372" y="485"/>
                  </a:lnTo>
                  <a:lnTo>
                    <a:pt x="400" y="463"/>
                  </a:lnTo>
                  <a:lnTo>
                    <a:pt x="433" y="441"/>
                  </a:lnTo>
                  <a:lnTo>
                    <a:pt x="473" y="420"/>
                  </a:lnTo>
                  <a:lnTo>
                    <a:pt x="516" y="400"/>
                  </a:lnTo>
                  <a:lnTo>
                    <a:pt x="565" y="382"/>
                  </a:lnTo>
                  <a:lnTo>
                    <a:pt x="618" y="368"/>
                  </a:lnTo>
                  <a:lnTo>
                    <a:pt x="675" y="359"/>
                  </a:lnTo>
                  <a:close/>
                  <a:moveTo>
                    <a:pt x="707" y="248"/>
                  </a:moveTo>
                  <a:lnTo>
                    <a:pt x="770" y="250"/>
                  </a:lnTo>
                  <a:lnTo>
                    <a:pt x="827" y="260"/>
                  </a:lnTo>
                  <a:lnTo>
                    <a:pt x="882" y="274"/>
                  </a:lnTo>
                  <a:lnTo>
                    <a:pt x="933" y="296"/>
                  </a:lnTo>
                  <a:lnTo>
                    <a:pt x="981" y="319"/>
                  </a:lnTo>
                  <a:lnTo>
                    <a:pt x="1024" y="345"/>
                  </a:lnTo>
                  <a:lnTo>
                    <a:pt x="1063" y="372"/>
                  </a:lnTo>
                  <a:lnTo>
                    <a:pt x="1097" y="400"/>
                  </a:lnTo>
                  <a:lnTo>
                    <a:pt x="1126" y="426"/>
                  </a:lnTo>
                  <a:lnTo>
                    <a:pt x="1152" y="451"/>
                  </a:lnTo>
                  <a:lnTo>
                    <a:pt x="1172" y="471"/>
                  </a:lnTo>
                  <a:lnTo>
                    <a:pt x="1185" y="489"/>
                  </a:lnTo>
                  <a:lnTo>
                    <a:pt x="1195" y="499"/>
                  </a:lnTo>
                  <a:lnTo>
                    <a:pt x="1197" y="502"/>
                  </a:lnTo>
                  <a:lnTo>
                    <a:pt x="1193" y="506"/>
                  </a:lnTo>
                  <a:lnTo>
                    <a:pt x="1185" y="518"/>
                  </a:lnTo>
                  <a:lnTo>
                    <a:pt x="1170" y="538"/>
                  </a:lnTo>
                  <a:lnTo>
                    <a:pt x="1150" y="562"/>
                  </a:lnTo>
                  <a:lnTo>
                    <a:pt x="1126" y="587"/>
                  </a:lnTo>
                  <a:lnTo>
                    <a:pt x="1097" y="617"/>
                  </a:lnTo>
                  <a:lnTo>
                    <a:pt x="1065" y="648"/>
                  </a:lnTo>
                  <a:lnTo>
                    <a:pt x="1028" y="680"/>
                  </a:lnTo>
                  <a:lnTo>
                    <a:pt x="988" y="709"/>
                  </a:lnTo>
                  <a:lnTo>
                    <a:pt x="947" y="737"/>
                  </a:lnTo>
                  <a:lnTo>
                    <a:pt x="904" y="761"/>
                  </a:lnTo>
                  <a:lnTo>
                    <a:pt x="859" y="778"/>
                  </a:lnTo>
                  <a:lnTo>
                    <a:pt x="811" y="790"/>
                  </a:lnTo>
                  <a:lnTo>
                    <a:pt x="762" y="794"/>
                  </a:lnTo>
                  <a:lnTo>
                    <a:pt x="717" y="790"/>
                  </a:lnTo>
                  <a:lnTo>
                    <a:pt x="675" y="780"/>
                  </a:lnTo>
                  <a:lnTo>
                    <a:pt x="675" y="451"/>
                  </a:lnTo>
                  <a:lnTo>
                    <a:pt x="715" y="459"/>
                  </a:lnTo>
                  <a:lnTo>
                    <a:pt x="746" y="469"/>
                  </a:lnTo>
                  <a:lnTo>
                    <a:pt x="774" y="485"/>
                  </a:lnTo>
                  <a:lnTo>
                    <a:pt x="796" y="504"/>
                  </a:lnTo>
                  <a:lnTo>
                    <a:pt x="817" y="528"/>
                  </a:lnTo>
                  <a:lnTo>
                    <a:pt x="837" y="558"/>
                  </a:lnTo>
                  <a:lnTo>
                    <a:pt x="859" y="591"/>
                  </a:lnTo>
                  <a:lnTo>
                    <a:pt x="882" y="633"/>
                  </a:lnTo>
                  <a:lnTo>
                    <a:pt x="1038" y="502"/>
                  </a:lnTo>
                  <a:lnTo>
                    <a:pt x="1034" y="499"/>
                  </a:lnTo>
                  <a:lnTo>
                    <a:pt x="1024" y="487"/>
                  </a:lnTo>
                  <a:lnTo>
                    <a:pt x="1008" y="471"/>
                  </a:lnTo>
                  <a:lnTo>
                    <a:pt x="985" y="451"/>
                  </a:lnTo>
                  <a:lnTo>
                    <a:pt x="957" y="430"/>
                  </a:lnTo>
                  <a:lnTo>
                    <a:pt x="924" y="406"/>
                  </a:lnTo>
                  <a:lnTo>
                    <a:pt x="884" y="386"/>
                  </a:lnTo>
                  <a:lnTo>
                    <a:pt x="839" y="370"/>
                  </a:lnTo>
                  <a:lnTo>
                    <a:pt x="790" y="359"/>
                  </a:lnTo>
                  <a:lnTo>
                    <a:pt x="734" y="355"/>
                  </a:lnTo>
                  <a:lnTo>
                    <a:pt x="675" y="359"/>
                  </a:lnTo>
                  <a:lnTo>
                    <a:pt x="675" y="250"/>
                  </a:lnTo>
                  <a:lnTo>
                    <a:pt x="707" y="248"/>
                  </a:lnTo>
                  <a:close/>
                  <a:moveTo>
                    <a:pt x="675" y="162"/>
                  </a:moveTo>
                  <a:lnTo>
                    <a:pt x="675" y="250"/>
                  </a:lnTo>
                  <a:lnTo>
                    <a:pt x="603" y="260"/>
                  </a:lnTo>
                  <a:lnTo>
                    <a:pt x="536" y="276"/>
                  </a:lnTo>
                  <a:lnTo>
                    <a:pt x="475" y="296"/>
                  </a:lnTo>
                  <a:lnTo>
                    <a:pt x="419" y="321"/>
                  </a:lnTo>
                  <a:lnTo>
                    <a:pt x="370" y="349"/>
                  </a:lnTo>
                  <a:lnTo>
                    <a:pt x="327" y="378"/>
                  </a:lnTo>
                  <a:lnTo>
                    <a:pt x="289" y="408"/>
                  </a:lnTo>
                  <a:lnTo>
                    <a:pt x="258" y="435"/>
                  </a:lnTo>
                  <a:lnTo>
                    <a:pt x="232" y="461"/>
                  </a:lnTo>
                  <a:lnTo>
                    <a:pt x="211" y="483"/>
                  </a:lnTo>
                  <a:lnTo>
                    <a:pt x="197" y="500"/>
                  </a:lnTo>
                  <a:lnTo>
                    <a:pt x="187" y="512"/>
                  </a:lnTo>
                  <a:lnTo>
                    <a:pt x="185" y="516"/>
                  </a:lnTo>
                  <a:lnTo>
                    <a:pt x="187" y="522"/>
                  </a:lnTo>
                  <a:lnTo>
                    <a:pt x="191" y="534"/>
                  </a:lnTo>
                  <a:lnTo>
                    <a:pt x="199" y="554"/>
                  </a:lnTo>
                  <a:lnTo>
                    <a:pt x="211" y="581"/>
                  </a:lnTo>
                  <a:lnTo>
                    <a:pt x="224" y="611"/>
                  </a:lnTo>
                  <a:lnTo>
                    <a:pt x="244" y="646"/>
                  </a:lnTo>
                  <a:lnTo>
                    <a:pt x="266" y="684"/>
                  </a:lnTo>
                  <a:lnTo>
                    <a:pt x="293" y="723"/>
                  </a:lnTo>
                  <a:lnTo>
                    <a:pt x="325" y="765"/>
                  </a:lnTo>
                  <a:lnTo>
                    <a:pt x="360" y="804"/>
                  </a:lnTo>
                  <a:lnTo>
                    <a:pt x="400" y="841"/>
                  </a:lnTo>
                  <a:lnTo>
                    <a:pt x="445" y="877"/>
                  </a:lnTo>
                  <a:lnTo>
                    <a:pt x="494" y="906"/>
                  </a:lnTo>
                  <a:lnTo>
                    <a:pt x="549" y="934"/>
                  </a:lnTo>
                  <a:lnTo>
                    <a:pt x="610" y="954"/>
                  </a:lnTo>
                  <a:lnTo>
                    <a:pt x="675" y="966"/>
                  </a:lnTo>
                  <a:lnTo>
                    <a:pt x="675" y="1058"/>
                  </a:lnTo>
                  <a:lnTo>
                    <a:pt x="595" y="1046"/>
                  </a:lnTo>
                  <a:lnTo>
                    <a:pt x="522" y="1027"/>
                  </a:lnTo>
                  <a:lnTo>
                    <a:pt x="453" y="1001"/>
                  </a:lnTo>
                  <a:lnTo>
                    <a:pt x="390" y="969"/>
                  </a:lnTo>
                  <a:lnTo>
                    <a:pt x="331" y="932"/>
                  </a:lnTo>
                  <a:lnTo>
                    <a:pt x="280" y="893"/>
                  </a:lnTo>
                  <a:lnTo>
                    <a:pt x="232" y="849"/>
                  </a:lnTo>
                  <a:lnTo>
                    <a:pt x="189" y="806"/>
                  </a:lnTo>
                  <a:lnTo>
                    <a:pt x="152" y="761"/>
                  </a:lnTo>
                  <a:lnTo>
                    <a:pt x="118" y="717"/>
                  </a:lnTo>
                  <a:lnTo>
                    <a:pt x="89" y="674"/>
                  </a:lnTo>
                  <a:lnTo>
                    <a:pt x="65" y="633"/>
                  </a:lnTo>
                  <a:lnTo>
                    <a:pt x="43" y="597"/>
                  </a:lnTo>
                  <a:lnTo>
                    <a:pt x="28" y="564"/>
                  </a:lnTo>
                  <a:lnTo>
                    <a:pt x="16" y="536"/>
                  </a:lnTo>
                  <a:lnTo>
                    <a:pt x="6" y="516"/>
                  </a:lnTo>
                  <a:lnTo>
                    <a:pt x="2" y="502"/>
                  </a:lnTo>
                  <a:lnTo>
                    <a:pt x="0" y="499"/>
                  </a:lnTo>
                  <a:lnTo>
                    <a:pt x="4" y="495"/>
                  </a:lnTo>
                  <a:lnTo>
                    <a:pt x="14" y="485"/>
                  </a:lnTo>
                  <a:lnTo>
                    <a:pt x="32" y="469"/>
                  </a:lnTo>
                  <a:lnTo>
                    <a:pt x="55" y="449"/>
                  </a:lnTo>
                  <a:lnTo>
                    <a:pt x="85" y="426"/>
                  </a:lnTo>
                  <a:lnTo>
                    <a:pt x="118" y="400"/>
                  </a:lnTo>
                  <a:lnTo>
                    <a:pt x="158" y="370"/>
                  </a:lnTo>
                  <a:lnTo>
                    <a:pt x="203" y="341"/>
                  </a:lnTo>
                  <a:lnTo>
                    <a:pt x="250" y="311"/>
                  </a:lnTo>
                  <a:lnTo>
                    <a:pt x="303" y="282"/>
                  </a:lnTo>
                  <a:lnTo>
                    <a:pt x="358" y="252"/>
                  </a:lnTo>
                  <a:lnTo>
                    <a:pt x="417" y="227"/>
                  </a:lnTo>
                  <a:lnTo>
                    <a:pt x="478" y="205"/>
                  </a:lnTo>
                  <a:lnTo>
                    <a:pt x="542" y="185"/>
                  </a:lnTo>
                  <a:lnTo>
                    <a:pt x="608" y="171"/>
                  </a:lnTo>
                  <a:lnTo>
                    <a:pt x="675" y="162"/>
                  </a:lnTo>
                  <a:close/>
                  <a:moveTo>
                    <a:pt x="675" y="0"/>
                  </a:moveTo>
                  <a:lnTo>
                    <a:pt x="1810" y="0"/>
                  </a:lnTo>
                  <a:lnTo>
                    <a:pt x="1810" y="1200"/>
                  </a:lnTo>
                  <a:lnTo>
                    <a:pt x="675" y="1200"/>
                  </a:lnTo>
                  <a:lnTo>
                    <a:pt x="675" y="1058"/>
                  </a:lnTo>
                  <a:lnTo>
                    <a:pt x="748" y="1062"/>
                  </a:lnTo>
                  <a:lnTo>
                    <a:pt x="819" y="1060"/>
                  </a:lnTo>
                  <a:lnTo>
                    <a:pt x="894" y="1052"/>
                  </a:lnTo>
                  <a:lnTo>
                    <a:pt x="977" y="1038"/>
                  </a:lnTo>
                  <a:lnTo>
                    <a:pt x="1061" y="1021"/>
                  </a:lnTo>
                  <a:lnTo>
                    <a:pt x="1148" y="1001"/>
                  </a:lnTo>
                  <a:lnTo>
                    <a:pt x="1235" y="975"/>
                  </a:lnTo>
                  <a:lnTo>
                    <a:pt x="1321" y="946"/>
                  </a:lnTo>
                  <a:lnTo>
                    <a:pt x="1404" y="914"/>
                  </a:lnTo>
                  <a:lnTo>
                    <a:pt x="1483" y="879"/>
                  </a:lnTo>
                  <a:lnTo>
                    <a:pt x="1554" y="841"/>
                  </a:lnTo>
                  <a:lnTo>
                    <a:pt x="1619" y="802"/>
                  </a:lnTo>
                  <a:lnTo>
                    <a:pt x="1674" y="763"/>
                  </a:lnTo>
                  <a:lnTo>
                    <a:pt x="1658" y="749"/>
                  </a:lnTo>
                  <a:lnTo>
                    <a:pt x="1634" y="733"/>
                  </a:lnTo>
                  <a:lnTo>
                    <a:pt x="1605" y="717"/>
                  </a:lnTo>
                  <a:lnTo>
                    <a:pt x="1573" y="700"/>
                  </a:lnTo>
                  <a:lnTo>
                    <a:pt x="1540" y="682"/>
                  </a:lnTo>
                  <a:lnTo>
                    <a:pt x="1510" y="664"/>
                  </a:lnTo>
                  <a:lnTo>
                    <a:pt x="1485" y="648"/>
                  </a:lnTo>
                  <a:lnTo>
                    <a:pt x="1467" y="636"/>
                  </a:lnTo>
                  <a:lnTo>
                    <a:pt x="1404" y="690"/>
                  </a:lnTo>
                  <a:lnTo>
                    <a:pt x="1341" y="741"/>
                  </a:lnTo>
                  <a:lnTo>
                    <a:pt x="1276" y="788"/>
                  </a:lnTo>
                  <a:lnTo>
                    <a:pt x="1209" y="832"/>
                  </a:lnTo>
                  <a:lnTo>
                    <a:pt x="1140" y="871"/>
                  </a:lnTo>
                  <a:lnTo>
                    <a:pt x="1067" y="904"/>
                  </a:lnTo>
                  <a:lnTo>
                    <a:pt x="992" y="932"/>
                  </a:lnTo>
                  <a:lnTo>
                    <a:pt x="914" y="954"/>
                  </a:lnTo>
                  <a:lnTo>
                    <a:pt x="831" y="966"/>
                  </a:lnTo>
                  <a:lnTo>
                    <a:pt x="744" y="969"/>
                  </a:lnTo>
                  <a:lnTo>
                    <a:pt x="709" y="969"/>
                  </a:lnTo>
                  <a:lnTo>
                    <a:pt x="675" y="966"/>
                  </a:lnTo>
                  <a:lnTo>
                    <a:pt x="675" y="865"/>
                  </a:lnTo>
                  <a:lnTo>
                    <a:pt x="715" y="871"/>
                  </a:lnTo>
                  <a:lnTo>
                    <a:pt x="758" y="873"/>
                  </a:lnTo>
                  <a:lnTo>
                    <a:pt x="815" y="869"/>
                  </a:lnTo>
                  <a:lnTo>
                    <a:pt x="870" y="859"/>
                  </a:lnTo>
                  <a:lnTo>
                    <a:pt x="925" y="841"/>
                  </a:lnTo>
                  <a:lnTo>
                    <a:pt x="979" y="820"/>
                  </a:lnTo>
                  <a:lnTo>
                    <a:pt x="1030" y="794"/>
                  </a:lnTo>
                  <a:lnTo>
                    <a:pt x="1079" y="767"/>
                  </a:lnTo>
                  <a:lnTo>
                    <a:pt x="1126" y="735"/>
                  </a:lnTo>
                  <a:lnTo>
                    <a:pt x="1172" y="701"/>
                  </a:lnTo>
                  <a:lnTo>
                    <a:pt x="1213" y="670"/>
                  </a:lnTo>
                  <a:lnTo>
                    <a:pt x="1250" y="636"/>
                  </a:lnTo>
                  <a:lnTo>
                    <a:pt x="1284" y="605"/>
                  </a:lnTo>
                  <a:lnTo>
                    <a:pt x="1315" y="577"/>
                  </a:lnTo>
                  <a:lnTo>
                    <a:pt x="1339" y="550"/>
                  </a:lnTo>
                  <a:lnTo>
                    <a:pt x="1361" y="530"/>
                  </a:lnTo>
                  <a:lnTo>
                    <a:pt x="1374" y="512"/>
                  </a:lnTo>
                  <a:lnTo>
                    <a:pt x="1384" y="502"/>
                  </a:lnTo>
                  <a:lnTo>
                    <a:pt x="1386" y="499"/>
                  </a:lnTo>
                  <a:lnTo>
                    <a:pt x="1384" y="495"/>
                  </a:lnTo>
                  <a:lnTo>
                    <a:pt x="1374" y="483"/>
                  </a:lnTo>
                  <a:lnTo>
                    <a:pt x="1359" y="465"/>
                  </a:lnTo>
                  <a:lnTo>
                    <a:pt x="1339" y="443"/>
                  </a:lnTo>
                  <a:lnTo>
                    <a:pt x="1311" y="418"/>
                  </a:lnTo>
                  <a:lnTo>
                    <a:pt x="1280" y="388"/>
                  </a:lnTo>
                  <a:lnTo>
                    <a:pt x="1242" y="357"/>
                  </a:lnTo>
                  <a:lnTo>
                    <a:pt x="1201" y="325"/>
                  </a:lnTo>
                  <a:lnTo>
                    <a:pt x="1154" y="292"/>
                  </a:lnTo>
                  <a:lnTo>
                    <a:pt x="1103" y="262"/>
                  </a:lnTo>
                  <a:lnTo>
                    <a:pt x="1048" y="233"/>
                  </a:lnTo>
                  <a:lnTo>
                    <a:pt x="987" y="207"/>
                  </a:lnTo>
                  <a:lnTo>
                    <a:pt x="924" y="187"/>
                  </a:lnTo>
                  <a:lnTo>
                    <a:pt x="855" y="171"/>
                  </a:lnTo>
                  <a:lnTo>
                    <a:pt x="782" y="162"/>
                  </a:lnTo>
                  <a:lnTo>
                    <a:pt x="707" y="160"/>
                  </a:lnTo>
                  <a:lnTo>
                    <a:pt x="675" y="162"/>
                  </a:lnTo>
                  <a:lnTo>
                    <a:pt x="675" y="0"/>
                  </a:lnTo>
                  <a:close/>
                </a:path>
              </a:pathLst>
            </a:custGeom>
            <a:solidFill>
              <a:srgbClr val="76B9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15839855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20534" y="9430306"/>
            <a:ext cx="2945659" cy="496332"/>
          </a:xfrm>
          <a:prstGeom prst="rect">
            <a:avLst/>
          </a:prstGeom>
        </p:spPr>
        <p:txBody>
          <a:bodyPr vert="horz" lIns="93177" tIns="46589" rIns="93177" bIns="46589" rtlCol="0" anchor="ctr"/>
          <a:lstStyle>
            <a:lvl1pPr algn="l">
              <a:defRPr sz="1100">
                <a:latin typeface="Trebuchet MS" pitchFamily="34" charset="0"/>
                <a:ea typeface="ＭＳ Ｐゴシック" pitchFamily="-16" charset="-128"/>
                <a:cs typeface="+mn-cs"/>
              </a:defRPr>
            </a:lvl1pPr>
          </a:lstStyle>
          <a:p>
            <a:pPr>
              <a:defRPr/>
            </a:pPr>
            <a:fld id="{0EFD2D7F-A763-4126-9B71-A7F863137437}" type="datetimeFigureOut">
              <a:rPr lang="en-US" smtClean="0"/>
              <a:pPr>
                <a:defRPr/>
              </a:pPr>
              <a:t>4/1/2022</a:t>
            </a:fld>
            <a:endParaRPr lang="en-US"/>
          </a:p>
        </p:txBody>
      </p:sp>
      <p:sp>
        <p:nvSpPr>
          <p:cNvPr id="4" name="Slide Image Placeholder 3"/>
          <p:cNvSpPr>
            <a:spLocks noGrp="1" noRot="1" noChangeAspect="1"/>
          </p:cNvSpPr>
          <p:nvPr>
            <p:ph type="sldImg" idx="2"/>
          </p:nvPr>
        </p:nvSpPr>
        <p:spPr>
          <a:xfrm>
            <a:off x="90488" y="744538"/>
            <a:ext cx="6616700" cy="3722687"/>
          </a:xfrm>
          <a:prstGeom prst="rect">
            <a:avLst/>
          </a:prstGeom>
          <a:noFill/>
          <a:ln w="12700">
            <a:solidFill>
              <a:prstClr val="black"/>
            </a:solidFill>
          </a:ln>
        </p:spPr>
        <p:txBody>
          <a:bodyPr vert="horz" lIns="93177" tIns="46589" rIns="93177" bIns="46589" rtlCol="0" anchor="ctr"/>
          <a:lstStyle/>
          <a:p>
            <a:pPr lvl="0"/>
            <a:endParaRPr lang="en-US" noProof="0"/>
          </a:p>
        </p:txBody>
      </p:sp>
      <p:sp>
        <p:nvSpPr>
          <p:cNvPr id="5" name="Notes Placeholder 4"/>
          <p:cNvSpPr>
            <a:spLocks noGrp="1"/>
          </p:cNvSpPr>
          <p:nvPr>
            <p:ph type="body" sz="quarter" idx="3"/>
          </p:nvPr>
        </p:nvSpPr>
        <p:spPr>
          <a:xfrm>
            <a:off x="679768" y="4715153"/>
            <a:ext cx="5438140" cy="4466987"/>
          </a:xfrm>
          <a:prstGeom prst="rect">
            <a:avLst/>
          </a:prstGeom>
        </p:spPr>
        <p:txBody>
          <a:bodyPr vert="horz" lIns="93177" tIns="46589" rIns="93177" bIns="46589"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Slide Number Placeholder 6"/>
          <p:cNvSpPr>
            <a:spLocks noGrp="1"/>
          </p:cNvSpPr>
          <p:nvPr>
            <p:ph type="sldNum" sz="quarter" idx="5"/>
          </p:nvPr>
        </p:nvSpPr>
        <p:spPr>
          <a:xfrm>
            <a:off x="3552014" y="9428584"/>
            <a:ext cx="2945659" cy="496332"/>
          </a:xfrm>
          <a:prstGeom prst="rect">
            <a:avLst/>
          </a:prstGeom>
        </p:spPr>
        <p:txBody>
          <a:bodyPr vert="horz" lIns="93177" tIns="46589" rIns="93177" bIns="46589" rtlCol="0" anchor="ctr"/>
          <a:lstStyle>
            <a:lvl1pPr algn="r">
              <a:defRPr sz="1100">
                <a:latin typeface="Trebuchet MS" pitchFamily="34" charset="0"/>
                <a:ea typeface="ＭＳ Ｐゴシック" pitchFamily="-16" charset="-128"/>
                <a:cs typeface="+mn-cs"/>
              </a:defRPr>
            </a:lvl1pPr>
          </a:lstStyle>
          <a:p>
            <a:pPr>
              <a:defRPr/>
            </a:pPr>
            <a:fld id="{E02D639A-AF38-4D9A-897E-57859A70BDEB}" type="slidenum">
              <a:rPr lang="en-US" smtClean="0"/>
              <a:pPr>
                <a:defRPr/>
              </a:pPr>
              <a:t>‹#›</a:t>
            </a:fld>
            <a:endParaRPr lang="en-US"/>
          </a:p>
        </p:txBody>
      </p:sp>
      <p:grpSp>
        <p:nvGrpSpPr>
          <p:cNvPr id="8" name="Group 7"/>
          <p:cNvGrpSpPr/>
          <p:nvPr/>
        </p:nvGrpSpPr>
        <p:grpSpPr>
          <a:xfrm>
            <a:off x="5360886" y="329835"/>
            <a:ext cx="1050149" cy="213627"/>
            <a:chOff x="8775700" y="3552825"/>
            <a:chExt cx="5156200" cy="952500"/>
          </a:xfrm>
        </p:grpSpPr>
        <p:sp>
          <p:nvSpPr>
            <p:cNvPr id="9" name="Freeform 8"/>
            <p:cNvSpPr>
              <a:spLocks noEditPoints="1"/>
            </p:cNvSpPr>
            <p:nvPr/>
          </p:nvSpPr>
          <p:spPr bwMode="auto">
            <a:xfrm>
              <a:off x="13817600" y="4265613"/>
              <a:ext cx="114300" cy="111125"/>
            </a:xfrm>
            <a:custGeom>
              <a:avLst/>
              <a:gdLst>
                <a:gd name="T0" fmla="*/ 59 w 144"/>
                <a:gd name="T1" fmla="*/ 63 h 139"/>
                <a:gd name="T2" fmla="*/ 79 w 144"/>
                <a:gd name="T3" fmla="*/ 63 h 139"/>
                <a:gd name="T4" fmla="*/ 85 w 144"/>
                <a:gd name="T5" fmla="*/ 61 h 139"/>
                <a:gd name="T6" fmla="*/ 87 w 144"/>
                <a:gd name="T7" fmla="*/ 53 h 139"/>
                <a:gd name="T8" fmla="*/ 83 w 144"/>
                <a:gd name="T9" fmla="*/ 47 h 139"/>
                <a:gd name="T10" fmla="*/ 75 w 144"/>
                <a:gd name="T11" fmla="*/ 45 h 139"/>
                <a:gd name="T12" fmla="*/ 59 w 144"/>
                <a:gd name="T13" fmla="*/ 45 h 139"/>
                <a:gd name="T14" fmla="*/ 73 w 144"/>
                <a:gd name="T15" fmla="*/ 33 h 139"/>
                <a:gd name="T16" fmla="*/ 101 w 144"/>
                <a:gd name="T17" fmla="*/ 41 h 139"/>
                <a:gd name="T18" fmla="*/ 103 w 144"/>
                <a:gd name="T19" fmla="*/ 61 h 139"/>
                <a:gd name="T20" fmla="*/ 99 w 144"/>
                <a:gd name="T21" fmla="*/ 68 h 139"/>
                <a:gd name="T22" fmla="*/ 91 w 144"/>
                <a:gd name="T23" fmla="*/ 74 h 139"/>
                <a:gd name="T24" fmla="*/ 105 w 144"/>
                <a:gd name="T25" fmla="*/ 106 h 139"/>
                <a:gd name="T26" fmla="*/ 67 w 144"/>
                <a:gd name="T27" fmla="*/ 76 h 139"/>
                <a:gd name="T28" fmla="*/ 59 w 144"/>
                <a:gd name="T29" fmla="*/ 106 h 139"/>
                <a:gd name="T30" fmla="*/ 44 w 144"/>
                <a:gd name="T31" fmla="*/ 33 h 139"/>
                <a:gd name="T32" fmla="*/ 51 w 144"/>
                <a:gd name="T33" fmla="*/ 21 h 139"/>
                <a:gd name="T34" fmla="*/ 24 w 144"/>
                <a:gd name="T35" fmla="*/ 49 h 139"/>
                <a:gd name="T36" fmla="*/ 24 w 144"/>
                <a:gd name="T37" fmla="*/ 92 h 139"/>
                <a:gd name="T38" fmla="*/ 51 w 144"/>
                <a:gd name="T39" fmla="*/ 120 h 139"/>
                <a:gd name="T40" fmla="*/ 71 w 144"/>
                <a:gd name="T41" fmla="*/ 124 h 139"/>
                <a:gd name="T42" fmla="*/ 109 w 144"/>
                <a:gd name="T43" fmla="*/ 108 h 139"/>
                <a:gd name="T44" fmla="*/ 122 w 144"/>
                <a:gd name="T45" fmla="*/ 70 h 139"/>
                <a:gd name="T46" fmla="*/ 109 w 144"/>
                <a:gd name="T47" fmla="*/ 31 h 139"/>
                <a:gd name="T48" fmla="*/ 71 w 144"/>
                <a:gd name="T49" fmla="*/ 17 h 139"/>
                <a:gd name="T50" fmla="*/ 95 w 144"/>
                <a:gd name="T51" fmla="*/ 3 h 139"/>
                <a:gd name="T52" fmla="*/ 130 w 144"/>
                <a:gd name="T53" fmla="*/ 27 h 139"/>
                <a:gd name="T54" fmla="*/ 144 w 144"/>
                <a:gd name="T55" fmla="*/ 70 h 139"/>
                <a:gd name="T56" fmla="*/ 130 w 144"/>
                <a:gd name="T57" fmla="*/ 114 h 139"/>
                <a:gd name="T58" fmla="*/ 95 w 144"/>
                <a:gd name="T59" fmla="*/ 135 h 139"/>
                <a:gd name="T60" fmla="*/ 50 w 144"/>
                <a:gd name="T61" fmla="*/ 135 h 139"/>
                <a:gd name="T62" fmla="*/ 14 w 144"/>
                <a:gd name="T63" fmla="*/ 114 h 139"/>
                <a:gd name="T64" fmla="*/ 0 w 144"/>
                <a:gd name="T65" fmla="*/ 70 h 139"/>
                <a:gd name="T66" fmla="*/ 14 w 144"/>
                <a:gd name="T67" fmla="*/ 27 h 139"/>
                <a:gd name="T68" fmla="*/ 50 w 144"/>
                <a:gd name="T69" fmla="*/ 3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4" h="139">
                  <a:moveTo>
                    <a:pt x="59" y="45"/>
                  </a:moveTo>
                  <a:lnTo>
                    <a:pt x="59" y="63"/>
                  </a:lnTo>
                  <a:lnTo>
                    <a:pt x="75" y="63"/>
                  </a:lnTo>
                  <a:lnTo>
                    <a:pt x="79" y="63"/>
                  </a:lnTo>
                  <a:lnTo>
                    <a:pt x="83" y="63"/>
                  </a:lnTo>
                  <a:lnTo>
                    <a:pt x="85" y="61"/>
                  </a:lnTo>
                  <a:lnTo>
                    <a:pt x="87" y="57"/>
                  </a:lnTo>
                  <a:lnTo>
                    <a:pt x="87" y="53"/>
                  </a:lnTo>
                  <a:lnTo>
                    <a:pt x="85" y="49"/>
                  </a:lnTo>
                  <a:lnTo>
                    <a:pt x="83" y="47"/>
                  </a:lnTo>
                  <a:lnTo>
                    <a:pt x="79" y="45"/>
                  </a:lnTo>
                  <a:lnTo>
                    <a:pt x="75" y="45"/>
                  </a:lnTo>
                  <a:lnTo>
                    <a:pt x="71" y="45"/>
                  </a:lnTo>
                  <a:lnTo>
                    <a:pt x="59" y="45"/>
                  </a:lnTo>
                  <a:close/>
                  <a:moveTo>
                    <a:pt x="44" y="33"/>
                  </a:moveTo>
                  <a:lnTo>
                    <a:pt x="73" y="33"/>
                  </a:lnTo>
                  <a:lnTo>
                    <a:pt x="89" y="35"/>
                  </a:lnTo>
                  <a:lnTo>
                    <a:pt x="101" y="41"/>
                  </a:lnTo>
                  <a:lnTo>
                    <a:pt x="105" y="55"/>
                  </a:lnTo>
                  <a:lnTo>
                    <a:pt x="103" y="61"/>
                  </a:lnTo>
                  <a:lnTo>
                    <a:pt x="101" y="67"/>
                  </a:lnTo>
                  <a:lnTo>
                    <a:pt x="99" y="68"/>
                  </a:lnTo>
                  <a:lnTo>
                    <a:pt x="95" y="72"/>
                  </a:lnTo>
                  <a:lnTo>
                    <a:pt x="91" y="74"/>
                  </a:lnTo>
                  <a:lnTo>
                    <a:pt x="85" y="74"/>
                  </a:lnTo>
                  <a:lnTo>
                    <a:pt x="105" y="106"/>
                  </a:lnTo>
                  <a:lnTo>
                    <a:pt x="85" y="106"/>
                  </a:lnTo>
                  <a:lnTo>
                    <a:pt x="67" y="76"/>
                  </a:lnTo>
                  <a:lnTo>
                    <a:pt x="59" y="76"/>
                  </a:lnTo>
                  <a:lnTo>
                    <a:pt x="59" y="106"/>
                  </a:lnTo>
                  <a:lnTo>
                    <a:pt x="44" y="106"/>
                  </a:lnTo>
                  <a:lnTo>
                    <a:pt x="44" y="33"/>
                  </a:lnTo>
                  <a:close/>
                  <a:moveTo>
                    <a:pt x="71" y="17"/>
                  </a:moveTo>
                  <a:lnTo>
                    <a:pt x="51" y="21"/>
                  </a:lnTo>
                  <a:lnTo>
                    <a:pt x="36" y="31"/>
                  </a:lnTo>
                  <a:lnTo>
                    <a:pt x="24" y="49"/>
                  </a:lnTo>
                  <a:lnTo>
                    <a:pt x="20" y="70"/>
                  </a:lnTo>
                  <a:lnTo>
                    <a:pt x="24" y="92"/>
                  </a:lnTo>
                  <a:lnTo>
                    <a:pt x="36" y="108"/>
                  </a:lnTo>
                  <a:lnTo>
                    <a:pt x="51" y="120"/>
                  </a:lnTo>
                  <a:lnTo>
                    <a:pt x="71" y="124"/>
                  </a:lnTo>
                  <a:lnTo>
                    <a:pt x="71" y="124"/>
                  </a:lnTo>
                  <a:lnTo>
                    <a:pt x="91" y="120"/>
                  </a:lnTo>
                  <a:lnTo>
                    <a:pt x="109" y="108"/>
                  </a:lnTo>
                  <a:lnTo>
                    <a:pt x="118" y="92"/>
                  </a:lnTo>
                  <a:lnTo>
                    <a:pt x="122" y="70"/>
                  </a:lnTo>
                  <a:lnTo>
                    <a:pt x="118" y="49"/>
                  </a:lnTo>
                  <a:lnTo>
                    <a:pt x="109" y="31"/>
                  </a:lnTo>
                  <a:lnTo>
                    <a:pt x="91" y="21"/>
                  </a:lnTo>
                  <a:lnTo>
                    <a:pt x="71" y="17"/>
                  </a:lnTo>
                  <a:close/>
                  <a:moveTo>
                    <a:pt x="71" y="0"/>
                  </a:moveTo>
                  <a:lnTo>
                    <a:pt x="95" y="3"/>
                  </a:lnTo>
                  <a:lnTo>
                    <a:pt x="114" y="11"/>
                  </a:lnTo>
                  <a:lnTo>
                    <a:pt x="130" y="27"/>
                  </a:lnTo>
                  <a:lnTo>
                    <a:pt x="140" y="45"/>
                  </a:lnTo>
                  <a:lnTo>
                    <a:pt x="144" y="70"/>
                  </a:lnTo>
                  <a:lnTo>
                    <a:pt x="140" y="94"/>
                  </a:lnTo>
                  <a:lnTo>
                    <a:pt x="130" y="114"/>
                  </a:lnTo>
                  <a:lnTo>
                    <a:pt x="114" y="128"/>
                  </a:lnTo>
                  <a:lnTo>
                    <a:pt x="95" y="135"/>
                  </a:lnTo>
                  <a:lnTo>
                    <a:pt x="71" y="139"/>
                  </a:lnTo>
                  <a:lnTo>
                    <a:pt x="50" y="135"/>
                  </a:lnTo>
                  <a:lnTo>
                    <a:pt x="30" y="128"/>
                  </a:lnTo>
                  <a:lnTo>
                    <a:pt x="14" y="114"/>
                  </a:lnTo>
                  <a:lnTo>
                    <a:pt x="4" y="94"/>
                  </a:lnTo>
                  <a:lnTo>
                    <a:pt x="0" y="70"/>
                  </a:lnTo>
                  <a:lnTo>
                    <a:pt x="4" y="45"/>
                  </a:lnTo>
                  <a:lnTo>
                    <a:pt x="14" y="27"/>
                  </a:lnTo>
                  <a:lnTo>
                    <a:pt x="30" y="11"/>
                  </a:lnTo>
                  <a:lnTo>
                    <a:pt x="50" y="3"/>
                  </a:lnTo>
                  <a:lnTo>
                    <a:pt x="71"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10"/>
            <p:cNvSpPr>
              <a:spLocks noEditPoints="1"/>
            </p:cNvSpPr>
            <p:nvPr/>
          </p:nvSpPr>
          <p:spPr bwMode="auto">
            <a:xfrm>
              <a:off x="10447338" y="3732213"/>
              <a:ext cx="3333750" cy="625475"/>
            </a:xfrm>
            <a:custGeom>
              <a:avLst/>
              <a:gdLst>
                <a:gd name="T0" fmla="*/ 2325 w 4200"/>
                <a:gd name="T1" fmla="*/ 618 h 788"/>
                <a:gd name="T2" fmla="*/ 2465 w 4200"/>
                <a:gd name="T3" fmla="*/ 616 h 788"/>
                <a:gd name="T4" fmla="*/ 2540 w 4200"/>
                <a:gd name="T5" fmla="*/ 597 h 788"/>
                <a:gd name="T6" fmla="*/ 2599 w 4200"/>
                <a:gd name="T7" fmla="*/ 555 h 788"/>
                <a:gd name="T8" fmla="*/ 2635 w 4200"/>
                <a:gd name="T9" fmla="*/ 488 h 788"/>
                <a:gd name="T10" fmla="*/ 2648 w 4200"/>
                <a:gd name="T11" fmla="*/ 396 h 788"/>
                <a:gd name="T12" fmla="*/ 2635 w 4200"/>
                <a:gd name="T13" fmla="*/ 301 h 788"/>
                <a:gd name="T14" fmla="*/ 2599 w 4200"/>
                <a:gd name="T15" fmla="*/ 236 h 788"/>
                <a:gd name="T16" fmla="*/ 2540 w 4200"/>
                <a:gd name="T17" fmla="*/ 193 h 788"/>
                <a:gd name="T18" fmla="*/ 2465 w 4200"/>
                <a:gd name="T19" fmla="*/ 173 h 788"/>
                <a:gd name="T20" fmla="*/ 2325 w 4200"/>
                <a:gd name="T21" fmla="*/ 171 h 788"/>
                <a:gd name="T22" fmla="*/ 3597 w 4200"/>
                <a:gd name="T23" fmla="*/ 512 h 788"/>
                <a:gd name="T24" fmla="*/ 3735 w 4200"/>
                <a:gd name="T25" fmla="*/ 143 h 788"/>
                <a:gd name="T26" fmla="*/ 4200 w 4200"/>
                <a:gd name="T27" fmla="*/ 786 h 788"/>
                <a:gd name="T28" fmla="*/ 3916 w 4200"/>
                <a:gd name="T29" fmla="*/ 648 h 788"/>
                <a:gd name="T30" fmla="*/ 3501 w 4200"/>
                <a:gd name="T31" fmla="*/ 786 h 788"/>
                <a:gd name="T32" fmla="*/ 3592 w 4200"/>
                <a:gd name="T33" fmla="*/ 0 h 788"/>
                <a:gd name="T34" fmla="*/ 2969 w 4200"/>
                <a:gd name="T35" fmla="*/ 0 h 788"/>
                <a:gd name="T36" fmla="*/ 3190 w 4200"/>
                <a:gd name="T37" fmla="*/ 788 h 788"/>
                <a:gd name="T38" fmla="*/ 2969 w 4200"/>
                <a:gd name="T39" fmla="*/ 0 h 788"/>
                <a:gd name="T40" fmla="*/ 2416 w 4200"/>
                <a:gd name="T41" fmla="*/ 0 h 788"/>
                <a:gd name="T42" fmla="*/ 2554 w 4200"/>
                <a:gd name="T43" fmla="*/ 7 h 788"/>
                <a:gd name="T44" fmla="*/ 2666 w 4200"/>
                <a:gd name="T45" fmla="*/ 33 h 788"/>
                <a:gd name="T46" fmla="*/ 2757 w 4200"/>
                <a:gd name="T47" fmla="*/ 90 h 788"/>
                <a:gd name="T48" fmla="*/ 2818 w 4200"/>
                <a:gd name="T49" fmla="*/ 173 h 788"/>
                <a:gd name="T50" fmla="*/ 2853 w 4200"/>
                <a:gd name="T51" fmla="*/ 277 h 788"/>
                <a:gd name="T52" fmla="*/ 2865 w 4200"/>
                <a:gd name="T53" fmla="*/ 402 h 788"/>
                <a:gd name="T54" fmla="*/ 2855 w 4200"/>
                <a:gd name="T55" fmla="*/ 518 h 788"/>
                <a:gd name="T56" fmla="*/ 2828 w 4200"/>
                <a:gd name="T57" fmla="*/ 614 h 788"/>
                <a:gd name="T58" fmla="*/ 2786 w 4200"/>
                <a:gd name="T59" fmla="*/ 683 h 788"/>
                <a:gd name="T60" fmla="*/ 2735 w 4200"/>
                <a:gd name="T61" fmla="*/ 731 h 788"/>
                <a:gd name="T62" fmla="*/ 2672 w 4200"/>
                <a:gd name="T63" fmla="*/ 762 h 788"/>
                <a:gd name="T64" fmla="*/ 2585 w 4200"/>
                <a:gd name="T65" fmla="*/ 780 h 788"/>
                <a:gd name="T66" fmla="*/ 2465 w 4200"/>
                <a:gd name="T67" fmla="*/ 788 h 788"/>
                <a:gd name="T68" fmla="*/ 2105 w 4200"/>
                <a:gd name="T69" fmla="*/ 0 h 788"/>
                <a:gd name="T70" fmla="*/ 1063 w 4200"/>
                <a:gd name="T71" fmla="*/ 0 h 788"/>
                <a:gd name="T72" fmla="*/ 1428 w 4200"/>
                <a:gd name="T73" fmla="*/ 0 h 788"/>
                <a:gd name="T74" fmla="*/ 1398 w 4200"/>
                <a:gd name="T75" fmla="*/ 788 h 788"/>
                <a:gd name="T76" fmla="*/ 825 w 4200"/>
                <a:gd name="T77" fmla="*/ 0 h 788"/>
                <a:gd name="T78" fmla="*/ 1969 w 4200"/>
                <a:gd name="T79" fmla="*/ 0 h 788"/>
                <a:gd name="T80" fmla="*/ 1747 w 4200"/>
                <a:gd name="T81" fmla="*/ 788 h 788"/>
                <a:gd name="T82" fmla="*/ 0 w 4200"/>
                <a:gd name="T83" fmla="*/ 0 h 788"/>
                <a:gd name="T84" fmla="*/ 441 w 4200"/>
                <a:gd name="T85" fmla="*/ 0 h 788"/>
                <a:gd name="T86" fmla="*/ 522 w 4200"/>
                <a:gd name="T87" fmla="*/ 7 h 788"/>
                <a:gd name="T88" fmla="*/ 599 w 4200"/>
                <a:gd name="T89" fmla="*/ 25 h 788"/>
                <a:gd name="T90" fmla="*/ 667 w 4200"/>
                <a:gd name="T91" fmla="*/ 59 h 788"/>
                <a:gd name="T92" fmla="*/ 725 w 4200"/>
                <a:gd name="T93" fmla="*/ 112 h 788"/>
                <a:gd name="T94" fmla="*/ 766 w 4200"/>
                <a:gd name="T95" fmla="*/ 187 h 788"/>
                <a:gd name="T96" fmla="*/ 788 w 4200"/>
                <a:gd name="T97" fmla="*/ 289 h 788"/>
                <a:gd name="T98" fmla="*/ 790 w 4200"/>
                <a:gd name="T99" fmla="*/ 788 h 788"/>
                <a:gd name="T100" fmla="*/ 573 w 4200"/>
                <a:gd name="T101" fmla="*/ 427 h 788"/>
                <a:gd name="T102" fmla="*/ 567 w 4200"/>
                <a:gd name="T103" fmla="*/ 317 h 788"/>
                <a:gd name="T104" fmla="*/ 543 w 4200"/>
                <a:gd name="T105" fmla="*/ 244 h 788"/>
                <a:gd name="T106" fmla="*/ 500 w 4200"/>
                <a:gd name="T107" fmla="*/ 201 h 788"/>
                <a:gd name="T108" fmla="*/ 439 w 4200"/>
                <a:gd name="T109" fmla="*/ 179 h 788"/>
                <a:gd name="T110" fmla="*/ 224 w 4200"/>
                <a:gd name="T111" fmla="*/ 175 h 788"/>
                <a:gd name="T112" fmla="*/ 0 w 4200"/>
                <a:gd name="T113" fmla="*/ 788 h 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200" h="788">
                  <a:moveTo>
                    <a:pt x="2325" y="171"/>
                  </a:moveTo>
                  <a:lnTo>
                    <a:pt x="2325" y="618"/>
                  </a:lnTo>
                  <a:lnTo>
                    <a:pt x="2420" y="618"/>
                  </a:lnTo>
                  <a:lnTo>
                    <a:pt x="2465" y="616"/>
                  </a:lnTo>
                  <a:lnTo>
                    <a:pt x="2505" y="608"/>
                  </a:lnTo>
                  <a:lnTo>
                    <a:pt x="2540" y="597"/>
                  </a:lnTo>
                  <a:lnTo>
                    <a:pt x="2572" y="579"/>
                  </a:lnTo>
                  <a:lnTo>
                    <a:pt x="2599" y="555"/>
                  </a:lnTo>
                  <a:lnTo>
                    <a:pt x="2619" y="526"/>
                  </a:lnTo>
                  <a:lnTo>
                    <a:pt x="2635" y="488"/>
                  </a:lnTo>
                  <a:lnTo>
                    <a:pt x="2644" y="445"/>
                  </a:lnTo>
                  <a:lnTo>
                    <a:pt x="2648" y="396"/>
                  </a:lnTo>
                  <a:lnTo>
                    <a:pt x="2644" y="344"/>
                  </a:lnTo>
                  <a:lnTo>
                    <a:pt x="2635" y="301"/>
                  </a:lnTo>
                  <a:lnTo>
                    <a:pt x="2619" y="266"/>
                  </a:lnTo>
                  <a:lnTo>
                    <a:pt x="2599" y="236"/>
                  </a:lnTo>
                  <a:lnTo>
                    <a:pt x="2572" y="212"/>
                  </a:lnTo>
                  <a:lnTo>
                    <a:pt x="2540" y="193"/>
                  </a:lnTo>
                  <a:lnTo>
                    <a:pt x="2505" y="181"/>
                  </a:lnTo>
                  <a:lnTo>
                    <a:pt x="2465" y="173"/>
                  </a:lnTo>
                  <a:lnTo>
                    <a:pt x="2420" y="171"/>
                  </a:lnTo>
                  <a:lnTo>
                    <a:pt x="2325" y="171"/>
                  </a:lnTo>
                  <a:close/>
                  <a:moveTo>
                    <a:pt x="3735" y="143"/>
                  </a:moveTo>
                  <a:lnTo>
                    <a:pt x="3597" y="512"/>
                  </a:lnTo>
                  <a:lnTo>
                    <a:pt x="3869" y="512"/>
                  </a:lnTo>
                  <a:lnTo>
                    <a:pt x="3735" y="143"/>
                  </a:lnTo>
                  <a:close/>
                  <a:moveTo>
                    <a:pt x="3887" y="0"/>
                  </a:moveTo>
                  <a:lnTo>
                    <a:pt x="4200" y="786"/>
                  </a:lnTo>
                  <a:lnTo>
                    <a:pt x="3962" y="786"/>
                  </a:lnTo>
                  <a:lnTo>
                    <a:pt x="3916" y="648"/>
                  </a:lnTo>
                  <a:lnTo>
                    <a:pt x="3548" y="648"/>
                  </a:lnTo>
                  <a:lnTo>
                    <a:pt x="3501" y="786"/>
                  </a:lnTo>
                  <a:lnTo>
                    <a:pt x="3280" y="786"/>
                  </a:lnTo>
                  <a:lnTo>
                    <a:pt x="3592" y="0"/>
                  </a:lnTo>
                  <a:lnTo>
                    <a:pt x="3887" y="0"/>
                  </a:lnTo>
                  <a:close/>
                  <a:moveTo>
                    <a:pt x="2969" y="0"/>
                  </a:moveTo>
                  <a:lnTo>
                    <a:pt x="3190" y="0"/>
                  </a:lnTo>
                  <a:lnTo>
                    <a:pt x="3190" y="788"/>
                  </a:lnTo>
                  <a:lnTo>
                    <a:pt x="2969" y="788"/>
                  </a:lnTo>
                  <a:lnTo>
                    <a:pt x="2969" y="0"/>
                  </a:lnTo>
                  <a:close/>
                  <a:moveTo>
                    <a:pt x="2105" y="0"/>
                  </a:moveTo>
                  <a:lnTo>
                    <a:pt x="2416" y="0"/>
                  </a:lnTo>
                  <a:lnTo>
                    <a:pt x="2489" y="2"/>
                  </a:lnTo>
                  <a:lnTo>
                    <a:pt x="2554" y="7"/>
                  </a:lnTo>
                  <a:lnTo>
                    <a:pt x="2613" y="17"/>
                  </a:lnTo>
                  <a:lnTo>
                    <a:pt x="2666" y="33"/>
                  </a:lnTo>
                  <a:lnTo>
                    <a:pt x="2713" y="57"/>
                  </a:lnTo>
                  <a:lnTo>
                    <a:pt x="2757" y="90"/>
                  </a:lnTo>
                  <a:lnTo>
                    <a:pt x="2794" y="132"/>
                  </a:lnTo>
                  <a:lnTo>
                    <a:pt x="2818" y="173"/>
                  </a:lnTo>
                  <a:lnTo>
                    <a:pt x="2839" y="222"/>
                  </a:lnTo>
                  <a:lnTo>
                    <a:pt x="2853" y="277"/>
                  </a:lnTo>
                  <a:lnTo>
                    <a:pt x="2863" y="337"/>
                  </a:lnTo>
                  <a:lnTo>
                    <a:pt x="2865" y="402"/>
                  </a:lnTo>
                  <a:lnTo>
                    <a:pt x="2863" y="461"/>
                  </a:lnTo>
                  <a:lnTo>
                    <a:pt x="2855" y="518"/>
                  </a:lnTo>
                  <a:lnTo>
                    <a:pt x="2843" y="569"/>
                  </a:lnTo>
                  <a:lnTo>
                    <a:pt x="2828" y="614"/>
                  </a:lnTo>
                  <a:lnTo>
                    <a:pt x="2810" y="654"/>
                  </a:lnTo>
                  <a:lnTo>
                    <a:pt x="2786" y="683"/>
                  </a:lnTo>
                  <a:lnTo>
                    <a:pt x="2761" y="709"/>
                  </a:lnTo>
                  <a:lnTo>
                    <a:pt x="2735" y="731"/>
                  </a:lnTo>
                  <a:lnTo>
                    <a:pt x="2705" y="748"/>
                  </a:lnTo>
                  <a:lnTo>
                    <a:pt x="2672" y="762"/>
                  </a:lnTo>
                  <a:lnTo>
                    <a:pt x="2633" y="772"/>
                  </a:lnTo>
                  <a:lnTo>
                    <a:pt x="2585" y="780"/>
                  </a:lnTo>
                  <a:lnTo>
                    <a:pt x="2530" y="786"/>
                  </a:lnTo>
                  <a:lnTo>
                    <a:pt x="2465" y="788"/>
                  </a:lnTo>
                  <a:lnTo>
                    <a:pt x="2105" y="788"/>
                  </a:lnTo>
                  <a:lnTo>
                    <a:pt x="2105" y="0"/>
                  </a:lnTo>
                  <a:close/>
                  <a:moveTo>
                    <a:pt x="825" y="0"/>
                  </a:moveTo>
                  <a:lnTo>
                    <a:pt x="1063" y="0"/>
                  </a:lnTo>
                  <a:lnTo>
                    <a:pt x="1240" y="624"/>
                  </a:lnTo>
                  <a:lnTo>
                    <a:pt x="1428" y="0"/>
                  </a:lnTo>
                  <a:lnTo>
                    <a:pt x="1654" y="0"/>
                  </a:lnTo>
                  <a:lnTo>
                    <a:pt x="1398" y="788"/>
                  </a:lnTo>
                  <a:lnTo>
                    <a:pt x="1077" y="788"/>
                  </a:lnTo>
                  <a:lnTo>
                    <a:pt x="825" y="0"/>
                  </a:lnTo>
                  <a:close/>
                  <a:moveTo>
                    <a:pt x="1747" y="0"/>
                  </a:moveTo>
                  <a:lnTo>
                    <a:pt x="1969" y="0"/>
                  </a:lnTo>
                  <a:lnTo>
                    <a:pt x="1969" y="788"/>
                  </a:lnTo>
                  <a:lnTo>
                    <a:pt x="1747" y="788"/>
                  </a:lnTo>
                  <a:lnTo>
                    <a:pt x="1747" y="0"/>
                  </a:lnTo>
                  <a:close/>
                  <a:moveTo>
                    <a:pt x="0" y="0"/>
                  </a:moveTo>
                  <a:lnTo>
                    <a:pt x="400" y="0"/>
                  </a:lnTo>
                  <a:lnTo>
                    <a:pt x="441" y="0"/>
                  </a:lnTo>
                  <a:lnTo>
                    <a:pt x="482" y="2"/>
                  </a:lnTo>
                  <a:lnTo>
                    <a:pt x="522" y="7"/>
                  </a:lnTo>
                  <a:lnTo>
                    <a:pt x="561" y="15"/>
                  </a:lnTo>
                  <a:lnTo>
                    <a:pt x="599" y="25"/>
                  </a:lnTo>
                  <a:lnTo>
                    <a:pt x="634" y="41"/>
                  </a:lnTo>
                  <a:lnTo>
                    <a:pt x="667" y="59"/>
                  </a:lnTo>
                  <a:lnTo>
                    <a:pt x="697" y="82"/>
                  </a:lnTo>
                  <a:lnTo>
                    <a:pt x="725" y="112"/>
                  </a:lnTo>
                  <a:lnTo>
                    <a:pt x="746" y="145"/>
                  </a:lnTo>
                  <a:lnTo>
                    <a:pt x="766" y="187"/>
                  </a:lnTo>
                  <a:lnTo>
                    <a:pt x="780" y="234"/>
                  </a:lnTo>
                  <a:lnTo>
                    <a:pt x="788" y="289"/>
                  </a:lnTo>
                  <a:lnTo>
                    <a:pt x="790" y="352"/>
                  </a:lnTo>
                  <a:lnTo>
                    <a:pt x="790" y="788"/>
                  </a:lnTo>
                  <a:lnTo>
                    <a:pt x="573" y="788"/>
                  </a:lnTo>
                  <a:lnTo>
                    <a:pt x="573" y="427"/>
                  </a:lnTo>
                  <a:lnTo>
                    <a:pt x="571" y="368"/>
                  </a:lnTo>
                  <a:lnTo>
                    <a:pt x="567" y="317"/>
                  </a:lnTo>
                  <a:lnTo>
                    <a:pt x="557" y="277"/>
                  </a:lnTo>
                  <a:lnTo>
                    <a:pt x="543" y="244"/>
                  </a:lnTo>
                  <a:lnTo>
                    <a:pt x="524" y="220"/>
                  </a:lnTo>
                  <a:lnTo>
                    <a:pt x="500" y="201"/>
                  </a:lnTo>
                  <a:lnTo>
                    <a:pt x="473" y="187"/>
                  </a:lnTo>
                  <a:lnTo>
                    <a:pt x="439" y="179"/>
                  </a:lnTo>
                  <a:lnTo>
                    <a:pt x="400" y="175"/>
                  </a:lnTo>
                  <a:lnTo>
                    <a:pt x="224" y="175"/>
                  </a:lnTo>
                  <a:lnTo>
                    <a:pt x="224" y="788"/>
                  </a:lnTo>
                  <a:lnTo>
                    <a:pt x="0" y="788"/>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11"/>
            <p:cNvSpPr>
              <a:spLocks noEditPoints="1"/>
            </p:cNvSpPr>
            <p:nvPr/>
          </p:nvSpPr>
          <p:spPr bwMode="auto">
            <a:xfrm>
              <a:off x="8775700" y="3552825"/>
              <a:ext cx="1436688" cy="952500"/>
            </a:xfrm>
            <a:custGeom>
              <a:avLst/>
              <a:gdLst>
                <a:gd name="T0" fmla="*/ 638 w 1810"/>
                <a:gd name="T1" fmla="*/ 451 h 1200"/>
                <a:gd name="T2" fmla="*/ 516 w 1810"/>
                <a:gd name="T3" fmla="*/ 502 h 1200"/>
                <a:gd name="T4" fmla="*/ 469 w 1810"/>
                <a:gd name="T5" fmla="*/ 546 h 1200"/>
                <a:gd name="T6" fmla="*/ 496 w 1810"/>
                <a:gd name="T7" fmla="*/ 613 h 1200"/>
                <a:gd name="T8" fmla="*/ 595 w 1810"/>
                <a:gd name="T9" fmla="*/ 735 h 1200"/>
                <a:gd name="T10" fmla="*/ 614 w 1810"/>
                <a:gd name="T11" fmla="*/ 851 h 1200"/>
                <a:gd name="T12" fmla="*/ 439 w 1810"/>
                <a:gd name="T13" fmla="*/ 733 h 1200"/>
                <a:gd name="T14" fmla="*/ 349 w 1810"/>
                <a:gd name="T15" fmla="*/ 595 h 1200"/>
                <a:gd name="T16" fmla="*/ 323 w 1810"/>
                <a:gd name="T17" fmla="*/ 530 h 1200"/>
                <a:gd name="T18" fmla="*/ 372 w 1810"/>
                <a:gd name="T19" fmla="*/ 485 h 1200"/>
                <a:gd name="T20" fmla="*/ 516 w 1810"/>
                <a:gd name="T21" fmla="*/ 400 h 1200"/>
                <a:gd name="T22" fmla="*/ 707 w 1810"/>
                <a:gd name="T23" fmla="*/ 248 h 1200"/>
                <a:gd name="T24" fmla="*/ 933 w 1810"/>
                <a:gd name="T25" fmla="*/ 296 h 1200"/>
                <a:gd name="T26" fmla="*/ 1097 w 1810"/>
                <a:gd name="T27" fmla="*/ 400 h 1200"/>
                <a:gd name="T28" fmla="*/ 1185 w 1810"/>
                <a:gd name="T29" fmla="*/ 489 h 1200"/>
                <a:gd name="T30" fmla="*/ 1185 w 1810"/>
                <a:gd name="T31" fmla="*/ 518 h 1200"/>
                <a:gd name="T32" fmla="*/ 1097 w 1810"/>
                <a:gd name="T33" fmla="*/ 617 h 1200"/>
                <a:gd name="T34" fmla="*/ 947 w 1810"/>
                <a:gd name="T35" fmla="*/ 737 h 1200"/>
                <a:gd name="T36" fmla="*/ 762 w 1810"/>
                <a:gd name="T37" fmla="*/ 794 h 1200"/>
                <a:gd name="T38" fmla="*/ 715 w 1810"/>
                <a:gd name="T39" fmla="*/ 459 h 1200"/>
                <a:gd name="T40" fmla="*/ 817 w 1810"/>
                <a:gd name="T41" fmla="*/ 528 h 1200"/>
                <a:gd name="T42" fmla="*/ 1038 w 1810"/>
                <a:gd name="T43" fmla="*/ 502 h 1200"/>
                <a:gd name="T44" fmla="*/ 985 w 1810"/>
                <a:gd name="T45" fmla="*/ 451 h 1200"/>
                <a:gd name="T46" fmla="*/ 839 w 1810"/>
                <a:gd name="T47" fmla="*/ 370 h 1200"/>
                <a:gd name="T48" fmla="*/ 675 w 1810"/>
                <a:gd name="T49" fmla="*/ 250 h 1200"/>
                <a:gd name="T50" fmla="*/ 603 w 1810"/>
                <a:gd name="T51" fmla="*/ 260 h 1200"/>
                <a:gd name="T52" fmla="*/ 370 w 1810"/>
                <a:gd name="T53" fmla="*/ 349 h 1200"/>
                <a:gd name="T54" fmla="*/ 232 w 1810"/>
                <a:gd name="T55" fmla="*/ 461 h 1200"/>
                <a:gd name="T56" fmla="*/ 185 w 1810"/>
                <a:gd name="T57" fmla="*/ 516 h 1200"/>
                <a:gd name="T58" fmla="*/ 211 w 1810"/>
                <a:gd name="T59" fmla="*/ 581 h 1200"/>
                <a:gd name="T60" fmla="*/ 293 w 1810"/>
                <a:gd name="T61" fmla="*/ 723 h 1200"/>
                <a:gd name="T62" fmla="*/ 445 w 1810"/>
                <a:gd name="T63" fmla="*/ 877 h 1200"/>
                <a:gd name="T64" fmla="*/ 675 w 1810"/>
                <a:gd name="T65" fmla="*/ 966 h 1200"/>
                <a:gd name="T66" fmla="*/ 453 w 1810"/>
                <a:gd name="T67" fmla="*/ 1001 h 1200"/>
                <a:gd name="T68" fmla="*/ 232 w 1810"/>
                <a:gd name="T69" fmla="*/ 849 h 1200"/>
                <a:gd name="T70" fmla="*/ 89 w 1810"/>
                <a:gd name="T71" fmla="*/ 674 h 1200"/>
                <a:gd name="T72" fmla="*/ 16 w 1810"/>
                <a:gd name="T73" fmla="*/ 536 h 1200"/>
                <a:gd name="T74" fmla="*/ 4 w 1810"/>
                <a:gd name="T75" fmla="*/ 495 h 1200"/>
                <a:gd name="T76" fmla="*/ 85 w 1810"/>
                <a:gd name="T77" fmla="*/ 426 h 1200"/>
                <a:gd name="T78" fmla="*/ 250 w 1810"/>
                <a:gd name="T79" fmla="*/ 311 h 1200"/>
                <a:gd name="T80" fmla="*/ 478 w 1810"/>
                <a:gd name="T81" fmla="*/ 205 h 1200"/>
                <a:gd name="T82" fmla="*/ 675 w 1810"/>
                <a:gd name="T83" fmla="*/ 0 h 1200"/>
                <a:gd name="T84" fmla="*/ 675 w 1810"/>
                <a:gd name="T85" fmla="*/ 1058 h 1200"/>
                <a:gd name="T86" fmla="*/ 977 w 1810"/>
                <a:gd name="T87" fmla="*/ 1038 h 1200"/>
                <a:gd name="T88" fmla="*/ 1321 w 1810"/>
                <a:gd name="T89" fmla="*/ 946 h 1200"/>
                <a:gd name="T90" fmla="*/ 1619 w 1810"/>
                <a:gd name="T91" fmla="*/ 802 h 1200"/>
                <a:gd name="T92" fmla="*/ 1605 w 1810"/>
                <a:gd name="T93" fmla="*/ 717 h 1200"/>
                <a:gd name="T94" fmla="*/ 1485 w 1810"/>
                <a:gd name="T95" fmla="*/ 648 h 1200"/>
                <a:gd name="T96" fmla="*/ 1276 w 1810"/>
                <a:gd name="T97" fmla="*/ 788 h 1200"/>
                <a:gd name="T98" fmla="*/ 992 w 1810"/>
                <a:gd name="T99" fmla="*/ 932 h 1200"/>
                <a:gd name="T100" fmla="*/ 709 w 1810"/>
                <a:gd name="T101" fmla="*/ 969 h 1200"/>
                <a:gd name="T102" fmla="*/ 758 w 1810"/>
                <a:gd name="T103" fmla="*/ 873 h 1200"/>
                <a:gd name="T104" fmla="*/ 979 w 1810"/>
                <a:gd name="T105" fmla="*/ 820 h 1200"/>
                <a:gd name="T106" fmla="*/ 1172 w 1810"/>
                <a:gd name="T107" fmla="*/ 701 h 1200"/>
                <a:gd name="T108" fmla="*/ 1315 w 1810"/>
                <a:gd name="T109" fmla="*/ 577 h 1200"/>
                <a:gd name="T110" fmla="*/ 1384 w 1810"/>
                <a:gd name="T111" fmla="*/ 502 h 1200"/>
                <a:gd name="T112" fmla="*/ 1359 w 1810"/>
                <a:gd name="T113" fmla="*/ 465 h 1200"/>
                <a:gd name="T114" fmla="*/ 1242 w 1810"/>
                <a:gd name="T115" fmla="*/ 357 h 1200"/>
                <a:gd name="T116" fmla="*/ 1048 w 1810"/>
                <a:gd name="T117" fmla="*/ 233 h 1200"/>
                <a:gd name="T118" fmla="*/ 782 w 1810"/>
                <a:gd name="T119" fmla="*/ 162 h 1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810" h="1200">
                  <a:moveTo>
                    <a:pt x="675" y="359"/>
                  </a:moveTo>
                  <a:lnTo>
                    <a:pt x="675" y="451"/>
                  </a:lnTo>
                  <a:lnTo>
                    <a:pt x="675" y="451"/>
                  </a:lnTo>
                  <a:lnTo>
                    <a:pt x="638" y="451"/>
                  </a:lnTo>
                  <a:lnTo>
                    <a:pt x="603" y="459"/>
                  </a:lnTo>
                  <a:lnTo>
                    <a:pt x="571" y="471"/>
                  </a:lnTo>
                  <a:lnTo>
                    <a:pt x="542" y="485"/>
                  </a:lnTo>
                  <a:lnTo>
                    <a:pt x="516" y="502"/>
                  </a:lnTo>
                  <a:lnTo>
                    <a:pt x="496" y="518"/>
                  </a:lnTo>
                  <a:lnTo>
                    <a:pt x="482" y="532"/>
                  </a:lnTo>
                  <a:lnTo>
                    <a:pt x="473" y="542"/>
                  </a:lnTo>
                  <a:lnTo>
                    <a:pt x="469" y="546"/>
                  </a:lnTo>
                  <a:lnTo>
                    <a:pt x="471" y="552"/>
                  </a:lnTo>
                  <a:lnTo>
                    <a:pt x="477" y="566"/>
                  </a:lnTo>
                  <a:lnTo>
                    <a:pt x="484" y="587"/>
                  </a:lnTo>
                  <a:lnTo>
                    <a:pt x="496" y="613"/>
                  </a:lnTo>
                  <a:lnTo>
                    <a:pt x="514" y="644"/>
                  </a:lnTo>
                  <a:lnTo>
                    <a:pt x="536" y="676"/>
                  </a:lnTo>
                  <a:lnTo>
                    <a:pt x="561" y="707"/>
                  </a:lnTo>
                  <a:lnTo>
                    <a:pt x="595" y="735"/>
                  </a:lnTo>
                  <a:lnTo>
                    <a:pt x="632" y="761"/>
                  </a:lnTo>
                  <a:lnTo>
                    <a:pt x="675" y="780"/>
                  </a:lnTo>
                  <a:lnTo>
                    <a:pt x="675" y="865"/>
                  </a:lnTo>
                  <a:lnTo>
                    <a:pt x="614" y="851"/>
                  </a:lnTo>
                  <a:lnTo>
                    <a:pt x="561" y="828"/>
                  </a:lnTo>
                  <a:lnTo>
                    <a:pt x="514" y="800"/>
                  </a:lnTo>
                  <a:lnTo>
                    <a:pt x="473" y="768"/>
                  </a:lnTo>
                  <a:lnTo>
                    <a:pt x="439" y="733"/>
                  </a:lnTo>
                  <a:lnTo>
                    <a:pt x="408" y="698"/>
                  </a:lnTo>
                  <a:lnTo>
                    <a:pt x="384" y="660"/>
                  </a:lnTo>
                  <a:lnTo>
                    <a:pt x="364" y="627"/>
                  </a:lnTo>
                  <a:lnTo>
                    <a:pt x="349" y="595"/>
                  </a:lnTo>
                  <a:lnTo>
                    <a:pt x="337" y="569"/>
                  </a:lnTo>
                  <a:lnTo>
                    <a:pt x="329" y="548"/>
                  </a:lnTo>
                  <a:lnTo>
                    <a:pt x="325" y="534"/>
                  </a:lnTo>
                  <a:lnTo>
                    <a:pt x="323" y="530"/>
                  </a:lnTo>
                  <a:lnTo>
                    <a:pt x="325" y="526"/>
                  </a:lnTo>
                  <a:lnTo>
                    <a:pt x="335" y="516"/>
                  </a:lnTo>
                  <a:lnTo>
                    <a:pt x="350" y="502"/>
                  </a:lnTo>
                  <a:lnTo>
                    <a:pt x="372" y="485"/>
                  </a:lnTo>
                  <a:lnTo>
                    <a:pt x="400" y="463"/>
                  </a:lnTo>
                  <a:lnTo>
                    <a:pt x="433" y="441"/>
                  </a:lnTo>
                  <a:lnTo>
                    <a:pt x="473" y="420"/>
                  </a:lnTo>
                  <a:lnTo>
                    <a:pt x="516" y="400"/>
                  </a:lnTo>
                  <a:lnTo>
                    <a:pt x="565" y="382"/>
                  </a:lnTo>
                  <a:lnTo>
                    <a:pt x="618" y="368"/>
                  </a:lnTo>
                  <a:lnTo>
                    <a:pt x="675" y="359"/>
                  </a:lnTo>
                  <a:close/>
                  <a:moveTo>
                    <a:pt x="707" y="248"/>
                  </a:moveTo>
                  <a:lnTo>
                    <a:pt x="770" y="250"/>
                  </a:lnTo>
                  <a:lnTo>
                    <a:pt x="827" y="260"/>
                  </a:lnTo>
                  <a:lnTo>
                    <a:pt x="882" y="274"/>
                  </a:lnTo>
                  <a:lnTo>
                    <a:pt x="933" y="296"/>
                  </a:lnTo>
                  <a:lnTo>
                    <a:pt x="981" y="319"/>
                  </a:lnTo>
                  <a:lnTo>
                    <a:pt x="1024" y="345"/>
                  </a:lnTo>
                  <a:lnTo>
                    <a:pt x="1063" y="372"/>
                  </a:lnTo>
                  <a:lnTo>
                    <a:pt x="1097" y="400"/>
                  </a:lnTo>
                  <a:lnTo>
                    <a:pt x="1126" y="426"/>
                  </a:lnTo>
                  <a:lnTo>
                    <a:pt x="1152" y="451"/>
                  </a:lnTo>
                  <a:lnTo>
                    <a:pt x="1172" y="471"/>
                  </a:lnTo>
                  <a:lnTo>
                    <a:pt x="1185" y="489"/>
                  </a:lnTo>
                  <a:lnTo>
                    <a:pt x="1195" y="499"/>
                  </a:lnTo>
                  <a:lnTo>
                    <a:pt x="1197" y="502"/>
                  </a:lnTo>
                  <a:lnTo>
                    <a:pt x="1193" y="506"/>
                  </a:lnTo>
                  <a:lnTo>
                    <a:pt x="1185" y="518"/>
                  </a:lnTo>
                  <a:lnTo>
                    <a:pt x="1170" y="538"/>
                  </a:lnTo>
                  <a:lnTo>
                    <a:pt x="1150" y="562"/>
                  </a:lnTo>
                  <a:lnTo>
                    <a:pt x="1126" y="587"/>
                  </a:lnTo>
                  <a:lnTo>
                    <a:pt x="1097" y="617"/>
                  </a:lnTo>
                  <a:lnTo>
                    <a:pt x="1065" y="648"/>
                  </a:lnTo>
                  <a:lnTo>
                    <a:pt x="1028" y="680"/>
                  </a:lnTo>
                  <a:lnTo>
                    <a:pt x="988" y="709"/>
                  </a:lnTo>
                  <a:lnTo>
                    <a:pt x="947" y="737"/>
                  </a:lnTo>
                  <a:lnTo>
                    <a:pt x="904" y="761"/>
                  </a:lnTo>
                  <a:lnTo>
                    <a:pt x="859" y="778"/>
                  </a:lnTo>
                  <a:lnTo>
                    <a:pt x="811" y="790"/>
                  </a:lnTo>
                  <a:lnTo>
                    <a:pt x="762" y="794"/>
                  </a:lnTo>
                  <a:lnTo>
                    <a:pt x="717" y="790"/>
                  </a:lnTo>
                  <a:lnTo>
                    <a:pt x="675" y="780"/>
                  </a:lnTo>
                  <a:lnTo>
                    <a:pt x="675" y="451"/>
                  </a:lnTo>
                  <a:lnTo>
                    <a:pt x="715" y="459"/>
                  </a:lnTo>
                  <a:lnTo>
                    <a:pt x="746" y="469"/>
                  </a:lnTo>
                  <a:lnTo>
                    <a:pt x="774" y="485"/>
                  </a:lnTo>
                  <a:lnTo>
                    <a:pt x="796" y="504"/>
                  </a:lnTo>
                  <a:lnTo>
                    <a:pt x="817" y="528"/>
                  </a:lnTo>
                  <a:lnTo>
                    <a:pt x="837" y="558"/>
                  </a:lnTo>
                  <a:lnTo>
                    <a:pt x="859" y="591"/>
                  </a:lnTo>
                  <a:lnTo>
                    <a:pt x="882" y="633"/>
                  </a:lnTo>
                  <a:lnTo>
                    <a:pt x="1038" y="502"/>
                  </a:lnTo>
                  <a:lnTo>
                    <a:pt x="1034" y="499"/>
                  </a:lnTo>
                  <a:lnTo>
                    <a:pt x="1024" y="487"/>
                  </a:lnTo>
                  <a:lnTo>
                    <a:pt x="1008" y="471"/>
                  </a:lnTo>
                  <a:lnTo>
                    <a:pt x="985" y="451"/>
                  </a:lnTo>
                  <a:lnTo>
                    <a:pt x="957" y="430"/>
                  </a:lnTo>
                  <a:lnTo>
                    <a:pt x="924" y="406"/>
                  </a:lnTo>
                  <a:lnTo>
                    <a:pt x="884" y="386"/>
                  </a:lnTo>
                  <a:lnTo>
                    <a:pt x="839" y="370"/>
                  </a:lnTo>
                  <a:lnTo>
                    <a:pt x="790" y="359"/>
                  </a:lnTo>
                  <a:lnTo>
                    <a:pt x="734" y="355"/>
                  </a:lnTo>
                  <a:lnTo>
                    <a:pt x="675" y="359"/>
                  </a:lnTo>
                  <a:lnTo>
                    <a:pt x="675" y="250"/>
                  </a:lnTo>
                  <a:lnTo>
                    <a:pt x="707" y="248"/>
                  </a:lnTo>
                  <a:close/>
                  <a:moveTo>
                    <a:pt x="675" y="162"/>
                  </a:moveTo>
                  <a:lnTo>
                    <a:pt x="675" y="250"/>
                  </a:lnTo>
                  <a:lnTo>
                    <a:pt x="603" y="260"/>
                  </a:lnTo>
                  <a:lnTo>
                    <a:pt x="536" y="276"/>
                  </a:lnTo>
                  <a:lnTo>
                    <a:pt x="475" y="296"/>
                  </a:lnTo>
                  <a:lnTo>
                    <a:pt x="419" y="321"/>
                  </a:lnTo>
                  <a:lnTo>
                    <a:pt x="370" y="349"/>
                  </a:lnTo>
                  <a:lnTo>
                    <a:pt x="327" y="378"/>
                  </a:lnTo>
                  <a:lnTo>
                    <a:pt x="289" y="408"/>
                  </a:lnTo>
                  <a:lnTo>
                    <a:pt x="258" y="435"/>
                  </a:lnTo>
                  <a:lnTo>
                    <a:pt x="232" y="461"/>
                  </a:lnTo>
                  <a:lnTo>
                    <a:pt x="211" y="483"/>
                  </a:lnTo>
                  <a:lnTo>
                    <a:pt x="197" y="500"/>
                  </a:lnTo>
                  <a:lnTo>
                    <a:pt x="187" y="512"/>
                  </a:lnTo>
                  <a:lnTo>
                    <a:pt x="185" y="516"/>
                  </a:lnTo>
                  <a:lnTo>
                    <a:pt x="187" y="522"/>
                  </a:lnTo>
                  <a:lnTo>
                    <a:pt x="191" y="534"/>
                  </a:lnTo>
                  <a:lnTo>
                    <a:pt x="199" y="554"/>
                  </a:lnTo>
                  <a:lnTo>
                    <a:pt x="211" y="581"/>
                  </a:lnTo>
                  <a:lnTo>
                    <a:pt x="224" y="611"/>
                  </a:lnTo>
                  <a:lnTo>
                    <a:pt x="244" y="646"/>
                  </a:lnTo>
                  <a:lnTo>
                    <a:pt x="266" y="684"/>
                  </a:lnTo>
                  <a:lnTo>
                    <a:pt x="293" y="723"/>
                  </a:lnTo>
                  <a:lnTo>
                    <a:pt x="325" y="765"/>
                  </a:lnTo>
                  <a:lnTo>
                    <a:pt x="360" y="804"/>
                  </a:lnTo>
                  <a:lnTo>
                    <a:pt x="400" y="841"/>
                  </a:lnTo>
                  <a:lnTo>
                    <a:pt x="445" y="877"/>
                  </a:lnTo>
                  <a:lnTo>
                    <a:pt x="494" y="906"/>
                  </a:lnTo>
                  <a:lnTo>
                    <a:pt x="549" y="934"/>
                  </a:lnTo>
                  <a:lnTo>
                    <a:pt x="610" y="954"/>
                  </a:lnTo>
                  <a:lnTo>
                    <a:pt x="675" y="966"/>
                  </a:lnTo>
                  <a:lnTo>
                    <a:pt x="675" y="1058"/>
                  </a:lnTo>
                  <a:lnTo>
                    <a:pt x="595" y="1046"/>
                  </a:lnTo>
                  <a:lnTo>
                    <a:pt x="522" y="1027"/>
                  </a:lnTo>
                  <a:lnTo>
                    <a:pt x="453" y="1001"/>
                  </a:lnTo>
                  <a:lnTo>
                    <a:pt x="390" y="969"/>
                  </a:lnTo>
                  <a:lnTo>
                    <a:pt x="331" y="932"/>
                  </a:lnTo>
                  <a:lnTo>
                    <a:pt x="280" y="893"/>
                  </a:lnTo>
                  <a:lnTo>
                    <a:pt x="232" y="849"/>
                  </a:lnTo>
                  <a:lnTo>
                    <a:pt x="189" y="806"/>
                  </a:lnTo>
                  <a:lnTo>
                    <a:pt x="152" y="761"/>
                  </a:lnTo>
                  <a:lnTo>
                    <a:pt x="118" y="717"/>
                  </a:lnTo>
                  <a:lnTo>
                    <a:pt x="89" y="674"/>
                  </a:lnTo>
                  <a:lnTo>
                    <a:pt x="65" y="633"/>
                  </a:lnTo>
                  <a:lnTo>
                    <a:pt x="43" y="597"/>
                  </a:lnTo>
                  <a:lnTo>
                    <a:pt x="28" y="564"/>
                  </a:lnTo>
                  <a:lnTo>
                    <a:pt x="16" y="536"/>
                  </a:lnTo>
                  <a:lnTo>
                    <a:pt x="6" y="516"/>
                  </a:lnTo>
                  <a:lnTo>
                    <a:pt x="2" y="502"/>
                  </a:lnTo>
                  <a:lnTo>
                    <a:pt x="0" y="499"/>
                  </a:lnTo>
                  <a:lnTo>
                    <a:pt x="4" y="495"/>
                  </a:lnTo>
                  <a:lnTo>
                    <a:pt x="14" y="485"/>
                  </a:lnTo>
                  <a:lnTo>
                    <a:pt x="32" y="469"/>
                  </a:lnTo>
                  <a:lnTo>
                    <a:pt x="55" y="449"/>
                  </a:lnTo>
                  <a:lnTo>
                    <a:pt x="85" y="426"/>
                  </a:lnTo>
                  <a:lnTo>
                    <a:pt x="118" y="400"/>
                  </a:lnTo>
                  <a:lnTo>
                    <a:pt x="158" y="370"/>
                  </a:lnTo>
                  <a:lnTo>
                    <a:pt x="203" y="341"/>
                  </a:lnTo>
                  <a:lnTo>
                    <a:pt x="250" y="311"/>
                  </a:lnTo>
                  <a:lnTo>
                    <a:pt x="303" y="282"/>
                  </a:lnTo>
                  <a:lnTo>
                    <a:pt x="358" y="252"/>
                  </a:lnTo>
                  <a:lnTo>
                    <a:pt x="417" y="227"/>
                  </a:lnTo>
                  <a:lnTo>
                    <a:pt x="478" y="205"/>
                  </a:lnTo>
                  <a:lnTo>
                    <a:pt x="542" y="185"/>
                  </a:lnTo>
                  <a:lnTo>
                    <a:pt x="608" y="171"/>
                  </a:lnTo>
                  <a:lnTo>
                    <a:pt x="675" y="162"/>
                  </a:lnTo>
                  <a:close/>
                  <a:moveTo>
                    <a:pt x="675" y="0"/>
                  </a:moveTo>
                  <a:lnTo>
                    <a:pt x="1810" y="0"/>
                  </a:lnTo>
                  <a:lnTo>
                    <a:pt x="1810" y="1200"/>
                  </a:lnTo>
                  <a:lnTo>
                    <a:pt x="675" y="1200"/>
                  </a:lnTo>
                  <a:lnTo>
                    <a:pt x="675" y="1058"/>
                  </a:lnTo>
                  <a:lnTo>
                    <a:pt x="748" y="1062"/>
                  </a:lnTo>
                  <a:lnTo>
                    <a:pt x="819" y="1060"/>
                  </a:lnTo>
                  <a:lnTo>
                    <a:pt x="894" y="1052"/>
                  </a:lnTo>
                  <a:lnTo>
                    <a:pt x="977" y="1038"/>
                  </a:lnTo>
                  <a:lnTo>
                    <a:pt x="1061" y="1021"/>
                  </a:lnTo>
                  <a:lnTo>
                    <a:pt x="1148" y="1001"/>
                  </a:lnTo>
                  <a:lnTo>
                    <a:pt x="1235" y="975"/>
                  </a:lnTo>
                  <a:lnTo>
                    <a:pt x="1321" y="946"/>
                  </a:lnTo>
                  <a:lnTo>
                    <a:pt x="1404" y="914"/>
                  </a:lnTo>
                  <a:lnTo>
                    <a:pt x="1483" y="879"/>
                  </a:lnTo>
                  <a:lnTo>
                    <a:pt x="1554" y="841"/>
                  </a:lnTo>
                  <a:lnTo>
                    <a:pt x="1619" y="802"/>
                  </a:lnTo>
                  <a:lnTo>
                    <a:pt x="1674" y="763"/>
                  </a:lnTo>
                  <a:lnTo>
                    <a:pt x="1658" y="749"/>
                  </a:lnTo>
                  <a:lnTo>
                    <a:pt x="1634" y="733"/>
                  </a:lnTo>
                  <a:lnTo>
                    <a:pt x="1605" y="717"/>
                  </a:lnTo>
                  <a:lnTo>
                    <a:pt x="1573" y="700"/>
                  </a:lnTo>
                  <a:lnTo>
                    <a:pt x="1540" y="682"/>
                  </a:lnTo>
                  <a:lnTo>
                    <a:pt x="1510" y="664"/>
                  </a:lnTo>
                  <a:lnTo>
                    <a:pt x="1485" y="648"/>
                  </a:lnTo>
                  <a:lnTo>
                    <a:pt x="1467" y="636"/>
                  </a:lnTo>
                  <a:lnTo>
                    <a:pt x="1404" y="690"/>
                  </a:lnTo>
                  <a:lnTo>
                    <a:pt x="1341" y="741"/>
                  </a:lnTo>
                  <a:lnTo>
                    <a:pt x="1276" y="788"/>
                  </a:lnTo>
                  <a:lnTo>
                    <a:pt x="1209" y="832"/>
                  </a:lnTo>
                  <a:lnTo>
                    <a:pt x="1140" y="871"/>
                  </a:lnTo>
                  <a:lnTo>
                    <a:pt x="1067" y="904"/>
                  </a:lnTo>
                  <a:lnTo>
                    <a:pt x="992" y="932"/>
                  </a:lnTo>
                  <a:lnTo>
                    <a:pt x="914" y="954"/>
                  </a:lnTo>
                  <a:lnTo>
                    <a:pt x="831" y="966"/>
                  </a:lnTo>
                  <a:lnTo>
                    <a:pt x="744" y="969"/>
                  </a:lnTo>
                  <a:lnTo>
                    <a:pt x="709" y="969"/>
                  </a:lnTo>
                  <a:lnTo>
                    <a:pt x="675" y="966"/>
                  </a:lnTo>
                  <a:lnTo>
                    <a:pt x="675" y="865"/>
                  </a:lnTo>
                  <a:lnTo>
                    <a:pt x="715" y="871"/>
                  </a:lnTo>
                  <a:lnTo>
                    <a:pt x="758" y="873"/>
                  </a:lnTo>
                  <a:lnTo>
                    <a:pt x="815" y="869"/>
                  </a:lnTo>
                  <a:lnTo>
                    <a:pt x="870" y="859"/>
                  </a:lnTo>
                  <a:lnTo>
                    <a:pt x="925" y="841"/>
                  </a:lnTo>
                  <a:lnTo>
                    <a:pt x="979" y="820"/>
                  </a:lnTo>
                  <a:lnTo>
                    <a:pt x="1030" y="794"/>
                  </a:lnTo>
                  <a:lnTo>
                    <a:pt x="1079" y="767"/>
                  </a:lnTo>
                  <a:lnTo>
                    <a:pt x="1126" y="735"/>
                  </a:lnTo>
                  <a:lnTo>
                    <a:pt x="1172" y="701"/>
                  </a:lnTo>
                  <a:lnTo>
                    <a:pt x="1213" y="670"/>
                  </a:lnTo>
                  <a:lnTo>
                    <a:pt x="1250" y="636"/>
                  </a:lnTo>
                  <a:lnTo>
                    <a:pt x="1284" y="605"/>
                  </a:lnTo>
                  <a:lnTo>
                    <a:pt x="1315" y="577"/>
                  </a:lnTo>
                  <a:lnTo>
                    <a:pt x="1339" y="550"/>
                  </a:lnTo>
                  <a:lnTo>
                    <a:pt x="1361" y="530"/>
                  </a:lnTo>
                  <a:lnTo>
                    <a:pt x="1374" y="512"/>
                  </a:lnTo>
                  <a:lnTo>
                    <a:pt x="1384" y="502"/>
                  </a:lnTo>
                  <a:lnTo>
                    <a:pt x="1386" y="499"/>
                  </a:lnTo>
                  <a:lnTo>
                    <a:pt x="1384" y="495"/>
                  </a:lnTo>
                  <a:lnTo>
                    <a:pt x="1374" y="483"/>
                  </a:lnTo>
                  <a:lnTo>
                    <a:pt x="1359" y="465"/>
                  </a:lnTo>
                  <a:lnTo>
                    <a:pt x="1339" y="443"/>
                  </a:lnTo>
                  <a:lnTo>
                    <a:pt x="1311" y="418"/>
                  </a:lnTo>
                  <a:lnTo>
                    <a:pt x="1280" y="388"/>
                  </a:lnTo>
                  <a:lnTo>
                    <a:pt x="1242" y="357"/>
                  </a:lnTo>
                  <a:lnTo>
                    <a:pt x="1201" y="325"/>
                  </a:lnTo>
                  <a:lnTo>
                    <a:pt x="1154" y="292"/>
                  </a:lnTo>
                  <a:lnTo>
                    <a:pt x="1103" y="262"/>
                  </a:lnTo>
                  <a:lnTo>
                    <a:pt x="1048" y="233"/>
                  </a:lnTo>
                  <a:lnTo>
                    <a:pt x="987" y="207"/>
                  </a:lnTo>
                  <a:lnTo>
                    <a:pt x="924" y="187"/>
                  </a:lnTo>
                  <a:lnTo>
                    <a:pt x="855" y="171"/>
                  </a:lnTo>
                  <a:lnTo>
                    <a:pt x="782" y="162"/>
                  </a:lnTo>
                  <a:lnTo>
                    <a:pt x="707" y="160"/>
                  </a:lnTo>
                  <a:lnTo>
                    <a:pt x="675" y="162"/>
                  </a:lnTo>
                  <a:lnTo>
                    <a:pt x="675" y="0"/>
                  </a:lnTo>
                  <a:close/>
                </a:path>
              </a:pathLst>
            </a:custGeom>
            <a:solidFill>
              <a:srgbClr val="76B9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54671207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100" kern="1200">
        <a:solidFill>
          <a:schemeClr val="tx1"/>
        </a:solidFill>
        <a:latin typeface="Trebuchet MS" pitchFamily="34" charset="0"/>
        <a:ea typeface="+mn-ea"/>
        <a:cs typeface="+mn-cs"/>
      </a:defRPr>
    </a:lvl1pPr>
    <a:lvl2pPr marL="457200" algn="l" rtl="0" eaLnBrk="0" fontAlgn="base" hangingPunct="0">
      <a:spcBef>
        <a:spcPct val="30000"/>
      </a:spcBef>
      <a:spcAft>
        <a:spcPct val="0"/>
      </a:spcAft>
      <a:defRPr sz="1100" kern="1200">
        <a:solidFill>
          <a:schemeClr val="tx1"/>
        </a:solidFill>
        <a:latin typeface="Trebuchet MS" pitchFamily="34" charset="0"/>
        <a:ea typeface="+mn-ea"/>
        <a:cs typeface="+mn-cs"/>
      </a:defRPr>
    </a:lvl2pPr>
    <a:lvl3pPr marL="914400" algn="l" rtl="0" eaLnBrk="0" fontAlgn="base" hangingPunct="0">
      <a:spcBef>
        <a:spcPct val="30000"/>
      </a:spcBef>
      <a:spcAft>
        <a:spcPct val="0"/>
      </a:spcAft>
      <a:defRPr sz="1100" kern="1200">
        <a:solidFill>
          <a:schemeClr val="tx1"/>
        </a:solidFill>
        <a:latin typeface="Trebuchet MS" pitchFamily="34" charset="0"/>
        <a:ea typeface="+mn-ea"/>
        <a:cs typeface="+mn-cs"/>
      </a:defRPr>
    </a:lvl3pPr>
    <a:lvl4pPr marL="1371600" algn="l" rtl="0" eaLnBrk="0" fontAlgn="base" hangingPunct="0">
      <a:spcBef>
        <a:spcPct val="30000"/>
      </a:spcBef>
      <a:spcAft>
        <a:spcPct val="0"/>
      </a:spcAft>
      <a:defRPr sz="1100" kern="1200">
        <a:solidFill>
          <a:schemeClr val="tx1"/>
        </a:solidFill>
        <a:latin typeface="Trebuchet MS" pitchFamily="34" charset="0"/>
        <a:ea typeface="+mn-ea"/>
        <a:cs typeface="+mn-cs"/>
      </a:defRPr>
    </a:lvl4pPr>
    <a:lvl5pPr marL="1828800" algn="l" rtl="0" eaLnBrk="0" fontAlgn="base" hangingPunct="0">
      <a:spcBef>
        <a:spcPct val="30000"/>
      </a:spcBef>
      <a:spcAft>
        <a:spcPct val="0"/>
      </a:spcAft>
      <a:defRPr sz="1100" kern="1200">
        <a:solidFill>
          <a:schemeClr val="tx1"/>
        </a:solidFill>
        <a:latin typeface="Trebuchet MS"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www.youtube.com/watch?v=8HyCNIVRbSU"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plato.stanford.edu/entries/chinese-room/" TargetMode="External"/><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solidFill>
                  <a:prstClr val="black"/>
                </a:solidFill>
              </a:rPr>
              <a:pPr>
                <a:defRPr/>
              </a:pPr>
              <a:t>1</a:t>
            </a:fld>
            <a:endParaRPr lang="en-US">
              <a:solidFill>
                <a:prstClr val="black"/>
              </a:solidFill>
            </a:endParaRPr>
          </a:p>
        </p:txBody>
      </p:sp>
    </p:spTree>
    <p:extLst>
      <p:ext uri="{BB962C8B-B14F-4D97-AF65-F5344CB8AC3E}">
        <p14:creationId xmlns:p14="http://schemas.microsoft.com/office/powerpoint/2010/main" val="37582738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Trebuchet MS"/>
              </a:rPr>
              <a:t>우선 간단하게 한 단어를 입력으로 취하여 다음 단어를 출력으로 예측하는 모델을 만들어 보겠습니다. 사전을 생각하면 'dog' 뒤에 오는 단어가 'ate' 또는 'barked'라고 예측할 수 있을 겁니다. 이렇게 하도록 하려면 모델을 어떻게 설정해야 할까요?</a:t>
            </a:r>
          </a:p>
          <a:p>
            <a:endParaRPr lang="en-US">
              <a:latin typeface="Trebuchet MS"/>
            </a:endParaRPr>
          </a:p>
          <a:p>
            <a:r>
              <a:rPr lang="en-US">
                <a:latin typeface="Trebuchet MS"/>
              </a:rPr>
              <a:t>각 단어에 숫자를 할당하기는 했지만 이는 여전히 범주형 변수입니다. 이를 처리하기 위해 각 단어에 입력 뉴런을 할당하겠습니다.</a:t>
            </a:r>
          </a:p>
          <a:p>
            <a:endParaRPr lang="en-US"/>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10</a:t>
            </a:fld>
            <a:endParaRPr lang="en-US"/>
          </a:p>
        </p:txBody>
      </p:sp>
    </p:spTree>
    <p:extLst>
      <p:ext uri="{BB962C8B-B14F-4D97-AF65-F5344CB8AC3E}">
        <p14:creationId xmlns:p14="http://schemas.microsoft.com/office/powerpoint/2010/main" val="15315332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Trebuchet MS"/>
              </a:rPr>
              <a:t>컴퓨터의 관점에서는 입력 단어에 1을, 나머지 모든 입력에는 0을 할당합니다. 이를 원-핫 인코딩이라고 하며, 그렇게 부르는 이유는 한 값에 1(핫)을 부여하고 나머지 모든 값은 콜드(0)이기 때문입니다. 출력의 경우에는 출력 단어가 입력 단어를 뒤에 올 확률을 할당합니다.</a:t>
            </a:r>
          </a:p>
          <a:p>
            <a:endParaRPr lang="en-US"/>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11</a:t>
            </a:fld>
            <a:endParaRPr lang="en-US"/>
          </a:p>
        </p:txBody>
      </p:sp>
    </p:spTree>
    <p:extLst>
      <p:ext uri="{BB962C8B-B14F-4D97-AF65-F5344CB8AC3E}">
        <p14:creationId xmlns:p14="http://schemas.microsoft.com/office/powerpoint/2010/main" val="29428146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Trebuchet MS"/>
              </a:rPr>
              <a:t>이는 사전 크기가 작은 경우에는 효과적이지만 단어가 수백만 개라면 어떨까요? 수백만의 가중치가 있게 되겠지요! 이러한 상황에 대처하기 위한 한 가지 요령은 임베딩이란 것을 만드는 것입니다. 동물 사전이 있고 이를 두 개의 숫자로 표현하려 한다고 가정해 보겠습니다. 두 가지 방법을 사용하여 이러한 동물을 설명할 수 있을 것입니다(예: 동물이 얼마나 길들여졌는지/야생 상태인지, 동물이 얼마나 큰지/작은지). 완전히 길들여진 동물에는 길들여짐/야생 척도에서 -1을, 완전히 야생인 동물에는 길들여짐/야생 척도에서 +1을 할당하겠습니다.</a:t>
            </a:r>
          </a:p>
          <a:p>
            <a:endParaRPr lang="en-US" dirty="0">
              <a:latin typeface="Trebuchet MS"/>
            </a:endParaRPr>
          </a:p>
          <a:p>
            <a:r>
              <a:rPr lang="en-US" dirty="0">
                <a:latin typeface="Trebuchet MS"/>
              </a:rPr>
              <a:t>이를 임베딩이라 부르는 이유는 더 고차원적인 무언가(모든 동물을 범주로)를 취한 후 더 작은 차원의 공간에 매핑하기 때문입니다. 여기서는 두 개의 설명자를 사용하므로 2차원 임베딩입니다. 길들여짐/야생, 큼/작음, 먹이/포식자와 같은 세 개의 설명자를 사용한 경우에는 3차원 임베딩이 됩니다.</a:t>
            </a:r>
          </a:p>
          <a:p>
            <a:endParaRPr lang="en-US" dirty="0">
              <a:latin typeface="Trebuchet MS"/>
            </a:endParaRPr>
          </a:p>
          <a:p>
            <a:r>
              <a:rPr lang="en-US" dirty="0">
                <a:latin typeface="Trebuchet MS"/>
              </a:rPr>
              <a:t>오래 전에 언어학자 집단이 이 연습을 수행하려고 했을 때는 직접 단어 설명자에 값을 할당했습니다. 오늘날에는 뉴럴 네트워크를 사용할 수 있습니다.</a:t>
            </a:r>
          </a:p>
          <a:p>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12</a:t>
            </a:fld>
            <a:endParaRPr lang="en-US"/>
          </a:p>
        </p:txBody>
      </p:sp>
    </p:spTree>
    <p:extLst>
      <p:ext uri="{BB962C8B-B14F-4D97-AF65-F5344CB8AC3E}">
        <p14:creationId xmlns:p14="http://schemas.microsoft.com/office/powerpoint/2010/main" val="38387284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latin typeface="Trebuchet MS"/>
              </a:rPr>
              <a:t>뉴럴</a:t>
            </a:r>
            <a:r>
              <a:rPr lang="en-US" dirty="0">
                <a:latin typeface="Trebuchet MS"/>
              </a:rPr>
              <a:t> </a:t>
            </a:r>
            <a:r>
              <a:rPr lang="en-US" dirty="0" err="1">
                <a:latin typeface="Trebuchet MS"/>
              </a:rPr>
              <a:t>네트워크의</a:t>
            </a:r>
            <a:r>
              <a:rPr lang="en-US" dirty="0">
                <a:latin typeface="Trebuchet MS"/>
              </a:rPr>
              <a:t> </a:t>
            </a:r>
            <a:r>
              <a:rPr lang="en-US" dirty="0" err="1">
                <a:latin typeface="Trebuchet MS"/>
              </a:rPr>
              <a:t>고차원</a:t>
            </a:r>
            <a:r>
              <a:rPr lang="en-US" dirty="0">
                <a:latin typeface="Trebuchet MS"/>
              </a:rPr>
              <a:t> </a:t>
            </a:r>
            <a:r>
              <a:rPr lang="en-US" dirty="0" err="1">
                <a:latin typeface="Trebuchet MS"/>
              </a:rPr>
              <a:t>공간에서</a:t>
            </a:r>
            <a:r>
              <a:rPr lang="en-US" dirty="0">
                <a:latin typeface="Trebuchet MS"/>
              </a:rPr>
              <a:t> </a:t>
            </a:r>
            <a:r>
              <a:rPr lang="en-US" dirty="0" err="1">
                <a:latin typeface="Trebuchet MS"/>
              </a:rPr>
              <a:t>저차원</a:t>
            </a:r>
            <a:r>
              <a:rPr lang="en-US" dirty="0">
                <a:latin typeface="Trebuchet MS"/>
              </a:rPr>
              <a:t> </a:t>
            </a:r>
            <a:r>
              <a:rPr lang="en-US" dirty="0" err="1">
                <a:latin typeface="Trebuchet MS"/>
              </a:rPr>
              <a:t>공간으로</a:t>
            </a:r>
            <a:r>
              <a:rPr lang="en-US" dirty="0">
                <a:latin typeface="Trebuchet MS"/>
              </a:rPr>
              <a:t> </a:t>
            </a:r>
            <a:r>
              <a:rPr lang="en-US" dirty="0" err="1">
                <a:latin typeface="Trebuchet MS"/>
              </a:rPr>
              <a:t>내려갈</a:t>
            </a:r>
            <a:r>
              <a:rPr lang="en-US" dirty="0">
                <a:latin typeface="Trebuchet MS"/>
              </a:rPr>
              <a:t> </a:t>
            </a:r>
            <a:r>
              <a:rPr lang="en-US" dirty="0" err="1">
                <a:latin typeface="Trebuchet MS"/>
              </a:rPr>
              <a:t>때마다</a:t>
            </a:r>
            <a:r>
              <a:rPr lang="en-US" dirty="0">
                <a:latin typeface="Trebuchet MS"/>
              </a:rPr>
              <a:t>, </a:t>
            </a:r>
            <a:r>
              <a:rPr lang="en-US" dirty="0" err="1">
                <a:latin typeface="Trebuchet MS"/>
              </a:rPr>
              <a:t>이를</a:t>
            </a:r>
            <a:r>
              <a:rPr lang="en-US" dirty="0">
                <a:latin typeface="Trebuchet MS"/>
              </a:rPr>
              <a:t> </a:t>
            </a:r>
            <a:r>
              <a:rPr lang="en-US" dirty="0" err="1">
                <a:latin typeface="Trebuchet MS"/>
              </a:rPr>
              <a:t>엄밀히</a:t>
            </a:r>
            <a:r>
              <a:rPr lang="en-US" dirty="0">
                <a:latin typeface="Trebuchet MS"/>
              </a:rPr>
              <a:t> </a:t>
            </a:r>
            <a:r>
              <a:rPr lang="en-US" dirty="0" err="1">
                <a:latin typeface="Trebuchet MS"/>
              </a:rPr>
              <a:t>따지면</a:t>
            </a:r>
            <a:r>
              <a:rPr lang="en-US" dirty="0">
                <a:latin typeface="Trebuchet MS"/>
              </a:rPr>
              <a:t> </a:t>
            </a:r>
            <a:r>
              <a:rPr lang="en-US" dirty="0" err="1">
                <a:latin typeface="Trebuchet MS"/>
              </a:rPr>
              <a:t>임베딩이라</a:t>
            </a:r>
            <a:r>
              <a:rPr lang="en-US" dirty="0">
                <a:latin typeface="Trebuchet MS"/>
              </a:rPr>
              <a:t> 할 수 </a:t>
            </a:r>
            <a:r>
              <a:rPr lang="en-US" dirty="0" err="1">
                <a:latin typeface="Trebuchet MS"/>
              </a:rPr>
              <a:t>있습니다</a:t>
            </a:r>
            <a:r>
              <a:rPr lang="en-US" dirty="0">
                <a:latin typeface="Trebuchet MS"/>
              </a:rPr>
              <a:t>. 즉, 더 </a:t>
            </a:r>
            <a:r>
              <a:rPr lang="en-US" dirty="0" err="1">
                <a:latin typeface="Trebuchet MS"/>
              </a:rPr>
              <a:t>많은</a:t>
            </a:r>
            <a:r>
              <a:rPr lang="en-US" dirty="0">
                <a:latin typeface="Trebuchet MS"/>
              </a:rPr>
              <a:t> </a:t>
            </a:r>
            <a:r>
              <a:rPr lang="en-US" dirty="0" err="1">
                <a:latin typeface="Trebuchet MS"/>
              </a:rPr>
              <a:t>뉴런에서</a:t>
            </a:r>
            <a:r>
              <a:rPr lang="en-US" dirty="0">
                <a:latin typeface="Trebuchet MS"/>
              </a:rPr>
              <a:t> 더 </a:t>
            </a:r>
            <a:r>
              <a:rPr lang="en-US" dirty="0" err="1">
                <a:latin typeface="Trebuchet MS"/>
              </a:rPr>
              <a:t>적은</a:t>
            </a:r>
            <a:r>
              <a:rPr lang="en-US" dirty="0">
                <a:latin typeface="Trebuchet MS"/>
              </a:rPr>
              <a:t> </a:t>
            </a:r>
            <a:r>
              <a:rPr lang="en-US" dirty="0" err="1">
                <a:latin typeface="Trebuchet MS"/>
              </a:rPr>
              <a:t>뉴런으로</a:t>
            </a:r>
            <a:r>
              <a:rPr lang="en-US" dirty="0">
                <a:latin typeface="Trebuchet MS"/>
              </a:rPr>
              <a:t> </a:t>
            </a:r>
            <a:r>
              <a:rPr lang="en-US" dirty="0" err="1">
                <a:latin typeface="Trebuchet MS"/>
              </a:rPr>
              <a:t>전환할</a:t>
            </a:r>
            <a:r>
              <a:rPr lang="en-US" dirty="0">
                <a:latin typeface="Trebuchet MS"/>
              </a:rPr>
              <a:t> </a:t>
            </a:r>
            <a:r>
              <a:rPr lang="en-US" dirty="0" err="1">
                <a:latin typeface="Trebuchet MS"/>
              </a:rPr>
              <a:t>때마다</a:t>
            </a:r>
            <a:r>
              <a:rPr lang="en-US" dirty="0">
                <a:latin typeface="Trebuchet MS"/>
              </a:rPr>
              <a:t> </a:t>
            </a:r>
            <a:r>
              <a:rPr lang="en-US" dirty="0" err="1">
                <a:latin typeface="Trebuchet MS"/>
              </a:rPr>
              <a:t>임베딩이</a:t>
            </a:r>
            <a:r>
              <a:rPr lang="en-US" dirty="0">
                <a:latin typeface="Trebuchet MS"/>
              </a:rPr>
              <a:t> </a:t>
            </a:r>
            <a:r>
              <a:rPr lang="en-US" dirty="0" err="1">
                <a:latin typeface="Trebuchet MS"/>
              </a:rPr>
              <a:t>생성됩니다</a:t>
            </a:r>
            <a:r>
              <a:rPr lang="en-US" dirty="0">
                <a:latin typeface="Trebuchet MS"/>
              </a:rPr>
              <a:t>. 더 </a:t>
            </a:r>
            <a:r>
              <a:rPr lang="en-US" dirty="0" err="1">
                <a:latin typeface="Trebuchet MS"/>
              </a:rPr>
              <a:t>낮은</a:t>
            </a:r>
            <a:r>
              <a:rPr lang="en-US" dirty="0">
                <a:latin typeface="Trebuchet MS"/>
              </a:rPr>
              <a:t> </a:t>
            </a:r>
            <a:r>
              <a:rPr lang="en-US" dirty="0" err="1">
                <a:latin typeface="Trebuchet MS"/>
              </a:rPr>
              <a:t>차원의</a:t>
            </a:r>
            <a:r>
              <a:rPr lang="en-US" dirty="0">
                <a:latin typeface="Trebuchet MS"/>
              </a:rPr>
              <a:t> </a:t>
            </a:r>
            <a:r>
              <a:rPr lang="en-US" dirty="0" err="1">
                <a:latin typeface="Trebuchet MS"/>
              </a:rPr>
              <a:t>뉴런</a:t>
            </a:r>
            <a:r>
              <a:rPr lang="en-US" dirty="0">
                <a:latin typeface="Trebuchet MS"/>
              </a:rPr>
              <a:t> </a:t>
            </a:r>
            <a:r>
              <a:rPr lang="en-US" dirty="0" err="1">
                <a:latin typeface="Trebuchet MS"/>
              </a:rPr>
              <a:t>수가</a:t>
            </a:r>
            <a:r>
              <a:rPr lang="en-US" dirty="0">
                <a:latin typeface="Trebuchet MS"/>
              </a:rPr>
              <a:t> 곧 </a:t>
            </a:r>
            <a:r>
              <a:rPr lang="en-US" dirty="0" err="1">
                <a:latin typeface="Trebuchet MS"/>
              </a:rPr>
              <a:t>임베딩</a:t>
            </a:r>
            <a:r>
              <a:rPr lang="en-US" dirty="0">
                <a:latin typeface="Trebuchet MS"/>
              </a:rPr>
              <a:t> </a:t>
            </a:r>
            <a:r>
              <a:rPr lang="en-US" dirty="0" err="1">
                <a:latin typeface="Trebuchet MS"/>
              </a:rPr>
              <a:t>크기입니다</a:t>
            </a:r>
            <a:r>
              <a:rPr lang="en-US" dirty="0">
                <a:latin typeface="Trebuchet MS"/>
              </a:rPr>
              <a:t>.</a:t>
            </a:r>
          </a:p>
          <a:p>
            <a:endParaRPr lang="en-US" dirty="0">
              <a:latin typeface="Trebuchet MS"/>
            </a:endParaRPr>
          </a:p>
          <a:p>
            <a:r>
              <a:rPr lang="en-US" dirty="0" err="1">
                <a:latin typeface="Trebuchet MS"/>
              </a:rPr>
              <a:t>오늘날에는</a:t>
            </a:r>
            <a:r>
              <a:rPr lang="en-US" dirty="0">
                <a:latin typeface="Trebuchet MS"/>
              </a:rPr>
              <a:t> </a:t>
            </a:r>
            <a:r>
              <a:rPr lang="en-US" dirty="0" err="1">
                <a:latin typeface="Trebuchet MS"/>
              </a:rPr>
              <a:t>사람들이</a:t>
            </a:r>
            <a:r>
              <a:rPr lang="en-US" dirty="0">
                <a:latin typeface="Trebuchet MS"/>
              </a:rPr>
              <a:t> </a:t>
            </a:r>
            <a:r>
              <a:rPr lang="en-US" dirty="0" err="1">
                <a:latin typeface="Trebuchet MS"/>
              </a:rPr>
              <a:t>단어</a:t>
            </a:r>
            <a:r>
              <a:rPr lang="en-US" dirty="0">
                <a:latin typeface="Trebuchet MS"/>
              </a:rPr>
              <a:t> </a:t>
            </a:r>
            <a:r>
              <a:rPr lang="en-US" dirty="0" err="1">
                <a:latin typeface="Trebuchet MS"/>
              </a:rPr>
              <a:t>임베딩을</a:t>
            </a:r>
            <a:r>
              <a:rPr lang="en-US" dirty="0">
                <a:latin typeface="Trebuchet MS"/>
              </a:rPr>
              <a:t> </a:t>
            </a:r>
            <a:r>
              <a:rPr lang="en-US" dirty="0" err="1">
                <a:latin typeface="Trebuchet MS"/>
              </a:rPr>
              <a:t>위해</a:t>
            </a:r>
            <a:r>
              <a:rPr lang="en-US" dirty="0">
                <a:latin typeface="Trebuchet MS"/>
              </a:rPr>
              <a:t> </a:t>
            </a:r>
            <a:r>
              <a:rPr lang="en-US" dirty="0" err="1">
                <a:latin typeface="Trebuchet MS"/>
              </a:rPr>
              <a:t>전이</a:t>
            </a:r>
            <a:r>
              <a:rPr lang="en-US" dirty="0">
                <a:latin typeface="Trebuchet MS"/>
              </a:rPr>
              <a:t> </a:t>
            </a:r>
            <a:r>
              <a:rPr lang="en-US" dirty="0" err="1">
                <a:latin typeface="Trebuchet MS"/>
              </a:rPr>
              <a:t>학습을</a:t>
            </a:r>
            <a:r>
              <a:rPr lang="en-US" dirty="0">
                <a:latin typeface="Trebuchet MS"/>
              </a:rPr>
              <a:t> </a:t>
            </a:r>
            <a:r>
              <a:rPr lang="en-US" dirty="0" err="1">
                <a:latin typeface="Trebuchet MS"/>
              </a:rPr>
              <a:t>활용하는</a:t>
            </a:r>
            <a:r>
              <a:rPr lang="en-US" dirty="0">
                <a:latin typeface="Trebuchet MS"/>
              </a:rPr>
              <a:t> </a:t>
            </a:r>
            <a:r>
              <a:rPr lang="en-US" dirty="0" err="1">
                <a:latin typeface="Trebuchet MS"/>
              </a:rPr>
              <a:t>경우가</a:t>
            </a:r>
            <a:r>
              <a:rPr lang="en-US" dirty="0">
                <a:latin typeface="Trebuchet MS"/>
              </a:rPr>
              <a:t> </a:t>
            </a:r>
            <a:r>
              <a:rPr lang="en-US" dirty="0" err="1">
                <a:latin typeface="Trebuchet MS"/>
              </a:rPr>
              <a:t>많습니다</a:t>
            </a:r>
            <a:r>
              <a:rPr lang="en-US" dirty="0">
                <a:latin typeface="Trebuchet MS"/>
              </a:rPr>
              <a:t>. </a:t>
            </a:r>
            <a:r>
              <a:rPr lang="en-US" dirty="0" err="1">
                <a:latin typeface="Trebuchet MS"/>
              </a:rPr>
              <a:t>이는</a:t>
            </a:r>
            <a:r>
              <a:rPr lang="en-US" dirty="0">
                <a:latin typeface="Trebuchet MS"/>
              </a:rPr>
              <a:t> </a:t>
            </a:r>
            <a:r>
              <a:rPr lang="en-US" dirty="0" err="1">
                <a:latin typeface="Trebuchet MS"/>
              </a:rPr>
              <a:t>최근의</a:t>
            </a:r>
            <a:r>
              <a:rPr lang="en-US" dirty="0">
                <a:latin typeface="Trebuchet MS"/>
              </a:rPr>
              <a:t> </a:t>
            </a:r>
            <a:r>
              <a:rPr lang="en-US" dirty="0" err="1">
                <a:latin typeface="Trebuchet MS"/>
              </a:rPr>
              <a:t>연구</a:t>
            </a:r>
            <a:r>
              <a:rPr lang="en-US" dirty="0">
                <a:latin typeface="Trebuchet MS"/>
              </a:rPr>
              <a:t> </a:t>
            </a:r>
            <a:r>
              <a:rPr lang="en-US" dirty="0" err="1">
                <a:latin typeface="Trebuchet MS"/>
              </a:rPr>
              <a:t>결과에</a:t>
            </a:r>
            <a:r>
              <a:rPr lang="en-US" dirty="0">
                <a:latin typeface="Trebuchet MS"/>
              </a:rPr>
              <a:t> </a:t>
            </a:r>
            <a:r>
              <a:rPr lang="en-US" dirty="0" err="1">
                <a:latin typeface="Trebuchet MS"/>
              </a:rPr>
              <a:t>따른</a:t>
            </a:r>
            <a:r>
              <a:rPr lang="en-US" dirty="0">
                <a:latin typeface="Trebuchet MS"/>
              </a:rPr>
              <a:t> </a:t>
            </a:r>
            <a:r>
              <a:rPr lang="en-US" dirty="0" err="1">
                <a:latin typeface="Trebuchet MS"/>
              </a:rPr>
              <a:t>것입니다</a:t>
            </a:r>
            <a:r>
              <a:rPr lang="en-US" dirty="0">
                <a:latin typeface="Trebuchet MS"/>
              </a:rPr>
              <a:t>. </a:t>
            </a:r>
            <a:r>
              <a:rPr lang="ko-KR" altLang="en-US" dirty="0">
                <a:latin typeface="Trebuchet MS"/>
              </a:rPr>
              <a:t>본</a:t>
            </a:r>
            <a:r>
              <a:rPr lang="en-US" dirty="0">
                <a:latin typeface="Trebuchet MS"/>
              </a:rPr>
              <a:t> </a:t>
            </a:r>
            <a:r>
              <a:rPr lang="en-US" dirty="0" err="1">
                <a:latin typeface="Trebuchet MS"/>
              </a:rPr>
              <a:t>랩에서는</a:t>
            </a:r>
            <a:r>
              <a:rPr lang="en-US" dirty="0">
                <a:latin typeface="Trebuchet MS"/>
              </a:rPr>
              <a:t> </a:t>
            </a:r>
            <a:r>
              <a:rPr lang="en-US" dirty="0" err="1">
                <a:latin typeface="Trebuchet MS"/>
              </a:rPr>
              <a:t>직접</a:t>
            </a:r>
            <a:r>
              <a:rPr lang="en-US" dirty="0">
                <a:latin typeface="Trebuchet MS"/>
              </a:rPr>
              <a:t> </a:t>
            </a:r>
            <a:r>
              <a:rPr lang="en-US" dirty="0" err="1">
                <a:latin typeface="Trebuchet MS"/>
              </a:rPr>
              <a:t>임베딩을</a:t>
            </a:r>
            <a:r>
              <a:rPr lang="en-US" dirty="0">
                <a:latin typeface="Trebuchet MS"/>
              </a:rPr>
              <a:t> </a:t>
            </a:r>
            <a:r>
              <a:rPr lang="en-US" dirty="0" err="1">
                <a:latin typeface="Trebuchet MS"/>
              </a:rPr>
              <a:t>생성하여</a:t>
            </a:r>
            <a:r>
              <a:rPr lang="en-US" dirty="0">
                <a:latin typeface="Trebuchet MS"/>
              </a:rPr>
              <a:t> 그 </a:t>
            </a:r>
            <a:r>
              <a:rPr lang="en-US" dirty="0" err="1">
                <a:latin typeface="Trebuchet MS"/>
              </a:rPr>
              <a:t>과정을</a:t>
            </a:r>
            <a:r>
              <a:rPr lang="en-US" dirty="0">
                <a:latin typeface="Trebuchet MS"/>
              </a:rPr>
              <a:t> </a:t>
            </a:r>
            <a:r>
              <a:rPr lang="en-US" dirty="0" err="1">
                <a:latin typeface="Trebuchet MS"/>
              </a:rPr>
              <a:t>확인해</a:t>
            </a:r>
            <a:r>
              <a:rPr lang="en-US" dirty="0">
                <a:latin typeface="Trebuchet MS"/>
              </a:rPr>
              <a:t> </a:t>
            </a:r>
            <a:r>
              <a:rPr lang="en-US" dirty="0" err="1">
                <a:latin typeface="Trebuchet MS"/>
              </a:rPr>
              <a:t>보겠습니다</a:t>
            </a:r>
            <a:r>
              <a:rPr lang="en-US" dirty="0">
                <a:latin typeface="Trebuchet MS"/>
              </a:rPr>
              <a:t>.</a:t>
            </a:r>
          </a:p>
          <a:p>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13</a:t>
            </a:fld>
            <a:endParaRPr lang="en-US"/>
          </a:p>
        </p:txBody>
      </p:sp>
    </p:spTree>
    <p:extLst>
      <p:ext uri="{BB962C8B-B14F-4D97-AF65-F5344CB8AC3E}">
        <p14:creationId xmlns:p14="http://schemas.microsoft.com/office/powerpoint/2010/main" val="1184498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dirty="0" err="1">
                <a:latin typeface="Trebuchet MS"/>
              </a:rPr>
              <a:t>좋습니다</a:t>
            </a:r>
            <a:r>
              <a:rPr lang="en-US" dirty="0">
                <a:latin typeface="Trebuchet MS"/>
              </a:rPr>
              <a:t>. </a:t>
            </a:r>
            <a:r>
              <a:rPr lang="en-US" dirty="0" err="1">
                <a:latin typeface="Trebuchet MS"/>
              </a:rPr>
              <a:t>이제</a:t>
            </a:r>
            <a:r>
              <a:rPr lang="en-US" dirty="0">
                <a:latin typeface="Trebuchet MS"/>
              </a:rPr>
              <a:t> </a:t>
            </a:r>
            <a:r>
              <a:rPr lang="en-US" dirty="0" err="1">
                <a:latin typeface="Trebuchet MS"/>
              </a:rPr>
              <a:t>단어를</a:t>
            </a:r>
            <a:r>
              <a:rPr lang="en-US" dirty="0">
                <a:latin typeface="Trebuchet MS"/>
              </a:rPr>
              <a:t> </a:t>
            </a:r>
            <a:r>
              <a:rPr lang="en-US" dirty="0" err="1">
                <a:latin typeface="Trebuchet MS"/>
              </a:rPr>
              <a:t>숫자로</a:t>
            </a:r>
            <a:r>
              <a:rPr lang="en-US" dirty="0">
                <a:latin typeface="Trebuchet MS"/>
              </a:rPr>
              <a:t> </a:t>
            </a:r>
            <a:r>
              <a:rPr lang="en-US" dirty="0" err="1">
                <a:latin typeface="Trebuchet MS"/>
              </a:rPr>
              <a:t>매핑하는</a:t>
            </a:r>
            <a:r>
              <a:rPr lang="en-US" dirty="0">
                <a:latin typeface="Trebuchet MS"/>
              </a:rPr>
              <a:t> </a:t>
            </a:r>
            <a:r>
              <a:rPr lang="en-US" dirty="0" err="1">
                <a:latin typeface="Trebuchet MS"/>
              </a:rPr>
              <a:t>방법을</a:t>
            </a:r>
            <a:r>
              <a:rPr lang="en-US" dirty="0">
                <a:latin typeface="Trebuchet MS"/>
              </a:rPr>
              <a:t> </a:t>
            </a:r>
            <a:r>
              <a:rPr lang="en-US" dirty="0" err="1">
                <a:latin typeface="Trebuchet MS"/>
              </a:rPr>
              <a:t>알게</a:t>
            </a:r>
            <a:r>
              <a:rPr lang="en-US" dirty="0">
                <a:latin typeface="Trebuchet MS"/>
              </a:rPr>
              <a:t> </a:t>
            </a:r>
            <a:r>
              <a:rPr lang="en-US" dirty="0" err="1">
                <a:latin typeface="Trebuchet MS"/>
              </a:rPr>
              <a:t>되었습니다</a:t>
            </a:r>
            <a:r>
              <a:rPr lang="en-US" dirty="0">
                <a:latin typeface="Trebuchet MS"/>
              </a:rPr>
              <a:t>. </a:t>
            </a:r>
            <a:r>
              <a:rPr lang="en-US" dirty="0" err="1">
                <a:latin typeface="Trebuchet MS"/>
              </a:rPr>
              <a:t>하지만</a:t>
            </a:r>
            <a:r>
              <a:rPr lang="en-US" dirty="0">
                <a:latin typeface="Trebuchet MS"/>
              </a:rPr>
              <a:t> </a:t>
            </a:r>
            <a:r>
              <a:rPr lang="en-US" dirty="0" err="1">
                <a:latin typeface="Trebuchet MS"/>
              </a:rPr>
              <a:t>문장의</a:t>
            </a:r>
            <a:r>
              <a:rPr lang="en-US" dirty="0">
                <a:latin typeface="Trebuchet MS"/>
              </a:rPr>
              <a:t> </a:t>
            </a:r>
            <a:r>
              <a:rPr lang="en-US" dirty="0" err="1">
                <a:latin typeface="Trebuchet MS"/>
              </a:rPr>
              <a:t>다음</a:t>
            </a:r>
            <a:r>
              <a:rPr lang="en-US" dirty="0">
                <a:latin typeface="Trebuchet MS"/>
              </a:rPr>
              <a:t> </a:t>
            </a:r>
            <a:r>
              <a:rPr lang="en-US" dirty="0" err="1">
                <a:latin typeface="Trebuchet MS"/>
              </a:rPr>
              <a:t>단어를</a:t>
            </a:r>
            <a:r>
              <a:rPr lang="en-US" dirty="0">
                <a:latin typeface="Trebuchet MS"/>
              </a:rPr>
              <a:t> </a:t>
            </a:r>
            <a:r>
              <a:rPr lang="en-US" dirty="0" err="1">
                <a:latin typeface="Trebuchet MS"/>
              </a:rPr>
              <a:t>예측하려면</a:t>
            </a:r>
            <a:r>
              <a:rPr lang="en-US" dirty="0">
                <a:latin typeface="Trebuchet MS"/>
              </a:rPr>
              <a:t> </a:t>
            </a:r>
            <a:r>
              <a:rPr lang="en-US" dirty="0" err="1">
                <a:latin typeface="Trebuchet MS"/>
              </a:rPr>
              <a:t>문장에서</a:t>
            </a:r>
            <a:r>
              <a:rPr lang="en-US" dirty="0">
                <a:latin typeface="Trebuchet MS"/>
              </a:rPr>
              <a:t> </a:t>
            </a:r>
            <a:r>
              <a:rPr lang="en-US" dirty="0" err="1">
                <a:latin typeface="Trebuchet MS"/>
              </a:rPr>
              <a:t>사용된</a:t>
            </a:r>
            <a:r>
              <a:rPr lang="en-US" dirty="0">
                <a:latin typeface="Trebuchet MS"/>
              </a:rPr>
              <a:t> </a:t>
            </a:r>
            <a:r>
              <a:rPr lang="en-US" dirty="0" err="1">
                <a:latin typeface="Trebuchet MS"/>
              </a:rPr>
              <a:t>이전</a:t>
            </a:r>
            <a:r>
              <a:rPr lang="en-US" dirty="0">
                <a:latin typeface="Trebuchet MS"/>
              </a:rPr>
              <a:t> </a:t>
            </a:r>
            <a:r>
              <a:rPr lang="en-US" dirty="0" err="1">
                <a:latin typeface="Trebuchet MS"/>
              </a:rPr>
              <a:t>단어를</a:t>
            </a:r>
            <a:r>
              <a:rPr lang="en-US" dirty="0">
                <a:latin typeface="Trebuchet MS"/>
              </a:rPr>
              <a:t> </a:t>
            </a:r>
            <a:r>
              <a:rPr lang="ko-KR" altLang="en-US" dirty="0">
                <a:latin typeface="Trebuchet MS"/>
              </a:rPr>
              <a:t>파악할</a:t>
            </a:r>
            <a:r>
              <a:rPr lang="en-US" dirty="0">
                <a:latin typeface="Trebuchet MS"/>
              </a:rPr>
              <a:t> </a:t>
            </a:r>
            <a:r>
              <a:rPr lang="en-US" dirty="0" err="1">
                <a:latin typeface="Trebuchet MS"/>
              </a:rPr>
              <a:t>방법이</a:t>
            </a:r>
            <a:r>
              <a:rPr lang="en-US" dirty="0">
                <a:latin typeface="Trebuchet MS"/>
              </a:rPr>
              <a:t> </a:t>
            </a:r>
            <a:r>
              <a:rPr lang="en-US" dirty="0" err="1">
                <a:latin typeface="Trebuchet MS"/>
              </a:rPr>
              <a:t>필요합니다</a:t>
            </a:r>
            <a:r>
              <a:rPr lang="en-US" dirty="0">
                <a:latin typeface="Trebuchet MS"/>
              </a:rPr>
              <a:t>.</a:t>
            </a: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14</a:t>
            </a:fld>
            <a:endParaRPr lang="en-US"/>
          </a:p>
        </p:txBody>
      </p:sp>
    </p:spTree>
    <p:extLst>
      <p:ext uri="{BB962C8B-B14F-4D97-AF65-F5344CB8AC3E}">
        <p14:creationId xmlns:p14="http://schemas.microsoft.com/office/powerpoint/2010/main" val="36672481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Trebuchet MS"/>
              </a:rPr>
              <a:t>여기서는 이러한 문장의 세 번째 단어를 예측하려고 하지만 이러한 문장의 첫 번째 단어가 예측에 큰 영향을 미칩니다.</a:t>
            </a:r>
            <a:endParaRPr lang="en-US"/>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15</a:t>
            </a:fld>
            <a:endParaRPr lang="en-US"/>
          </a:p>
        </p:txBody>
      </p:sp>
    </p:spTree>
    <p:extLst>
      <p:ext uri="{BB962C8B-B14F-4D97-AF65-F5344CB8AC3E}">
        <p14:creationId xmlns:p14="http://schemas.microsoft.com/office/powerpoint/2010/main" val="25013549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Trebuchet MS"/>
              </a:rPr>
              <a:t>이 첫 번째 단어를 메모리에서 유지하기 위해 RNN(Recurrent Neural Network)이라는 것을 구축하겠습니다. 실제로 봐야 이해가 훨씬 잘 될 것이므로 고양이 예시로 살펴보도록 하겠습니다.</a:t>
            </a:r>
            <a:endParaRPr lang="en-US"/>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16</a:t>
            </a:fld>
            <a:endParaRPr lang="en-US"/>
          </a:p>
        </p:txBody>
      </p:sp>
    </p:spTree>
    <p:extLst>
      <p:ext uri="{BB962C8B-B14F-4D97-AF65-F5344CB8AC3E}">
        <p14:creationId xmlns:p14="http://schemas.microsoft.com/office/powerpoint/2010/main" val="12637423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Trebuchet MS"/>
              </a:rPr>
              <a:t>먼저 고양이 예측으로 시작하겠습니다. 뉴런에 고양이에 해당하는 1을 공급하면, 앞서와 같이 다음 단어가 무엇일지에 대한 예측을 얻게 됩니다.</a:t>
            </a:r>
            <a:endParaRPr lang="en-US"/>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17</a:t>
            </a:fld>
            <a:endParaRPr lang="en-US"/>
          </a:p>
        </p:txBody>
      </p:sp>
    </p:spTree>
    <p:extLst>
      <p:ext uri="{BB962C8B-B14F-4D97-AF65-F5344CB8AC3E}">
        <p14:creationId xmlns:p14="http://schemas.microsoft.com/office/powerpoint/2010/main" val="20931355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Trebuchet MS"/>
              </a:rPr>
              <a:t>이렇게 하면 RNN 레이어의 뉴런이 일반 뉴런처럼 숫자 출력을 지니게 됩니다.</a:t>
            </a:r>
            <a:endParaRPr lang="en-US"/>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18</a:t>
            </a:fld>
            <a:endParaRPr lang="en-US"/>
          </a:p>
        </p:txBody>
      </p:sp>
    </p:spTree>
    <p:extLst>
      <p:ext uri="{BB962C8B-B14F-4D97-AF65-F5344CB8AC3E}">
        <p14:creationId xmlns:p14="http://schemas.microsoft.com/office/powerpoint/2010/main" val="37390019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Trebuchet MS"/>
              </a:rPr>
              <a:t>문장에 대한 다음 단어를 공급할 때 이 동일한 출력을 다시 사용하겠습니다. 쉽게 말해 네트워크는 문장의 처음에 나오는 'Cats'가 문장의 다른 부분의 경우와 달리 특정한 의미를 지닌다는 사실을 학습합니다.</a:t>
            </a:r>
            <a:endParaRPr lang="en-US"/>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19</a:t>
            </a:fld>
            <a:endParaRPr lang="en-US"/>
          </a:p>
        </p:txBody>
      </p:sp>
    </p:spTree>
    <p:extLst>
      <p:ext uri="{BB962C8B-B14F-4D97-AF65-F5344CB8AC3E}">
        <p14:creationId xmlns:p14="http://schemas.microsoft.com/office/powerpoint/2010/main" val="5439185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2</a:t>
            </a:fld>
            <a:endParaRPr kumimoji="0" lang="en-US" sz="1100" b="0" i="0" u="none" strike="noStrike" kern="1200" cap="none" spc="0" normalizeH="0" baseline="0" noProof="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34416001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Trebuchet MS"/>
              </a:rPr>
              <a:t>다음 단어인 'say'에 네트워크를 재사용하겠습니다. 이를 'cats'에서 얻은 인코딩과 결합하면...</a:t>
            </a:r>
            <a:endParaRPr lang="en-US"/>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20</a:t>
            </a:fld>
            <a:endParaRPr lang="en-US"/>
          </a:p>
        </p:txBody>
      </p:sp>
    </p:spTree>
    <p:extLst>
      <p:ext uri="{BB962C8B-B14F-4D97-AF65-F5344CB8AC3E}">
        <p14:creationId xmlns:p14="http://schemas.microsoft.com/office/powerpoint/2010/main" val="33973041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RNN에 새 인코딩, 그리고 문장의 다음 단어에 대한 새로운 예측을 얻게 됩니다.</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21</a:t>
            </a:fld>
            <a:endParaRPr lang="en-US"/>
          </a:p>
        </p:txBody>
      </p:sp>
    </p:spTree>
    <p:extLst>
      <p:ext uri="{BB962C8B-B14F-4D97-AF65-F5344CB8AC3E}">
        <p14:creationId xmlns:p14="http://schemas.microsoft.com/office/powerpoint/2010/main" val="34061733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랩에서는 일종의 진화된 RNN인 LSTM(Long-Short Term Memory) 유닛을 사용하겠습니다. 차이점은 </a:t>
            </a:r>
            <a:r>
              <a:rPr lang="en-US" dirty="0" err="1"/>
              <a:t>LSTM에는</a:t>
            </a:r>
            <a:r>
              <a:rPr lang="en-US" dirty="0"/>
              <a:t> </a:t>
            </a:r>
            <a:r>
              <a:rPr lang="en-US" dirty="0" err="1"/>
              <a:t>자체</a:t>
            </a:r>
            <a:r>
              <a:rPr lang="ko-KR" altLang="en-US" dirty="0"/>
              <a:t>적인 메모리를 위한 </a:t>
            </a:r>
            <a:r>
              <a:rPr lang="en-US" dirty="0" err="1"/>
              <a:t>고유의</a:t>
            </a:r>
            <a:r>
              <a:rPr lang="en-US" dirty="0"/>
              <a:t> </a:t>
            </a:r>
            <a:r>
              <a:rPr lang="en-US" dirty="0" err="1"/>
              <a:t>뉴런</a:t>
            </a:r>
            <a:r>
              <a:rPr lang="en-US" dirty="0"/>
              <a:t> </a:t>
            </a:r>
            <a:r>
              <a:rPr lang="en-US" dirty="0" err="1"/>
              <a:t>세트가</a:t>
            </a:r>
            <a:r>
              <a:rPr lang="en-US" dirty="0"/>
              <a:t> </a:t>
            </a:r>
            <a:r>
              <a:rPr lang="ko-KR" altLang="en-US" dirty="0"/>
              <a:t>추가로</a:t>
            </a:r>
            <a:r>
              <a:rPr lang="en-US" dirty="0"/>
              <a:t> 있다는 것입니다. 목표는 어텐션(Attention)을 캡처하는 것입니다. LSTM는 긴 텍스트 단락이 공급될 경우 텍스트의 핵심 엘리먼트를 더 잘 기억합니다.</a:t>
            </a:r>
          </a:p>
          <a:p>
            <a:endParaRPr lang="en-US" dirty="0"/>
          </a:p>
          <a:p>
            <a:r>
              <a:rPr lang="en-US" dirty="0"/>
              <a:t>수학에 대한 자세한 내용이 궁금한 경우 이 훌륭한 분석 애니메이션을 시청하십시오. </a:t>
            </a:r>
            <a:r>
              <a:rPr lang="en-US" dirty="0">
                <a:hlinkClick r:id="rId3"/>
              </a:rPr>
              <a:t>https://www.youtube.com/watch?v=8HyCNIVRbSU</a:t>
            </a:r>
            <a:endParaRPr lang="en-US" b="0"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22</a:t>
            </a:fld>
            <a:endParaRPr lang="en-US"/>
          </a:p>
        </p:txBody>
      </p:sp>
    </p:spTree>
    <p:extLst>
      <p:ext uri="{BB962C8B-B14F-4D97-AF65-F5344CB8AC3E}">
        <p14:creationId xmlns:p14="http://schemas.microsoft.com/office/powerpoint/2010/main" val="248166021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t>수업 막바지에 다다랐으니 끝내기 전에 새로 습득한 기술을 어떻게 더 잘 활용할 수 있을지를 살펴보겠습니다.</a:t>
            </a: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23</a:t>
            </a:fld>
            <a:endParaRPr lang="en-US"/>
          </a:p>
        </p:txBody>
      </p:sp>
    </p:spTree>
    <p:extLst>
      <p:ext uri="{BB962C8B-B14F-4D97-AF65-F5344CB8AC3E}">
        <p14:creationId xmlns:p14="http://schemas.microsoft.com/office/powerpoint/2010/main" val="16037063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오토인코더는</a:t>
            </a:r>
            <a:r>
              <a:rPr lang="en-US" dirty="0"/>
              <a:t> </a:t>
            </a:r>
            <a:r>
              <a:rPr lang="en-US" dirty="0" err="1"/>
              <a:t>임베딩과</a:t>
            </a:r>
            <a:r>
              <a:rPr lang="en-US" dirty="0"/>
              <a:t> </a:t>
            </a:r>
            <a:r>
              <a:rPr lang="en-US" dirty="0" err="1"/>
              <a:t>밀접한</a:t>
            </a:r>
            <a:r>
              <a:rPr lang="en-US" dirty="0"/>
              <a:t> </a:t>
            </a:r>
            <a:r>
              <a:rPr lang="en-US" dirty="0" err="1"/>
              <a:t>관계가</a:t>
            </a:r>
            <a:r>
              <a:rPr lang="en-US" dirty="0"/>
              <a:t> </a:t>
            </a:r>
            <a:r>
              <a:rPr lang="en-US" dirty="0" err="1"/>
              <a:t>있기에</a:t>
            </a:r>
            <a:r>
              <a:rPr lang="en-US" dirty="0"/>
              <a:t> </a:t>
            </a:r>
            <a:r>
              <a:rPr lang="en-US" dirty="0" err="1"/>
              <a:t>임베딩을</a:t>
            </a:r>
            <a:r>
              <a:rPr lang="en-US" dirty="0"/>
              <a:t> </a:t>
            </a:r>
            <a:r>
              <a:rPr lang="en-US" dirty="0" err="1"/>
              <a:t>익힌</a:t>
            </a:r>
            <a:r>
              <a:rPr lang="en-US" dirty="0"/>
              <a:t> 후 </a:t>
            </a:r>
            <a:r>
              <a:rPr lang="en-US" dirty="0" err="1"/>
              <a:t>다음</a:t>
            </a:r>
            <a:r>
              <a:rPr lang="en-US" dirty="0"/>
              <a:t> </a:t>
            </a:r>
            <a:r>
              <a:rPr lang="en-US" dirty="0" err="1"/>
              <a:t>단계로</a:t>
            </a:r>
            <a:r>
              <a:rPr lang="en-US" dirty="0"/>
              <a:t> </a:t>
            </a:r>
            <a:r>
              <a:rPr lang="en-US" dirty="0" err="1"/>
              <a:t>살펴보면</a:t>
            </a:r>
            <a:r>
              <a:rPr lang="en-US" dirty="0"/>
              <a:t> </a:t>
            </a:r>
            <a:r>
              <a:rPr lang="en-US" dirty="0" err="1"/>
              <a:t>좋습니다</a:t>
            </a:r>
            <a:r>
              <a:rPr lang="en-US" dirty="0"/>
              <a:t>.</a:t>
            </a:r>
            <a:r>
              <a:rPr lang="en-US" b="0" dirty="0"/>
              <a:t> </a:t>
            </a:r>
            <a:r>
              <a:rPr lang="en-US" b="0" dirty="0" err="1"/>
              <a:t>임베딩과</a:t>
            </a:r>
            <a:r>
              <a:rPr lang="en-US" b="0" dirty="0"/>
              <a:t> </a:t>
            </a:r>
            <a:r>
              <a:rPr lang="en-US" b="0" dirty="0" err="1"/>
              <a:t>마찬가지로</a:t>
            </a:r>
            <a:r>
              <a:rPr lang="en-US" b="0" dirty="0"/>
              <a:t>, </a:t>
            </a:r>
            <a:r>
              <a:rPr lang="ko-KR" altLang="en-US" b="0" dirty="0"/>
              <a:t>오토인코더의 </a:t>
            </a:r>
            <a:r>
              <a:rPr lang="en-US" b="0" dirty="0" err="1"/>
              <a:t>목표</a:t>
            </a:r>
            <a:r>
              <a:rPr lang="en-US" b="0" dirty="0"/>
              <a:t> 중 </a:t>
            </a:r>
            <a:r>
              <a:rPr lang="en-US" b="0" dirty="0" err="1"/>
              <a:t>하나는</a:t>
            </a:r>
            <a:r>
              <a:rPr lang="en-US" b="0" dirty="0"/>
              <a:t> </a:t>
            </a:r>
            <a:r>
              <a:rPr lang="en-US" b="0" dirty="0" err="1"/>
              <a:t>고차원의</a:t>
            </a:r>
            <a:r>
              <a:rPr lang="en-US" b="0" dirty="0"/>
              <a:t> </a:t>
            </a:r>
            <a:r>
              <a:rPr lang="en-US" b="0" dirty="0" err="1"/>
              <a:t>데이터를</a:t>
            </a:r>
            <a:r>
              <a:rPr lang="en-US" b="0" dirty="0"/>
              <a:t> </a:t>
            </a:r>
            <a:r>
              <a:rPr lang="en-US" b="0" dirty="0" err="1"/>
              <a:t>취한</a:t>
            </a:r>
            <a:r>
              <a:rPr lang="en-US" b="0" dirty="0"/>
              <a:t> 후 </a:t>
            </a:r>
            <a:r>
              <a:rPr lang="en-US" b="0" dirty="0" err="1"/>
              <a:t>저차원</a:t>
            </a:r>
            <a:r>
              <a:rPr lang="en-US" b="0" dirty="0"/>
              <a:t> </a:t>
            </a:r>
            <a:r>
              <a:rPr lang="en-US" b="0" dirty="0" err="1"/>
              <a:t>공간에서</a:t>
            </a:r>
            <a:r>
              <a:rPr lang="en-US" b="0" dirty="0"/>
              <a:t> </a:t>
            </a:r>
            <a:r>
              <a:rPr lang="en-US" b="0" dirty="0" err="1"/>
              <a:t>표현할</a:t>
            </a:r>
            <a:r>
              <a:rPr lang="en-US" b="0" dirty="0"/>
              <a:t> 수 </a:t>
            </a:r>
            <a:r>
              <a:rPr lang="en-US" b="0" dirty="0" err="1"/>
              <a:t>있도록</a:t>
            </a:r>
            <a:r>
              <a:rPr lang="en-US" b="0" dirty="0"/>
              <a:t> </a:t>
            </a:r>
            <a:r>
              <a:rPr lang="en-US" b="0" dirty="0" err="1"/>
              <a:t>하는</a:t>
            </a:r>
            <a:r>
              <a:rPr lang="en-US" b="0" dirty="0"/>
              <a:t> </a:t>
            </a:r>
            <a:r>
              <a:rPr lang="en-US" b="0" dirty="0" err="1"/>
              <a:t>것입니다</a:t>
            </a:r>
            <a:r>
              <a:rPr lang="en-US" b="0" dirty="0"/>
              <a:t>. </a:t>
            </a:r>
            <a:r>
              <a:rPr lang="en-US" b="0" dirty="0" err="1"/>
              <a:t>전략은</a:t>
            </a:r>
            <a:r>
              <a:rPr lang="en-US" b="0" dirty="0"/>
              <a:t> </a:t>
            </a:r>
            <a:r>
              <a:rPr lang="en-US" b="0" dirty="0" err="1"/>
              <a:t>이렇습니다</a:t>
            </a:r>
            <a:r>
              <a:rPr lang="en-US" b="0" dirty="0"/>
              <a:t>. </a:t>
            </a:r>
            <a:r>
              <a:rPr lang="en-US" b="0" dirty="0" err="1"/>
              <a:t>자체의</a:t>
            </a:r>
            <a:r>
              <a:rPr lang="en-US" b="0" dirty="0"/>
              <a:t> </a:t>
            </a:r>
            <a:r>
              <a:rPr lang="en-US" b="0" dirty="0" err="1"/>
              <a:t>미러</a:t>
            </a:r>
            <a:r>
              <a:rPr lang="en-US" b="0" dirty="0"/>
              <a:t> </a:t>
            </a:r>
            <a:r>
              <a:rPr lang="en-US" b="0" dirty="0" err="1"/>
              <a:t>이미지이고</a:t>
            </a:r>
            <a:r>
              <a:rPr lang="en-US" b="0" dirty="0"/>
              <a:t> </a:t>
            </a:r>
            <a:r>
              <a:rPr lang="en-US" b="0" dirty="0" err="1"/>
              <a:t>중앙의</a:t>
            </a:r>
            <a:r>
              <a:rPr lang="en-US" b="0" dirty="0"/>
              <a:t> </a:t>
            </a:r>
            <a:r>
              <a:rPr lang="en-US" b="0" dirty="0" err="1"/>
              <a:t>뉴런</a:t>
            </a:r>
            <a:r>
              <a:rPr lang="en-US" b="0" dirty="0"/>
              <a:t> </a:t>
            </a:r>
            <a:r>
              <a:rPr lang="en-US" b="0" dirty="0" err="1"/>
              <a:t>수가</a:t>
            </a:r>
            <a:r>
              <a:rPr lang="en-US" b="0" dirty="0"/>
              <a:t> </a:t>
            </a:r>
            <a:r>
              <a:rPr lang="en-US" b="0" dirty="0" err="1"/>
              <a:t>적은</a:t>
            </a:r>
            <a:r>
              <a:rPr lang="en-US" b="0" dirty="0"/>
              <a:t> </a:t>
            </a:r>
            <a:r>
              <a:rPr lang="en-US" b="0" dirty="0" err="1"/>
              <a:t>모델을</a:t>
            </a:r>
            <a:r>
              <a:rPr lang="en-US" b="0" dirty="0"/>
              <a:t> </a:t>
            </a:r>
            <a:r>
              <a:rPr lang="en-US" b="0" dirty="0" err="1"/>
              <a:t>만들겠습니다</a:t>
            </a:r>
            <a:r>
              <a:rPr lang="en-US" b="0" dirty="0"/>
              <a:t>. </a:t>
            </a:r>
            <a:r>
              <a:rPr lang="en-US" b="0" dirty="0" err="1"/>
              <a:t>그런</a:t>
            </a:r>
            <a:r>
              <a:rPr lang="en-US" b="0" dirty="0"/>
              <a:t> </a:t>
            </a:r>
            <a:r>
              <a:rPr lang="en-US" b="0" dirty="0" err="1"/>
              <a:t>다음에는</a:t>
            </a:r>
            <a:r>
              <a:rPr lang="en-US" b="0" dirty="0"/>
              <a:t> </a:t>
            </a:r>
            <a:r>
              <a:rPr lang="en-US" b="0" dirty="0" err="1"/>
              <a:t>입력을</a:t>
            </a:r>
            <a:r>
              <a:rPr lang="en-US" b="0" dirty="0"/>
              <a:t> </a:t>
            </a:r>
            <a:r>
              <a:rPr lang="en-US" b="0" dirty="0" err="1"/>
              <a:t>취하여</a:t>
            </a:r>
            <a:r>
              <a:rPr lang="en-US" b="0" dirty="0"/>
              <a:t> </a:t>
            </a:r>
            <a:r>
              <a:rPr lang="en-US" b="0" dirty="0" err="1"/>
              <a:t>이를</a:t>
            </a:r>
            <a:r>
              <a:rPr lang="en-US" b="0" dirty="0"/>
              <a:t> </a:t>
            </a:r>
            <a:r>
              <a:rPr lang="en-US" b="0" dirty="0" err="1"/>
              <a:t>트레이닝</a:t>
            </a:r>
            <a:r>
              <a:rPr lang="en-US" b="0" dirty="0"/>
              <a:t> </a:t>
            </a:r>
            <a:r>
              <a:rPr lang="en-US" b="0" dirty="0" err="1"/>
              <a:t>시에</a:t>
            </a:r>
            <a:r>
              <a:rPr lang="en-US" b="0" dirty="0"/>
              <a:t> </a:t>
            </a:r>
            <a:r>
              <a:rPr lang="en-US" b="0" dirty="0" err="1"/>
              <a:t>출력으로도</a:t>
            </a:r>
            <a:r>
              <a:rPr lang="en-US" b="0" dirty="0"/>
              <a:t> </a:t>
            </a:r>
            <a:r>
              <a:rPr lang="en-US" b="0" dirty="0" err="1"/>
              <a:t>사용하겠습니다</a:t>
            </a:r>
            <a:r>
              <a:rPr lang="en-US" b="0" dirty="0"/>
              <a:t>.</a:t>
            </a:r>
          </a:p>
          <a:p>
            <a:endParaRPr lang="en-US" b="0" dirty="0"/>
          </a:p>
          <a:p>
            <a:r>
              <a:rPr lang="en-US" b="0" dirty="0" err="1"/>
              <a:t>위의</a:t>
            </a:r>
            <a:r>
              <a:rPr lang="en-US" b="0" dirty="0"/>
              <a:t> </a:t>
            </a:r>
            <a:r>
              <a:rPr lang="en-US" b="0" dirty="0" err="1"/>
              <a:t>예에서는</a:t>
            </a:r>
            <a:r>
              <a:rPr lang="en-US" b="0" dirty="0"/>
              <a:t> </a:t>
            </a:r>
            <a:r>
              <a:rPr lang="en-US" b="0" dirty="0" err="1"/>
              <a:t>평탄화된</a:t>
            </a:r>
            <a:r>
              <a:rPr lang="en-US" b="0" dirty="0"/>
              <a:t>(Flatten) </a:t>
            </a:r>
            <a:r>
              <a:rPr lang="en-US" b="0" dirty="0" err="1"/>
              <a:t>이미지를</a:t>
            </a:r>
            <a:r>
              <a:rPr lang="en-US" b="0" dirty="0"/>
              <a:t> </a:t>
            </a:r>
            <a:r>
              <a:rPr lang="en-US" b="0" dirty="0" err="1"/>
              <a:t>취했으며</a:t>
            </a:r>
            <a:r>
              <a:rPr lang="en-US" b="0" dirty="0"/>
              <a:t>, </a:t>
            </a:r>
            <a:r>
              <a:rPr lang="en-US" b="0" dirty="0" err="1"/>
              <a:t>입력했을</a:t>
            </a:r>
            <a:r>
              <a:rPr lang="en-US" b="0" dirty="0"/>
              <a:t> </a:t>
            </a:r>
            <a:r>
              <a:rPr lang="en-US" b="0" dirty="0" err="1"/>
              <a:t>것과</a:t>
            </a:r>
            <a:r>
              <a:rPr lang="en-US" b="0" dirty="0"/>
              <a:t> </a:t>
            </a:r>
            <a:r>
              <a:rPr lang="en-US" b="0" dirty="0" err="1"/>
              <a:t>동일한</a:t>
            </a:r>
            <a:r>
              <a:rPr lang="en-US" b="0" dirty="0"/>
              <a:t> </a:t>
            </a:r>
            <a:r>
              <a:rPr lang="en-US" b="0" dirty="0" err="1"/>
              <a:t>평탄화된</a:t>
            </a:r>
            <a:r>
              <a:rPr lang="en-US" b="0" dirty="0"/>
              <a:t> </a:t>
            </a:r>
            <a:r>
              <a:rPr lang="en-US" b="0" dirty="0" err="1"/>
              <a:t>이미지를</a:t>
            </a:r>
            <a:r>
              <a:rPr lang="en-US" b="0" dirty="0"/>
              <a:t> </a:t>
            </a:r>
            <a:r>
              <a:rPr lang="en-US" b="0" dirty="0" err="1"/>
              <a:t>출력하도록</a:t>
            </a:r>
            <a:r>
              <a:rPr lang="en-US" b="0" dirty="0"/>
              <a:t> 이 </a:t>
            </a:r>
            <a:r>
              <a:rPr lang="en-US" b="0" dirty="0" err="1"/>
              <a:t>모델을</a:t>
            </a:r>
            <a:r>
              <a:rPr lang="en-US" b="0" dirty="0"/>
              <a:t> </a:t>
            </a:r>
            <a:r>
              <a:rPr lang="en-US" b="0" dirty="0" err="1"/>
              <a:t>트레이닝하겠습니다</a:t>
            </a:r>
            <a:r>
              <a:rPr lang="en-US" b="0" dirty="0"/>
              <a:t>.</a:t>
            </a:r>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24</a:t>
            </a:fld>
            <a:endParaRPr lang="en-US"/>
          </a:p>
        </p:txBody>
      </p:sp>
    </p:spTree>
    <p:extLst>
      <p:ext uri="{BB962C8B-B14F-4D97-AF65-F5344CB8AC3E}">
        <p14:creationId xmlns:p14="http://schemas.microsoft.com/office/powerpoint/2010/main" val="277609542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입력한 것과 동일한 결과를 가져오게 된다면 굳이 왜 이 복잡한 과정을 거쳐야 하는 걸까요? 이 마법을 확인해 보십시오. 모델을 트레이닝한 후, 중앙 직후에서 자르겠습니다.</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25</a:t>
            </a:fld>
            <a:endParaRPr lang="en-US"/>
          </a:p>
        </p:txBody>
      </p:sp>
    </p:spTree>
    <p:extLst>
      <p:ext uri="{BB962C8B-B14F-4D97-AF65-F5344CB8AC3E}">
        <p14:creationId xmlns:p14="http://schemas.microsoft.com/office/powerpoint/2010/main" val="254434156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그러면 인코더와 디코더를 확인할 수 있습니다. 이는 몇 가지 경우에 유용하게 사용할 있습니다. 모델이 정확하면 단지 몇 개의 숫자로 대량의 데이터를 저장할 수 있으며, 원시 데이터 형식이 필요한 경우 원본 데이터를 복원할 수 있습니다.</a:t>
            </a:r>
          </a:p>
          <a:p>
            <a:endParaRPr lang="en-US"/>
          </a:p>
          <a:p>
            <a:r>
              <a:rPr lang="en-US"/>
              <a:t>또는, 이상 탐지라는 것에 사용할 수 있는데, 이는 보안, 결함 탐지 및 의학에서 유용합니다. 대량의 데이터에 대해 정확한 오토인코더를 트레이닝하지만 출력이 입력과 상당히 다른 몇몇 데이터포인트가 있는 경우에는 우리가 더 관심을 기울여야 하는 이상이 있음을 고려할 수도 있습니다.</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26</a:t>
            </a:fld>
            <a:endParaRPr lang="en-US"/>
          </a:p>
        </p:txBody>
      </p:sp>
    </p:spTree>
    <p:extLst>
      <p:ext uri="{BB962C8B-B14F-4D97-AF65-F5344CB8AC3E}">
        <p14:creationId xmlns:p14="http://schemas.microsoft.com/office/powerpoint/2010/main" val="30049152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다음은 GAN(Generative Adversarial Network)입니다.</a:t>
            </a:r>
          </a:p>
          <a:p>
            <a:r>
              <a:rPr lang="en-US" dirty="0">
                <a:latin typeface="Trebuchet MS"/>
              </a:rPr>
              <a:t>이는 매우 흥미로운 네트워크로, 두 가지 모델이 사용됩니다. </a:t>
            </a:r>
            <a:r>
              <a:rPr lang="en-US" dirty="0" err="1">
                <a:latin typeface="Trebuchet MS"/>
              </a:rPr>
              <a:t>하나는</a:t>
            </a:r>
            <a:r>
              <a:rPr lang="en-US" dirty="0">
                <a:latin typeface="Trebuchet MS"/>
              </a:rPr>
              <a:t> </a:t>
            </a:r>
            <a:r>
              <a:rPr lang="en-US" dirty="0" err="1">
                <a:latin typeface="Trebuchet MS"/>
              </a:rPr>
              <a:t>생성기</a:t>
            </a:r>
            <a:r>
              <a:rPr lang="en-US" dirty="0">
                <a:latin typeface="Trebuchet MS"/>
              </a:rPr>
              <a:t>(Generator), 다른 </a:t>
            </a:r>
            <a:r>
              <a:rPr lang="en-US" dirty="0" err="1">
                <a:latin typeface="Trebuchet MS"/>
              </a:rPr>
              <a:t>하나는</a:t>
            </a:r>
            <a:r>
              <a:rPr lang="en-US" dirty="0">
                <a:latin typeface="Trebuchet MS"/>
              </a:rPr>
              <a:t> </a:t>
            </a:r>
            <a:r>
              <a:rPr lang="en-US" dirty="0" err="1">
                <a:latin typeface="Trebuchet MS"/>
              </a:rPr>
              <a:t>판별기</a:t>
            </a:r>
            <a:r>
              <a:rPr lang="en-US" dirty="0">
                <a:latin typeface="Trebuchet MS"/>
              </a:rPr>
              <a:t>(Discriminator)</a:t>
            </a:r>
            <a:r>
              <a:rPr lang="en-US" dirty="0" err="1">
                <a:latin typeface="Trebuchet MS"/>
              </a:rPr>
              <a:t>라고</a:t>
            </a:r>
            <a:r>
              <a:rPr lang="en-US" dirty="0">
                <a:latin typeface="Trebuchet MS"/>
              </a:rPr>
              <a:t> 불립니다. 어떻게 보면 둘은 서로 대립 관계이므로 'Adversarial(적대)' 네트워크라는 이름이 붙었습니다.</a:t>
            </a:r>
          </a:p>
          <a:p>
            <a:endParaRPr lang="en-US" dirty="0"/>
          </a:p>
          <a:p>
            <a:r>
              <a:rPr lang="en-US" dirty="0"/>
              <a:t>판별기부터 살펴 보겠습니다. 판별기의 목표는 입력이 진짜인지 여부를 판별하는 것입니다. 미술품의 위조 여부를 판별할 수 있는 모델을 만들고자 한다고 가정해 보겠습니다. 우리는 지역 미술관으로 갔고, 미술관에서는 진품의 이미지를 다수 제공했습니다. 판별기는 오늘 앞에서 만든 모델처럼 작동합니다. 우리가 이미지를 공급하면 이미지가 진짜인지 아닌지에 대한 예측을 반환합니다.</a:t>
            </a:r>
          </a:p>
          <a:p>
            <a:endParaRPr lang="en-US" dirty="0"/>
          </a:p>
          <a:p>
            <a:r>
              <a:rPr lang="en-US" dirty="0"/>
              <a:t>하지만 우리에게는 위조품이 많이 없습니다. 우리는 착한 사람들이라서 암시장에 자주 가지 않으므로 판별기가 진품을 비교할 수 있는 뭔가를 확보할 수 있도록 위조품을 만들 방법이 필요합니다. 여기서 다른 네트워크인 생성기가 필요합니다. 생성기는 무작위 픽셀(또는 '노이즈')을 취하는 방법을 학습하며, 노이즈를 위조된 미술품으로 변환합니다. 생성기는 판별기를 잘 속일 수 있도록 학습합니다. 데이터와 트레이닝 시간만 충분하면 이러한 위조품은 꽤나 그럴듯해 보이므로 인간의 눈을 속일 수 있습니다!</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27</a:t>
            </a:fld>
            <a:endParaRPr lang="en-US"/>
          </a:p>
        </p:txBody>
      </p:sp>
    </p:spTree>
    <p:extLst>
      <p:ext uri="{BB962C8B-B14F-4D97-AF65-F5344CB8AC3E}">
        <p14:creationId xmlns:p14="http://schemas.microsoft.com/office/powerpoint/2010/main" val="394373209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dirty="0"/>
              <a:t>여기서 이야기할 마지막 아키텍처는 강화 학습입니다. 사실 강화 학습은 아키텍처라기 보다는 오늘 만드는 방법을 학습한 머신 러닝 모델을 똑똑하게 사용할 수 있는 방법에 더 가깝습니다. 강화 학습은 지연된 보상이라는 심리학적 아이디어에서 유래되었습니다. 즉, 나중의 더 나은 보상을 위해 지금의 보상을 미룰 수 있다는 것입니다.</a:t>
            </a:r>
          </a:p>
          <a:p>
            <a:endParaRPr lang="en-US" dirty="0"/>
          </a:p>
          <a:p>
            <a:r>
              <a:rPr lang="en-US" dirty="0"/>
              <a:t>여기 왼쪽에는 제 여동생의 코기 견이 코에 놓인 간식을 먹지 않으려고 매우 애쓰고 있는 사진이 있습니다. 집에 반려동물이 있다면 약간의 시간 지연을 요하는 개념을 가르치기가 특히 힘들다는 사실을 아실 겁니다. 반면에 인간은 이러한 부분에서 매우 뛰어난 능력을 보입니다.</a:t>
            </a:r>
          </a:p>
          <a:p>
            <a:endParaRPr lang="en-US" dirty="0"/>
          </a:p>
          <a:p>
            <a:r>
              <a:rPr lang="en-US" dirty="0"/>
              <a:t>강화 학습에서는 두 가지 시스템이 작용합니다. 즉, 기술을 학습하려는 에이전트 또는 지능이 있고, 에이전트가 반응해야 하는 환경이 있습니다. 데이터 사이언티스트와 게임 디자이너 모두 강화 학습을 다룹니다. 뉴럴 네트워크는 에이전트 내에서 상주하며, 여기서 환경에 대한 정보를 고려해 취할 수 있는 최선의 행동을 예측합니다. 에이전트가 뭘 하는지에 따라 환경은 변화할 수 있으며, 게임 디자이너가 바로 이런 경우를 다룹니다. 실제 조건을 반영하는 환경을 설계하기란 매우 까다롭습니다.</a:t>
            </a:r>
          </a:p>
          <a:p>
            <a:endParaRPr lang="en-US" dirty="0"/>
          </a:p>
          <a:p>
            <a:r>
              <a:rPr lang="en-US" dirty="0"/>
              <a:t>에이전트의 뉴럴 네트워크는 우리가 에이전트를 구성하기 필요한 일부 요소에 불과합니다. 에이전트에 과거의 행동에서 배울 수 있도록 메모리를 부여하고 학습을 위한 새로운 것을 시도하려는 호기심도 부여해야 합니다.</a:t>
            </a:r>
          </a:p>
          <a:p>
            <a:endParaRPr lang="en-US" dirty="0"/>
          </a:p>
          <a:p>
            <a:r>
              <a:rPr lang="en-US" dirty="0"/>
              <a:t>이 과정 초반에 인간과 인공 지능의 학습이 어떻게 다른지에 대해 얘기했던 걸 기억하시나요? 그에 해당하는 통찰력의 많은 부분이 강화 학습에서 비롯됩니다. 이 분야는 로보틱스 및 금융에서 적용되는 것으로 알려져 있지만 단지 인간이 학습하는 방식을 더욱 효과적으로 가늠하기 위한 훌륭한 주제이기도 합니다. 새로운 기술을 학습할 수 있으려면 시간과 인내심이 필요하며, 두려움이 덜하고 배움을 위해 실수를 감수할 의지가 있는 이들은 대상 기술을 더 쉽게 익힐 수 있습니다. 강화 학습은 우리의 실패가 성공 만큼이나 강력한 가르침의 도구임을 보여줍니다. 오늘 수업을 끝까지 마치신 것을 축하합니다. 수업이 쉬웠다면 다행입니다! 하지만 어려웠어도 괜찮습니다. 도전함으로써 더 큰 배움의 기회가 주어지는 법입니다.</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28</a:t>
            </a:fld>
            <a:endParaRPr lang="en-US"/>
          </a:p>
        </p:txBody>
      </p:sp>
    </p:spTree>
    <p:extLst>
      <p:ext uri="{BB962C8B-B14F-4D97-AF65-F5344CB8AC3E}">
        <p14:creationId xmlns:p14="http://schemas.microsoft.com/office/powerpoint/2010/main" val="423674080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다음 랩은 마지막 실습이므로, 관심이 있다면 자체 프로젝트에서 사용할 수 있도록 수업에서 사용한 동일한 코딩 환경을 설정하는 법을 공유하고자 합니다.</a:t>
            </a: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29</a:t>
            </a:fld>
            <a:endParaRPr lang="en-US"/>
          </a:p>
        </p:txBody>
      </p:sp>
    </p:spTree>
    <p:extLst>
      <p:ext uri="{BB962C8B-B14F-4D97-AF65-F5344CB8AC3E}">
        <p14:creationId xmlns:p14="http://schemas.microsoft.com/office/powerpoint/2010/main" val="24507824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3</a:t>
            </a:fld>
            <a:endParaRPr kumimoji="0" lang="en-US" sz="1100" b="0" i="0" u="none" strike="noStrike" kern="1200" cap="none" spc="0" normalizeH="0" baseline="0" noProof="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52085236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dirty="0"/>
              <a:t>Docker는 다른 머신에서 사용할 수 있도록 소프트웨어 스택을 패키징하기 위한 유용한 도구입니다. 이러한 패키지를 컨테이너라 부릅니다. 컨테이너는 가상 머신과 매우 유사하지만, 시뮬레이션된 하드웨어를 사용하는 대신 호스트 머신의 운영 체제와 하드웨어를 사용한다는 차이점이 있습니다.</a:t>
            </a:r>
          </a:p>
          <a:p>
            <a:pPr>
              <a:defRPr/>
            </a:pPr>
            <a:endParaRPr lang="en-US" dirty="0"/>
          </a:p>
          <a:p>
            <a:pPr>
              <a:defRPr/>
            </a:pPr>
            <a:r>
              <a:rPr lang="en-US" dirty="0"/>
              <a:t>NGC는 무료로 다운로드 가능한 컨테이너와 기타 AI 리소스를 호스팅하는 온라인 플랫폼입니다.</a:t>
            </a:r>
          </a:p>
          <a:p>
            <a:pPr marL="457200" marR="0" lvl="0" indent="-228600" algn="l" defTabSz="914400" rtl="0" eaLnBrk="1" fontAlgn="auto" latinLnBrk="0" hangingPunct="1">
              <a:lnSpc>
                <a:spcPct val="100000"/>
              </a:lnSpc>
              <a:spcBef>
                <a:spcPts val="330"/>
              </a:spcBef>
              <a:spcAft>
                <a:spcPts val="0"/>
              </a:spcAft>
              <a:buClr>
                <a:srgbClr val="000000"/>
              </a:buClr>
              <a:buSzPts val="1400"/>
              <a:buFont typeface="Arial"/>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E02D639A-AF38-4D9A-897E-57859A70BDEB}" type="slidenum">
              <a:rPr kumimoji="0" lang="en-US" sz="1400" b="0" i="0" u="none" strike="noStrike" kern="0" cap="none" spc="0" normalizeH="0" baseline="0" noProof="0" smtClean="0">
                <a:ln>
                  <a:noFill/>
                </a:ln>
                <a:solidFill>
                  <a:srgbClr val="000000"/>
                </a:solidFill>
                <a:effectLst/>
                <a:uLnTx/>
                <a:uFillTx/>
                <a:latin typeface="Arial"/>
                <a:ea typeface="ＭＳ Ｐゴシック" pitchFamily="-16" charset="-128"/>
                <a:cs typeface="Arial"/>
                <a:sym typeface="Arial"/>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30</a:t>
            </a:fld>
            <a:endParaRPr kumimoji="0" lang="en-US" sz="1400" b="0" i="0" u="none" strike="noStrike" kern="0" cap="none" spc="0" normalizeH="0" baseline="0" noProof="0">
              <a:ln>
                <a:noFill/>
              </a:ln>
              <a:solidFill>
                <a:srgbClr val="000000"/>
              </a:solidFill>
              <a:effectLst/>
              <a:uLnTx/>
              <a:uFillTx/>
              <a:latin typeface="Arial"/>
              <a:ea typeface="ＭＳ Ｐゴシック" pitchFamily="-16" charset="-128"/>
              <a:cs typeface="Arial"/>
              <a:sym typeface="Arial"/>
            </a:endParaRPr>
          </a:p>
        </p:txBody>
      </p:sp>
    </p:spTree>
    <p:extLst>
      <p:ext uri="{BB962C8B-B14F-4D97-AF65-F5344CB8AC3E}">
        <p14:creationId xmlns:p14="http://schemas.microsoft.com/office/powerpoint/2010/main" val="150988431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Shape 179"/>
          <p:cNvSpPr txBox="1">
            <a:spLocks noGrp="1"/>
          </p:cNvSpPr>
          <p:nvPr>
            <p:ph type="body" idx="1"/>
          </p:nvPr>
        </p:nvSpPr>
        <p:spPr>
          <a:xfrm>
            <a:off x="709323" y="4869748"/>
            <a:ext cx="5674460" cy="4613578"/>
          </a:xfrm>
          <a:prstGeom prst="rect">
            <a:avLst/>
          </a:prstGeom>
        </p:spPr>
        <p:txBody>
          <a:bodyPr spcFirstLastPara="1" wrap="square" lIns="94835" tIns="94835" rIns="94835" bIns="94835" anchor="t" anchorCtr="0">
            <a:noAutofit/>
          </a:bodyPr>
          <a:lstStyle/>
          <a:p>
            <a:pPr marL="0" indent="0">
              <a:spcBef>
                <a:spcPts val="342"/>
              </a:spcBef>
            </a:pPr>
            <a:r>
              <a:rPr lang="en-US" dirty="0"/>
              <a:t>Docker의 사용법을 알고 CUDA </a:t>
            </a:r>
            <a:r>
              <a:rPr lang="en-US" b="0" i="0" dirty="0">
                <a:solidFill>
                  <a:srgbClr val="050505"/>
                </a:solidFill>
                <a:effectLst/>
                <a:latin typeface="Trebuchet MS"/>
              </a:rPr>
              <a:t>10.0, 10.1 또는 10.2를 지원하는 머신을 보유한 경우 이 수업의 환경을 쉽게 재구성할 수 있습니다. Docker 설정은 각 사용자의 머신에 대해 고유하므로 살펴보지 않겠습니다. Docker가 설정되면 쉽게 사용할 수 있습니다. “docker run”은 컨테이너를 실행하며, 컨테이너의 콘텐츠는 명령줄이나 브라우저를 통해 액세스 가능합니다(포트가 노출된 경우).</a:t>
            </a:r>
          </a:p>
          <a:p>
            <a:pPr marL="0" indent="0">
              <a:spcBef>
                <a:spcPts val="342"/>
              </a:spcBef>
            </a:pPr>
            <a:endParaRPr lang="en-US" b="0" i="0" dirty="0">
              <a:solidFill>
                <a:srgbClr val="050505"/>
              </a:solidFill>
              <a:effectLst/>
              <a:latin typeface="Trebuchet MS"/>
            </a:endParaRPr>
          </a:p>
          <a:p>
            <a:pPr marL="0" indent="0">
              <a:spcBef>
                <a:spcPts val="342"/>
              </a:spcBef>
            </a:pPr>
            <a:r>
              <a:rPr lang="en-US" b="0" i="0" dirty="0">
                <a:solidFill>
                  <a:srgbClr val="050505"/>
                </a:solidFill>
                <a:effectLst/>
                <a:latin typeface="Trebuchet MS"/>
              </a:rPr>
              <a:t>DLI의 경우 Docker 컨테이너에 수업의 후속 자료를 준비해 두었습니다. 이는 수업에서 사용했던 동일한 JupyterLab 환경을 구성하므로 자체 머신에서 로컬로 설정할 수 있습니다. 이 컨테이너를 실행하는 방법에 대한 자세한 지침은 위의 링크에 안내되어 있으니 참조하시기 바랍니다.</a:t>
            </a:r>
            <a:endParaRPr lang="en-US" dirty="0"/>
          </a:p>
        </p:txBody>
      </p:sp>
      <p:sp>
        <p:nvSpPr>
          <p:cNvPr id="180" name="Shape 180"/>
          <p:cNvSpPr>
            <a:spLocks noGrp="1" noRot="1" noChangeAspect="1"/>
          </p:cNvSpPr>
          <p:nvPr>
            <p:ph type="sldImg" idx="2"/>
          </p:nvPr>
        </p:nvSpPr>
        <p:spPr>
          <a:xfrm>
            <a:off x="130175" y="768350"/>
            <a:ext cx="6832600" cy="3843338"/>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30146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t>강의를 마치기에 앞서 컴퓨터 지능을 좀 더 자세하게 가늠할 수 있도록 간단한 사고 실험을 수행해 보겠습니다.</a:t>
            </a: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32</a:t>
            </a:fld>
            <a:endParaRPr lang="en-US"/>
          </a:p>
        </p:txBody>
      </p:sp>
    </p:spTree>
    <p:extLst>
      <p:ext uri="{BB962C8B-B14F-4D97-AF65-F5344CB8AC3E}">
        <p14:creationId xmlns:p14="http://schemas.microsoft.com/office/powerpoint/2010/main" val="429111114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어떤 사람이 방 안에 갇혀 있고, 사람들이 문 밑에 로켓 사이언스와 관련된 공식을 밀어 넣는다고 가정해 보겠습니다. 방 안에 있는 사람은 로켓 사이언스에 대해 전혀 모르지만 밀어 넣은 종이의 기호에 따라야 하는 지침 목록이 있습니다. 갇힌 사람은 지침을 따르고 종이에 적은 해답을 다시 문 밑으로 내보냅니다. 갇힌 사람은 컴퓨터처럼 행동하며 지침 목록에 따라 출력을 제공하고, 방 밖에 있는 사람들은 여전히 아무것도 모르지만 갇힌 사람이 로켓 사이언티스트라고 믿습니다.</a:t>
            </a:r>
          </a:p>
          <a:p>
            <a:endParaRPr lang="en-US" dirty="0"/>
          </a:p>
          <a:p>
            <a:r>
              <a:rPr lang="en-US" dirty="0"/>
              <a:t>제가 묻고 싶은 것은 이것입니다. 어디서 모방이 끝나고 이해가 시작되나요? 인간이 처음 수학을 다루는 법을 배우는 과정은 모방을 통해 이루어집니다. 구구단을 암기하는 것처럼 말입니다. 모방과 이해의 경계가 어딘지에 대해 하루종일 토론할 수 있지만 요점은 이것입니다.</a:t>
            </a:r>
          </a:p>
          <a:p>
            <a:endParaRPr lang="en-US" dirty="0"/>
          </a:p>
          <a:p>
            <a:r>
              <a:rPr lang="en-US" dirty="0"/>
              <a:t>AI의 가장 위대한 발견은 컴퓨터를 이해할 뿐만 아니라 인간의 사고 방식을 수학적으로 표현할 수도 있는 이들로부터 비롯되었습니다. 컴퓨터가 해석할 수 있는 방식으로 '이해'를 정의할 수 있다면, 컴퓨터가 모방에서 이해로 성장할 수 있도록 도울 수있을 것입니다.</a:t>
            </a:r>
          </a:p>
          <a:p>
            <a:endParaRPr lang="en-US" dirty="0"/>
          </a:p>
          <a:p>
            <a:r>
              <a:rPr lang="en-US" dirty="0">
                <a:hlinkClick r:id="rId3"/>
              </a:rPr>
              <a:t>https://plato.stanford.edu/entries/chinese-room/</a:t>
            </a:r>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33</a:t>
            </a:fld>
            <a:endParaRPr lang="en-US"/>
          </a:p>
        </p:txBody>
      </p:sp>
    </p:spTree>
    <p:extLst>
      <p:ext uri="{BB962C8B-B14F-4D97-AF65-F5344CB8AC3E}">
        <p14:creationId xmlns:p14="http://schemas.microsoft.com/office/powerpoint/2010/main" val="244055807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일단은 여기까지입니다. 참여해 주셔서 감사합니다.</a:t>
            </a:r>
          </a:p>
          <a:p>
            <a:r>
              <a:rPr lang="en-GB" dirty="0"/>
              <a:t>자, 마지막 랩입니다! 행운을 빕니다!</a:t>
            </a: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34</a:t>
            </a:fld>
            <a:endParaRPr lang="en-US"/>
          </a:p>
        </p:txBody>
      </p:sp>
    </p:spTree>
    <p:extLst>
      <p:ext uri="{BB962C8B-B14F-4D97-AF65-F5344CB8AC3E}">
        <p14:creationId xmlns:p14="http://schemas.microsoft.com/office/powerpoint/2010/main" val="91963292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0"/>
        <p:cNvGrpSpPr/>
        <p:nvPr/>
      </p:nvGrpSpPr>
      <p:grpSpPr>
        <a:xfrm>
          <a:off x="0" y="0"/>
          <a:ext cx="0" cy="0"/>
          <a:chOff x="0" y="0"/>
          <a:chExt cx="0" cy="0"/>
        </a:xfrm>
      </p:grpSpPr>
      <p:sp>
        <p:nvSpPr>
          <p:cNvPr id="511" name="Google Shape;511;p20:notes"/>
          <p:cNvSpPr>
            <a:spLocks noGrp="1" noRot="1" noChangeAspect="1"/>
          </p:cNvSpPr>
          <p:nvPr>
            <p:ph type="sldImg" idx="2"/>
          </p:nvPr>
        </p:nvSpPr>
        <p:spPr>
          <a:xfrm>
            <a:off x="90488" y="744538"/>
            <a:ext cx="6616700" cy="37226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12" name="Google Shape;512;p20:notes"/>
          <p:cNvSpPr txBox="1">
            <a:spLocks noGrp="1"/>
          </p:cNvSpPr>
          <p:nvPr>
            <p:ph type="body" idx="1"/>
          </p:nvPr>
        </p:nvSpPr>
        <p:spPr>
          <a:xfrm>
            <a:off x="679768" y="4715153"/>
            <a:ext cx="5438140" cy="4466987"/>
          </a:xfrm>
          <a:prstGeom prst="rect">
            <a:avLst/>
          </a:prstGeom>
          <a:noFill/>
          <a:ln>
            <a:noFill/>
          </a:ln>
        </p:spPr>
        <p:txBody>
          <a:bodyPr spcFirstLastPara="1" wrap="square" lIns="93175" tIns="46575" rIns="93175" bIns="465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lang="en-US" sz="1100" b="0" i="0" u="none" strike="noStrike" cap="none">
              <a:solidFill>
                <a:schemeClr val="dk1"/>
              </a:solidFill>
              <a:latin typeface="Trebuchet MS"/>
              <a:ea typeface="Trebuchet MS"/>
              <a:cs typeface="Trebuchet MS"/>
              <a:sym typeface="Trebuchet MS"/>
            </a:endParaRPr>
          </a:p>
        </p:txBody>
      </p:sp>
      <p:sp>
        <p:nvSpPr>
          <p:cNvPr id="513" name="Google Shape;513;p20:notes"/>
          <p:cNvSpPr txBox="1">
            <a:spLocks noGrp="1"/>
          </p:cNvSpPr>
          <p:nvPr>
            <p:ph type="sldNum" idx="12"/>
          </p:nvPr>
        </p:nvSpPr>
        <p:spPr>
          <a:xfrm>
            <a:off x="3552014" y="9428584"/>
            <a:ext cx="2945659" cy="496332"/>
          </a:xfrm>
          <a:prstGeom prst="rect">
            <a:avLst/>
          </a:prstGeom>
          <a:noFill/>
          <a:ln>
            <a:noFill/>
          </a:ln>
        </p:spPr>
        <p:txBody>
          <a:bodyPr spcFirstLastPara="1" wrap="square" lIns="93175" tIns="46575" rIns="93175" bIns="46575" anchor="ctr" anchorCtr="0">
            <a:noAutofit/>
          </a:bodyPr>
          <a:lstStyle/>
          <a:p>
            <a:pPr marL="0" marR="0" lvl="0" indent="0" algn="r" defTabSz="457200" rtl="0" eaLnBrk="1" fontAlgn="base" latinLnBrk="0" hangingPunct="1">
              <a:lnSpc>
                <a:spcPct val="100000"/>
              </a:lnSpc>
              <a:spcBef>
                <a:spcPts val="0"/>
              </a:spcBef>
              <a:spcAft>
                <a:spcPts val="0"/>
              </a:spcAft>
              <a:buClr>
                <a:srgbClr val="000000"/>
              </a:buClr>
              <a:buSzPts val="1100"/>
              <a:buFont typeface="Arial"/>
              <a:buNone/>
              <a:tabLst/>
              <a:defRPr/>
            </a:pPr>
            <a:fld id="{00000000-1234-1234-1234-123412341234}" type="slidenum">
              <a:rPr kumimoji="0" lang="en-US" sz="1100" b="0" i="0" u="none" strike="noStrike" kern="1200" cap="none" spc="0" normalizeH="0" baseline="0" noProof="0">
                <a:ln>
                  <a:noFill/>
                </a:ln>
                <a:solidFill>
                  <a:prstClr val="black"/>
                </a:solidFill>
                <a:effectLst/>
                <a:uLnTx/>
                <a:uFillTx/>
                <a:latin typeface="Trebuchet MS"/>
                <a:ea typeface="Trebuchet MS"/>
                <a:cs typeface="Trebuchet MS"/>
                <a:sym typeface="Trebuchet MS"/>
              </a:rPr>
              <a:pPr marL="0" marR="0" lvl="0" indent="0" algn="r" defTabSz="457200" rtl="0" eaLnBrk="1" fontAlgn="base" latinLnBrk="0" hangingPunct="1">
                <a:lnSpc>
                  <a:spcPct val="100000"/>
                </a:lnSpc>
                <a:spcBef>
                  <a:spcPts val="0"/>
                </a:spcBef>
                <a:spcAft>
                  <a:spcPts val="0"/>
                </a:spcAft>
                <a:buClr>
                  <a:srgbClr val="000000"/>
                </a:buClr>
                <a:buSzPts val="1100"/>
                <a:buFont typeface="Arial"/>
                <a:buNone/>
                <a:tabLst/>
                <a:defRPr/>
              </a:pPr>
              <a:t>35</a:t>
            </a:fld>
            <a:endParaRPr kumimoji="0" sz="1100" b="0" i="0" u="none" strike="noStrike" kern="1200" cap="none" spc="0" normalizeH="0" baseline="0" noProof="0">
              <a:ln>
                <a:noFill/>
              </a:ln>
              <a:solidFill>
                <a:prstClr val="black"/>
              </a:solidFill>
              <a:effectLst/>
              <a:uLnTx/>
              <a:uFillTx/>
              <a:latin typeface="Trebuchet MS"/>
              <a:ea typeface="Trebuchet MS"/>
              <a:cs typeface="Trebuchet MS"/>
              <a:sym typeface="Trebuchet MS"/>
            </a:endParaRPr>
          </a:p>
        </p:txBody>
      </p:sp>
    </p:spTree>
    <p:extLst>
      <p:ext uri="{BB962C8B-B14F-4D97-AF65-F5344CB8AC3E}">
        <p14:creationId xmlns:p14="http://schemas.microsoft.com/office/powerpoint/2010/main" val="28432792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t>뉴럴 네트워크의 기본을 익혔으니 이제 몇몇 좀 더 고급 뉴럴 네트워크 아키텍처에 대해 간단히 살펴보겠습니다. </a:t>
            </a: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4</a:t>
            </a:fld>
            <a:endParaRPr lang="en-US"/>
          </a:p>
        </p:txBody>
      </p:sp>
    </p:spTree>
    <p:extLst>
      <p:ext uri="{BB962C8B-B14F-4D97-AF65-F5344CB8AC3E}">
        <p14:creationId xmlns:p14="http://schemas.microsoft.com/office/powerpoint/2010/main" val="36762150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Trebuchet MS"/>
              </a:rPr>
              <a:t>궁극적으로 인공 지능의 목표는 인간 만큼 혹은 인간보다 훨씬 효과적으로 문제를 해결하는 것입니다. 인공 지능의 실질적인 쓸모를 찾고자 더 애쓸수록 인간이 생각하고 행동하는 방식을 더 잘 이해해야 합니다.</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5</a:t>
            </a:fld>
            <a:endParaRPr lang="en-US"/>
          </a:p>
        </p:txBody>
      </p:sp>
    </p:spTree>
    <p:extLst>
      <p:ext uri="{BB962C8B-B14F-4D97-AF65-F5344CB8AC3E}">
        <p14:creationId xmlns:p14="http://schemas.microsoft.com/office/powerpoint/2010/main" val="33972374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Trebuchet MS"/>
              </a:rPr>
              <a:t>예를 들어 우리는 오늘 대부분의 시간을 AI가 컴퓨터 비전 분야에서 사용되는 방식에 대해 얘기하며 보냈습니다. 하지만 우리는 해당 분야의 연구 내용을 수박 겉핥기 식으로 다룬 것에 불과합니다. 컴퓨터 비전에서의 다수의 돌파구는 인간 하드웨어에 대한 이해도 향상과 관련이 있습니다.</a:t>
            </a:r>
          </a:p>
          <a:p>
            <a:endParaRPr lang="en-US" dirty="0"/>
          </a:p>
          <a:p>
            <a:r>
              <a:rPr lang="en-US" dirty="0">
                <a:latin typeface="Trebuchet MS"/>
              </a:rPr>
              <a:t>컴퓨터에 레드, 그린, 블루, 이렇게 3개의 색상 채널이 있는 이유가 궁금했던 적이 있습니까? 이러한 색상이 선택된 것은 우연이 아닙니다. 인간의 눈에는 광수용체라는 특수 세포가 있으며, 빨간색, 초록색, 파란색 빛을 감지할 수 있는 광수용체가 있습니다. 따라서 컴퓨터의 RGB 데이터 구조가 제안되었을 때, 대부분의 작업이 인간을 염두에 두고 이루어진 것이었습니다.</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6</a:t>
            </a:fld>
            <a:endParaRPr lang="en-US"/>
          </a:p>
        </p:txBody>
      </p:sp>
    </p:spTree>
    <p:extLst>
      <p:ext uri="{BB962C8B-B14F-4D97-AF65-F5344CB8AC3E}">
        <p14:creationId xmlns:p14="http://schemas.microsoft.com/office/powerpoint/2010/main" val="15346774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latin typeface="Trebuchet MS"/>
              </a:rPr>
              <a:t>잠시</a:t>
            </a:r>
            <a:r>
              <a:rPr lang="en-US" dirty="0">
                <a:latin typeface="Trebuchet MS"/>
              </a:rPr>
              <a:t> </a:t>
            </a:r>
            <a:r>
              <a:rPr lang="en-US" dirty="0" err="1">
                <a:latin typeface="Trebuchet MS"/>
              </a:rPr>
              <a:t>주제를</a:t>
            </a:r>
            <a:r>
              <a:rPr lang="en-US" dirty="0">
                <a:latin typeface="Trebuchet MS"/>
              </a:rPr>
              <a:t> </a:t>
            </a:r>
            <a:r>
              <a:rPr lang="en-US" dirty="0" err="1">
                <a:latin typeface="Trebuchet MS"/>
              </a:rPr>
              <a:t>바꿔</a:t>
            </a:r>
            <a:r>
              <a:rPr lang="en-US" dirty="0">
                <a:latin typeface="Trebuchet MS"/>
              </a:rPr>
              <a:t> </a:t>
            </a:r>
            <a:r>
              <a:rPr lang="en-US" dirty="0" err="1">
                <a:latin typeface="Trebuchet MS"/>
              </a:rPr>
              <a:t>자연어</a:t>
            </a:r>
            <a:r>
              <a:rPr lang="en-US" dirty="0">
                <a:latin typeface="Trebuchet MS"/>
              </a:rPr>
              <a:t> </a:t>
            </a:r>
            <a:r>
              <a:rPr lang="en-US" dirty="0" err="1">
                <a:latin typeface="Trebuchet MS"/>
              </a:rPr>
              <a:t>처리에</a:t>
            </a:r>
            <a:r>
              <a:rPr lang="en-US" dirty="0">
                <a:latin typeface="Trebuchet MS"/>
              </a:rPr>
              <a:t> </a:t>
            </a:r>
            <a:r>
              <a:rPr lang="en-US" dirty="0" err="1">
                <a:latin typeface="Trebuchet MS"/>
              </a:rPr>
              <a:t>대해</a:t>
            </a:r>
            <a:r>
              <a:rPr lang="en-US" dirty="0">
                <a:latin typeface="Trebuchet MS"/>
              </a:rPr>
              <a:t> </a:t>
            </a:r>
            <a:r>
              <a:rPr lang="en-US" dirty="0" err="1">
                <a:latin typeface="Trebuchet MS"/>
              </a:rPr>
              <a:t>얘기해</a:t>
            </a:r>
            <a:r>
              <a:rPr lang="en-US" dirty="0">
                <a:latin typeface="Trebuchet MS"/>
              </a:rPr>
              <a:t> </a:t>
            </a:r>
            <a:r>
              <a:rPr lang="en-US" dirty="0" err="1">
                <a:latin typeface="Trebuchet MS"/>
              </a:rPr>
              <a:t>보겠습니다</a:t>
            </a:r>
            <a:r>
              <a:rPr lang="en-US" dirty="0">
                <a:latin typeface="Trebuchet MS"/>
              </a:rPr>
              <a:t>. </a:t>
            </a:r>
            <a:r>
              <a:rPr lang="en-US" dirty="0" err="1">
                <a:latin typeface="Trebuchet MS"/>
              </a:rPr>
              <a:t>여기서</a:t>
            </a:r>
            <a:r>
              <a:rPr lang="en-US" dirty="0">
                <a:latin typeface="Trebuchet MS"/>
              </a:rPr>
              <a:t> </a:t>
            </a:r>
            <a:r>
              <a:rPr lang="en-US" dirty="0" err="1">
                <a:latin typeface="Trebuchet MS"/>
              </a:rPr>
              <a:t>목표는</a:t>
            </a:r>
            <a:r>
              <a:rPr lang="en-US" dirty="0">
                <a:latin typeface="Trebuchet MS"/>
              </a:rPr>
              <a:t> </a:t>
            </a:r>
            <a:r>
              <a:rPr lang="en-US" dirty="0" err="1">
                <a:latin typeface="Trebuchet MS"/>
              </a:rPr>
              <a:t>인간의</a:t>
            </a:r>
            <a:r>
              <a:rPr lang="en-US" dirty="0">
                <a:latin typeface="Trebuchet MS"/>
              </a:rPr>
              <a:t> </a:t>
            </a:r>
            <a:r>
              <a:rPr lang="en-US" dirty="0" err="1">
                <a:latin typeface="Trebuchet MS"/>
              </a:rPr>
              <a:t>방식대로</a:t>
            </a:r>
            <a:r>
              <a:rPr lang="en-US" dirty="0">
                <a:latin typeface="Trebuchet MS"/>
              </a:rPr>
              <a:t> </a:t>
            </a:r>
            <a:r>
              <a:rPr lang="en-US" dirty="0" err="1">
                <a:latin typeface="Trebuchet MS"/>
              </a:rPr>
              <a:t>언어를</a:t>
            </a:r>
            <a:r>
              <a:rPr lang="en-US" dirty="0">
                <a:latin typeface="Trebuchet MS"/>
              </a:rPr>
              <a:t> </a:t>
            </a:r>
            <a:r>
              <a:rPr lang="en-US" dirty="0" err="1">
                <a:latin typeface="Trebuchet MS"/>
              </a:rPr>
              <a:t>인식하고</a:t>
            </a:r>
            <a:r>
              <a:rPr lang="en-US" dirty="0">
                <a:latin typeface="Trebuchet MS"/>
              </a:rPr>
              <a:t> </a:t>
            </a:r>
            <a:r>
              <a:rPr lang="en-US" dirty="0" err="1">
                <a:latin typeface="Trebuchet MS"/>
              </a:rPr>
              <a:t>생성하는</a:t>
            </a:r>
            <a:r>
              <a:rPr lang="en-US" dirty="0">
                <a:latin typeface="Trebuchet MS"/>
              </a:rPr>
              <a:t> </a:t>
            </a:r>
            <a:r>
              <a:rPr lang="en-US" dirty="0" err="1">
                <a:latin typeface="Trebuchet MS"/>
              </a:rPr>
              <a:t>지능을</a:t>
            </a:r>
            <a:r>
              <a:rPr lang="en-US" dirty="0">
                <a:latin typeface="Trebuchet MS"/>
              </a:rPr>
              <a:t> </a:t>
            </a:r>
            <a:r>
              <a:rPr lang="en-US" dirty="0" err="1">
                <a:latin typeface="Trebuchet MS"/>
              </a:rPr>
              <a:t>만드는</a:t>
            </a:r>
            <a:r>
              <a:rPr lang="en-US" dirty="0">
                <a:latin typeface="Trebuchet MS"/>
              </a:rPr>
              <a:t> </a:t>
            </a:r>
            <a:r>
              <a:rPr lang="en-US" dirty="0" err="1">
                <a:latin typeface="Trebuchet MS"/>
              </a:rPr>
              <a:t>것입니다</a:t>
            </a:r>
            <a:r>
              <a:rPr lang="en-US" dirty="0">
                <a:latin typeface="Trebuchet MS"/>
              </a:rPr>
              <a:t>. </a:t>
            </a:r>
            <a:r>
              <a:rPr lang="en-US" dirty="0" err="1">
                <a:latin typeface="Trebuchet MS"/>
              </a:rPr>
              <a:t>여기에는</a:t>
            </a:r>
            <a:r>
              <a:rPr lang="en-US" dirty="0">
                <a:latin typeface="Trebuchet MS"/>
              </a:rPr>
              <a:t> </a:t>
            </a:r>
            <a:r>
              <a:rPr lang="en-US" dirty="0" err="1">
                <a:latin typeface="Trebuchet MS"/>
              </a:rPr>
              <a:t>다수의</a:t>
            </a:r>
            <a:r>
              <a:rPr lang="en-US" dirty="0">
                <a:latin typeface="Trebuchet MS"/>
              </a:rPr>
              <a:t> </a:t>
            </a:r>
            <a:r>
              <a:rPr lang="en-US" dirty="0" err="1">
                <a:latin typeface="Trebuchet MS"/>
              </a:rPr>
              <a:t>흥미로운</a:t>
            </a:r>
            <a:r>
              <a:rPr lang="en-US" dirty="0">
                <a:latin typeface="Trebuchet MS"/>
              </a:rPr>
              <a:t> </a:t>
            </a:r>
            <a:r>
              <a:rPr lang="en-US" dirty="0" err="1">
                <a:latin typeface="Trebuchet MS"/>
              </a:rPr>
              <a:t>메커니즘이</a:t>
            </a:r>
            <a:r>
              <a:rPr lang="en-US" dirty="0">
                <a:latin typeface="Trebuchet MS"/>
              </a:rPr>
              <a:t> </a:t>
            </a:r>
            <a:r>
              <a:rPr lang="en-US" dirty="0" err="1">
                <a:latin typeface="Trebuchet MS"/>
              </a:rPr>
              <a:t>들어</a:t>
            </a:r>
            <a:r>
              <a:rPr lang="en-US" dirty="0">
                <a:latin typeface="Trebuchet MS"/>
              </a:rPr>
              <a:t> </a:t>
            </a:r>
            <a:r>
              <a:rPr lang="en-US" dirty="0" err="1">
                <a:latin typeface="Trebuchet MS"/>
              </a:rPr>
              <a:t>있습니다</a:t>
            </a:r>
            <a:r>
              <a:rPr lang="en-US" dirty="0">
                <a:latin typeface="Trebuchet MS"/>
              </a:rPr>
              <a:t>. </a:t>
            </a:r>
            <a:r>
              <a:rPr lang="en-US" dirty="0" err="1">
                <a:latin typeface="Trebuchet MS"/>
              </a:rPr>
              <a:t>우선</a:t>
            </a:r>
            <a:r>
              <a:rPr lang="en-US" dirty="0">
                <a:latin typeface="Trebuchet MS"/>
              </a:rPr>
              <a:t> </a:t>
            </a:r>
            <a:r>
              <a:rPr lang="en-US" dirty="0" err="1">
                <a:latin typeface="Trebuchet MS"/>
              </a:rPr>
              <a:t>컴퓨터</a:t>
            </a:r>
            <a:r>
              <a:rPr lang="ko-KR" altLang="en-US" dirty="0">
                <a:latin typeface="Trebuchet MS"/>
              </a:rPr>
              <a:t>가 뭔가를 </a:t>
            </a:r>
            <a:r>
              <a:rPr lang="en-US" dirty="0" err="1">
                <a:latin typeface="Trebuchet MS"/>
              </a:rPr>
              <a:t>인식하기</a:t>
            </a:r>
            <a:r>
              <a:rPr lang="en-US" dirty="0">
                <a:latin typeface="Trebuchet MS"/>
              </a:rPr>
              <a:t> </a:t>
            </a:r>
            <a:r>
              <a:rPr lang="en-US" dirty="0" err="1">
                <a:latin typeface="Trebuchet MS"/>
              </a:rPr>
              <a:t>위해서는</a:t>
            </a:r>
            <a:r>
              <a:rPr lang="en-US" dirty="0">
                <a:latin typeface="Trebuchet MS"/>
              </a:rPr>
              <a:t> </a:t>
            </a:r>
            <a:r>
              <a:rPr lang="en-US" dirty="0" err="1">
                <a:latin typeface="Trebuchet MS"/>
              </a:rPr>
              <a:t>대상이</a:t>
            </a:r>
            <a:r>
              <a:rPr lang="en-US" dirty="0">
                <a:latin typeface="Trebuchet MS"/>
              </a:rPr>
              <a:t> </a:t>
            </a:r>
            <a:r>
              <a:rPr lang="en-US" dirty="0" err="1">
                <a:latin typeface="Trebuchet MS"/>
              </a:rPr>
              <a:t>숫자로</a:t>
            </a:r>
            <a:r>
              <a:rPr lang="en-US" dirty="0">
                <a:latin typeface="Trebuchet MS"/>
              </a:rPr>
              <a:t> </a:t>
            </a:r>
            <a:r>
              <a:rPr lang="en-US" dirty="0" err="1">
                <a:latin typeface="Trebuchet MS"/>
              </a:rPr>
              <a:t>표현되어야</a:t>
            </a:r>
            <a:r>
              <a:rPr lang="en-US" dirty="0">
                <a:latin typeface="Trebuchet MS"/>
              </a:rPr>
              <a:t> </a:t>
            </a:r>
            <a:r>
              <a:rPr lang="en-US" dirty="0" err="1">
                <a:latin typeface="Trebuchet MS"/>
              </a:rPr>
              <a:t>합니다</a:t>
            </a:r>
            <a:r>
              <a:rPr lang="en-US" dirty="0">
                <a:latin typeface="Trebuchet MS"/>
              </a:rPr>
              <a:t>. </a:t>
            </a:r>
            <a:r>
              <a:rPr lang="en-US" dirty="0" err="1">
                <a:latin typeface="Trebuchet MS"/>
              </a:rPr>
              <a:t>어떻게</a:t>
            </a:r>
            <a:r>
              <a:rPr lang="en-US" dirty="0">
                <a:latin typeface="Trebuchet MS"/>
              </a:rPr>
              <a:t> </a:t>
            </a:r>
            <a:r>
              <a:rPr lang="en-US" dirty="0" err="1">
                <a:latin typeface="Trebuchet MS"/>
              </a:rPr>
              <a:t>대상을</a:t>
            </a:r>
            <a:r>
              <a:rPr lang="en-US" dirty="0">
                <a:latin typeface="Trebuchet MS"/>
              </a:rPr>
              <a:t> </a:t>
            </a:r>
            <a:r>
              <a:rPr lang="en-US" dirty="0" err="1">
                <a:latin typeface="Trebuchet MS"/>
              </a:rPr>
              <a:t>숫자로</a:t>
            </a:r>
            <a:r>
              <a:rPr lang="en-US" dirty="0">
                <a:latin typeface="Trebuchet MS"/>
              </a:rPr>
              <a:t> </a:t>
            </a:r>
            <a:r>
              <a:rPr lang="en-US" dirty="0" err="1">
                <a:latin typeface="Trebuchet MS"/>
              </a:rPr>
              <a:t>표현할</a:t>
            </a:r>
            <a:r>
              <a:rPr lang="en-US" dirty="0">
                <a:latin typeface="Trebuchet MS"/>
              </a:rPr>
              <a:t> 수 </a:t>
            </a:r>
            <a:r>
              <a:rPr lang="en-US" dirty="0" err="1">
                <a:latin typeface="Trebuchet MS"/>
              </a:rPr>
              <a:t>있을까요</a:t>
            </a:r>
            <a:r>
              <a:rPr lang="en-US" dirty="0">
                <a:latin typeface="Trebuchet MS"/>
              </a:rPr>
              <a:t>? </a:t>
            </a:r>
            <a:r>
              <a:rPr lang="en-US" dirty="0" err="1">
                <a:latin typeface="Trebuchet MS"/>
              </a:rPr>
              <a:t>그리고</a:t>
            </a:r>
            <a:r>
              <a:rPr lang="en-US" dirty="0">
                <a:latin typeface="Trebuchet MS"/>
              </a:rPr>
              <a:t> </a:t>
            </a:r>
            <a:r>
              <a:rPr lang="en-US" dirty="0" err="1">
                <a:latin typeface="Trebuchet MS"/>
              </a:rPr>
              <a:t>단어를</a:t>
            </a:r>
            <a:r>
              <a:rPr lang="en-US" dirty="0">
                <a:latin typeface="Trebuchet MS"/>
              </a:rPr>
              <a:t> </a:t>
            </a:r>
            <a:r>
              <a:rPr lang="en-US" dirty="0" err="1">
                <a:latin typeface="Trebuchet MS"/>
              </a:rPr>
              <a:t>선택하는</a:t>
            </a:r>
            <a:r>
              <a:rPr lang="en-US" dirty="0">
                <a:latin typeface="Trebuchet MS"/>
              </a:rPr>
              <a:t> </a:t>
            </a:r>
            <a:r>
              <a:rPr lang="en-US" dirty="0" err="1">
                <a:latin typeface="Trebuchet MS"/>
              </a:rPr>
              <a:t>순서도</a:t>
            </a:r>
            <a:r>
              <a:rPr lang="en-US" dirty="0">
                <a:latin typeface="Trebuchet MS"/>
              </a:rPr>
              <a:t> </a:t>
            </a:r>
            <a:r>
              <a:rPr lang="en-US" dirty="0" err="1">
                <a:latin typeface="Trebuchet MS"/>
              </a:rPr>
              <a:t>중요합니다</a:t>
            </a:r>
            <a:r>
              <a:rPr lang="en-US" dirty="0">
                <a:latin typeface="Trebuchet MS"/>
              </a:rPr>
              <a:t>. </a:t>
            </a:r>
            <a:r>
              <a:rPr lang="en-US" dirty="0" err="1">
                <a:latin typeface="Trebuchet MS"/>
              </a:rPr>
              <a:t>문장</a:t>
            </a:r>
            <a:r>
              <a:rPr lang="en-US" dirty="0">
                <a:latin typeface="Trebuchet MS"/>
              </a:rPr>
              <a:t> </a:t>
            </a:r>
            <a:r>
              <a:rPr lang="en-US" dirty="0" err="1">
                <a:latin typeface="Trebuchet MS"/>
              </a:rPr>
              <a:t>구조는</a:t>
            </a:r>
            <a:r>
              <a:rPr lang="en-US" dirty="0">
                <a:latin typeface="Trebuchet MS"/>
              </a:rPr>
              <a:t> </a:t>
            </a:r>
            <a:r>
              <a:rPr lang="en-US" dirty="0" err="1">
                <a:latin typeface="Trebuchet MS"/>
              </a:rPr>
              <a:t>어떻게</a:t>
            </a:r>
            <a:r>
              <a:rPr lang="en-US" dirty="0">
                <a:latin typeface="Trebuchet MS"/>
              </a:rPr>
              <a:t> </a:t>
            </a:r>
            <a:r>
              <a:rPr lang="en-US" dirty="0" err="1">
                <a:latin typeface="Trebuchet MS"/>
              </a:rPr>
              <a:t>캡처해야</a:t>
            </a:r>
            <a:r>
              <a:rPr lang="en-US" dirty="0">
                <a:latin typeface="Trebuchet MS"/>
              </a:rPr>
              <a:t> </a:t>
            </a:r>
            <a:r>
              <a:rPr lang="en-US" dirty="0" err="1">
                <a:latin typeface="Trebuchet MS"/>
              </a:rPr>
              <a:t>할까요</a:t>
            </a:r>
            <a:r>
              <a:rPr lang="en-US" dirty="0">
                <a:latin typeface="Trebuchet MS"/>
              </a:rPr>
              <a:t>?</a:t>
            </a:r>
          </a:p>
          <a:p>
            <a:endParaRPr lang="en-US" dirty="0"/>
          </a:p>
          <a:p>
            <a:r>
              <a:rPr lang="en-US" dirty="0" err="1">
                <a:latin typeface="Trebuchet MS"/>
              </a:rPr>
              <a:t>이런</a:t>
            </a:r>
            <a:r>
              <a:rPr lang="en-US" dirty="0">
                <a:latin typeface="Trebuchet MS"/>
              </a:rPr>
              <a:t> 걸 </a:t>
            </a:r>
            <a:r>
              <a:rPr lang="en-US" dirty="0" err="1">
                <a:latin typeface="Trebuchet MS"/>
              </a:rPr>
              <a:t>생각하면</a:t>
            </a:r>
            <a:r>
              <a:rPr lang="en-US" dirty="0">
                <a:latin typeface="Trebuchet MS"/>
              </a:rPr>
              <a:t>, </a:t>
            </a:r>
            <a:r>
              <a:rPr lang="en-US" dirty="0" err="1">
                <a:latin typeface="Trebuchet MS"/>
              </a:rPr>
              <a:t>인간이</a:t>
            </a:r>
            <a:r>
              <a:rPr lang="en-US" dirty="0">
                <a:latin typeface="Trebuchet MS"/>
              </a:rPr>
              <a:t> </a:t>
            </a:r>
            <a:r>
              <a:rPr lang="en-US" dirty="0" err="1">
                <a:latin typeface="Trebuchet MS"/>
              </a:rPr>
              <a:t>언어를</a:t>
            </a:r>
            <a:r>
              <a:rPr lang="en-US" dirty="0">
                <a:latin typeface="Trebuchet MS"/>
              </a:rPr>
              <a:t> </a:t>
            </a:r>
            <a:r>
              <a:rPr lang="en-US" dirty="0" err="1">
                <a:latin typeface="Trebuchet MS"/>
              </a:rPr>
              <a:t>통해</a:t>
            </a:r>
            <a:r>
              <a:rPr lang="en-US" dirty="0">
                <a:latin typeface="Trebuchet MS"/>
              </a:rPr>
              <a:t> </a:t>
            </a:r>
            <a:r>
              <a:rPr lang="en-US" dirty="0" err="1">
                <a:latin typeface="Trebuchet MS"/>
              </a:rPr>
              <a:t>상호</a:t>
            </a:r>
            <a:r>
              <a:rPr lang="en-US" dirty="0">
                <a:latin typeface="Trebuchet MS"/>
              </a:rPr>
              <a:t> </a:t>
            </a:r>
            <a:r>
              <a:rPr lang="en-US" dirty="0" err="1">
                <a:latin typeface="Trebuchet MS"/>
              </a:rPr>
              <a:t>소통할</a:t>
            </a:r>
            <a:r>
              <a:rPr lang="en-US" dirty="0">
                <a:latin typeface="Trebuchet MS"/>
              </a:rPr>
              <a:t> 수 </a:t>
            </a:r>
            <a:r>
              <a:rPr lang="en-US" dirty="0" err="1">
                <a:latin typeface="Trebuchet MS"/>
              </a:rPr>
              <a:t>있는</a:t>
            </a:r>
            <a:r>
              <a:rPr lang="en-US" dirty="0">
                <a:latin typeface="Trebuchet MS"/>
              </a:rPr>
              <a:t> </a:t>
            </a:r>
            <a:r>
              <a:rPr lang="en-US" dirty="0" err="1">
                <a:latin typeface="Trebuchet MS"/>
              </a:rPr>
              <a:t>능력을</a:t>
            </a:r>
            <a:r>
              <a:rPr lang="en-US" dirty="0">
                <a:latin typeface="Trebuchet MS"/>
              </a:rPr>
              <a:t> </a:t>
            </a:r>
            <a:r>
              <a:rPr lang="en-US" dirty="0" err="1">
                <a:latin typeface="Trebuchet MS"/>
              </a:rPr>
              <a:t>지니고</a:t>
            </a:r>
            <a:r>
              <a:rPr lang="en-US" dirty="0">
                <a:latin typeface="Trebuchet MS"/>
              </a:rPr>
              <a:t> </a:t>
            </a:r>
            <a:r>
              <a:rPr lang="en-US" dirty="0" err="1">
                <a:latin typeface="Trebuchet MS"/>
              </a:rPr>
              <a:t>있다는</a:t>
            </a:r>
            <a:r>
              <a:rPr lang="en-US" dirty="0">
                <a:latin typeface="Trebuchet MS"/>
              </a:rPr>
              <a:t> </a:t>
            </a:r>
            <a:r>
              <a:rPr lang="en-US" dirty="0" err="1">
                <a:latin typeface="Trebuchet MS"/>
              </a:rPr>
              <a:t>사실이</a:t>
            </a:r>
            <a:r>
              <a:rPr lang="en-US" dirty="0">
                <a:latin typeface="Trebuchet MS"/>
              </a:rPr>
              <a:t> </a:t>
            </a:r>
            <a:r>
              <a:rPr lang="en-US" dirty="0" err="1">
                <a:latin typeface="Trebuchet MS"/>
              </a:rPr>
              <a:t>정말</a:t>
            </a:r>
            <a:r>
              <a:rPr lang="en-US" dirty="0">
                <a:latin typeface="Trebuchet MS"/>
              </a:rPr>
              <a:t> </a:t>
            </a:r>
            <a:r>
              <a:rPr lang="en-US" dirty="0" err="1">
                <a:latin typeface="Trebuchet MS"/>
              </a:rPr>
              <a:t>놀랍게</a:t>
            </a:r>
            <a:r>
              <a:rPr lang="en-US" dirty="0">
                <a:latin typeface="Trebuchet MS"/>
              </a:rPr>
              <a:t> </a:t>
            </a:r>
            <a:r>
              <a:rPr lang="en-US" dirty="0" err="1">
                <a:latin typeface="Trebuchet MS"/>
              </a:rPr>
              <a:t>느껴집니다</a:t>
            </a:r>
            <a:r>
              <a:rPr lang="en-US" dirty="0">
                <a:latin typeface="Trebuchet MS"/>
              </a:rPr>
              <a:t>. </a:t>
            </a:r>
            <a:r>
              <a:rPr lang="en-US" dirty="0" err="1">
                <a:latin typeface="Trebuchet MS"/>
              </a:rPr>
              <a:t>튜링</a:t>
            </a:r>
            <a:r>
              <a:rPr lang="en-US" dirty="0">
                <a:latin typeface="Trebuchet MS"/>
              </a:rPr>
              <a:t> </a:t>
            </a:r>
            <a:r>
              <a:rPr lang="en-US" dirty="0" err="1">
                <a:latin typeface="Trebuchet MS"/>
              </a:rPr>
              <a:t>테스트</a:t>
            </a:r>
            <a:r>
              <a:rPr lang="en-US" dirty="0">
                <a:latin typeface="Trebuchet MS"/>
              </a:rPr>
              <a:t> </a:t>
            </a:r>
            <a:r>
              <a:rPr lang="en-US" dirty="0" err="1">
                <a:latin typeface="Trebuchet MS"/>
              </a:rPr>
              <a:t>시간입니다</a:t>
            </a:r>
            <a:r>
              <a:rPr lang="en-US" dirty="0">
                <a:latin typeface="Trebuchet MS"/>
              </a:rPr>
              <a:t>! 이 </a:t>
            </a:r>
            <a:r>
              <a:rPr lang="en-US" dirty="0" err="1">
                <a:latin typeface="Trebuchet MS"/>
              </a:rPr>
              <a:t>강사</a:t>
            </a:r>
            <a:r>
              <a:rPr lang="en-US" dirty="0">
                <a:latin typeface="Trebuchet MS"/>
              </a:rPr>
              <a:t> </a:t>
            </a:r>
            <a:r>
              <a:rPr lang="en-US" dirty="0" err="1">
                <a:latin typeface="Trebuchet MS"/>
              </a:rPr>
              <a:t>노트는</a:t>
            </a:r>
            <a:r>
              <a:rPr lang="en-US" dirty="0">
                <a:latin typeface="Trebuchet MS"/>
              </a:rPr>
              <a:t> </a:t>
            </a:r>
            <a:r>
              <a:rPr lang="en-US" dirty="0" err="1">
                <a:latin typeface="Trebuchet MS"/>
              </a:rPr>
              <a:t>인간이</a:t>
            </a:r>
            <a:r>
              <a:rPr lang="en-US" dirty="0">
                <a:latin typeface="Trebuchet MS"/>
              </a:rPr>
              <a:t> 쓴 </a:t>
            </a:r>
            <a:r>
              <a:rPr lang="en-US" dirty="0" err="1">
                <a:latin typeface="Trebuchet MS"/>
              </a:rPr>
              <a:t>걸까요</a:t>
            </a:r>
            <a:r>
              <a:rPr lang="en-US" dirty="0">
                <a:latin typeface="Trebuchet MS"/>
              </a:rPr>
              <a:t> </a:t>
            </a:r>
            <a:r>
              <a:rPr lang="en-US" dirty="0" err="1">
                <a:latin typeface="Trebuchet MS"/>
              </a:rPr>
              <a:t>아니면</a:t>
            </a:r>
            <a:r>
              <a:rPr lang="en-US" dirty="0">
                <a:latin typeface="Trebuchet MS"/>
              </a:rPr>
              <a:t> </a:t>
            </a:r>
            <a:r>
              <a:rPr lang="en-US" dirty="0" err="1">
                <a:latin typeface="Trebuchet MS"/>
              </a:rPr>
              <a:t>머신이</a:t>
            </a:r>
            <a:r>
              <a:rPr lang="en-US" dirty="0">
                <a:latin typeface="Trebuchet MS"/>
              </a:rPr>
              <a:t> </a:t>
            </a:r>
            <a:r>
              <a:rPr lang="en-US" dirty="0" err="1">
                <a:latin typeface="Trebuchet MS"/>
              </a:rPr>
              <a:t>작성한</a:t>
            </a:r>
            <a:r>
              <a:rPr lang="en-US" dirty="0">
                <a:latin typeface="Trebuchet MS"/>
              </a:rPr>
              <a:t> </a:t>
            </a:r>
            <a:r>
              <a:rPr lang="en-US" dirty="0" err="1">
                <a:latin typeface="Trebuchet MS"/>
              </a:rPr>
              <a:t>걸까요</a:t>
            </a:r>
            <a:r>
              <a:rPr lang="en-US" dirty="0">
                <a:latin typeface="Trebuchet MS"/>
              </a:rPr>
              <a:t>? </a:t>
            </a:r>
            <a:r>
              <a:rPr lang="en-US" dirty="0" err="1">
                <a:latin typeface="Trebuchet MS"/>
              </a:rPr>
              <a:t>과정</a:t>
            </a:r>
            <a:r>
              <a:rPr lang="en-US" dirty="0">
                <a:latin typeface="Trebuchet MS"/>
              </a:rPr>
              <a:t> </a:t>
            </a:r>
            <a:r>
              <a:rPr lang="en-US" dirty="0" err="1">
                <a:latin typeface="Trebuchet MS"/>
              </a:rPr>
              <a:t>피드백에서</a:t>
            </a:r>
            <a:r>
              <a:rPr lang="en-US" dirty="0">
                <a:latin typeface="Trebuchet MS"/>
              </a:rPr>
              <a:t> </a:t>
            </a:r>
            <a:r>
              <a:rPr lang="en-US" dirty="0" err="1">
                <a:latin typeface="Trebuchet MS"/>
              </a:rPr>
              <a:t>여러분의</a:t>
            </a:r>
            <a:r>
              <a:rPr lang="en-US" dirty="0">
                <a:latin typeface="Trebuchet MS"/>
              </a:rPr>
              <a:t> </a:t>
            </a:r>
            <a:r>
              <a:rPr lang="en-US" dirty="0" err="1">
                <a:latin typeface="Trebuchet MS"/>
              </a:rPr>
              <a:t>반응이</a:t>
            </a:r>
            <a:r>
              <a:rPr lang="en-US" dirty="0">
                <a:latin typeface="Trebuchet MS"/>
              </a:rPr>
              <a:t> </a:t>
            </a:r>
            <a:r>
              <a:rPr lang="en-US" dirty="0" err="1">
                <a:latin typeface="Trebuchet MS"/>
              </a:rPr>
              <a:t>어떠할지</a:t>
            </a:r>
            <a:r>
              <a:rPr lang="en-US" dirty="0">
                <a:latin typeface="Trebuchet MS"/>
              </a:rPr>
              <a:t> </a:t>
            </a:r>
            <a:r>
              <a:rPr lang="en-US" dirty="0" err="1">
                <a:latin typeface="Trebuchet MS"/>
              </a:rPr>
              <a:t>기대가</a:t>
            </a:r>
            <a:r>
              <a:rPr lang="en-US" dirty="0">
                <a:latin typeface="Trebuchet MS"/>
              </a:rPr>
              <a:t> </a:t>
            </a:r>
            <a:r>
              <a:rPr lang="en-US" dirty="0" err="1">
                <a:latin typeface="Trebuchet MS"/>
              </a:rPr>
              <a:t>됩니다</a:t>
            </a:r>
            <a:r>
              <a:rPr lang="en-US" dirty="0">
                <a:latin typeface="Trebuchet MS"/>
              </a:rPr>
              <a:t>!</a:t>
            </a:r>
            <a:endParaRPr lang="en-US" dirty="0">
              <a:latin typeface="Trebuchet MS"/>
              <a:sym typeface="Wingdings" panose="05000000000000000000" pitchFamily="2" charset="2"/>
            </a:endParaRP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7</a:t>
            </a:fld>
            <a:endParaRPr lang="en-US"/>
          </a:p>
        </p:txBody>
      </p:sp>
    </p:spTree>
    <p:extLst>
      <p:ext uri="{BB962C8B-B14F-4D97-AF65-F5344CB8AC3E}">
        <p14:creationId xmlns:p14="http://schemas.microsoft.com/office/powerpoint/2010/main" val="40912704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t>컴퓨터 비전과 마찬가지로 우리는 자연어 처리도 피상적으로만 살펴볼 수 있을 것입니다. 그럼에도 불구하고 우리는 시작에 도움이 될 만한 몇 가지 흥미로운 요령을 배우게 될 겁니다.</a:t>
            </a: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8</a:t>
            </a:fld>
            <a:endParaRPr lang="en-US"/>
          </a:p>
        </p:txBody>
      </p:sp>
    </p:spTree>
    <p:extLst>
      <p:ext uri="{BB962C8B-B14F-4D97-AF65-F5344CB8AC3E}">
        <p14:creationId xmlns:p14="http://schemas.microsoft.com/office/powerpoint/2010/main" val="42845641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sz="2000" dirty="0">
                <a:latin typeface="Trebuchet MS"/>
              </a:rPr>
              <a:t>집필 장애에 도움이 되는 도구를 만든다고 가정해 보겠습니다. 문장의 처음 몇 단어를 제시하면 모델이 문장의 나머지 부분을 채울 수 있어야 합니다.</a:t>
            </a:r>
          </a:p>
          <a:p>
            <a:endParaRPr lang="en-US" sz="2000" dirty="0">
              <a:latin typeface="Trebuchet MS"/>
            </a:endParaRPr>
          </a:p>
          <a:p>
            <a:r>
              <a:rPr lang="en-US" sz="2000" dirty="0">
                <a:latin typeface="Trebuchet MS"/>
              </a:rPr>
              <a:t>가장 먼저 파악해야 하는 것은 어떻게 단어를 숫자로 표현할지를 파악하는 것입니다. 사람들이 처음에 이 문제에 접근했을 때 떠올렸던 한 가지 솔루션은 자체적인 사전을 만드는 것이었습니다. 즉, 모든 고유 단어에 숫자를 할당하고 이러한 단어 목록을 사전이라 부르겠습니다. 그런 다음에는 사전을 통해 문장을 실행하여 각 단어에 할당된 숫자를 가져올 수 있습니다. 이를 수행하는 </a:t>
            </a:r>
            <a:r>
              <a:rPr lang="en-US" sz="2000" dirty="0" err="1">
                <a:latin typeface="Trebuchet MS"/>
              </a:rPr>
              <a:t>함수를</a:t>
            </a:r>
            <a:r>
              <a:rPr lang="en-US" sz="2000" dirty="0">
                <a:latin typeface="Trebuchet MS"/>
              </a:rPr>
              <a:t> </a:t>
            </a:r>
            <a:r>
              <a:rPr lang="en-US" sz="2000" dirty="0" err="1">
                <a:latin typeface="Trebuchet MS"/>
              </a:rPr>
              <a:t>토크나이저</a:t>
            </a:r>
            <a:r>
              <a:rPr lang="en-US" sz="2000" dirty="0">
                <a:latin typeface="Trebuchet MS"/>
              </a:rPr>
              <a:t>(Tokenizer)</a:t>
            </a:r>
            <a:r>
              <a:rPr lang="en-US" sz="2000" dirty="0" err="1">
                <a:latin typeface="Trebuchet MS"/>
              </a:rPr>
              <a:t>라고</a:t>
            </a:r>
            <a:r>
              <a:rPr lang="en-US" sz="2000" dirty="0">
                <a:latin typeface="Trebuchet MS"/>
              </a:rPr>
              <a:t> 합니다.</a:t>
            </a:r>
            <a:endParaRPr lang="en-US" sz="2000"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9</a:t>
            </a:fld>
            <a:endParaRPr lang="en-US"/>
          </a:p>
        </p:txBody>
      </p:sp>
    </p:spTree>
    <p:extLst>
      <p:ext uri="{BB962C8B-B14F-4D97-AF65-F5344CB8AC3E}">
        <p14:creationId xmlns:p14="http://schemas.microsoft.com/office/powerpoint/2010/main" val="132759003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8.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8.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Master" Target="../slideMasters/slideMaster9.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2.jpeg"/><Relationship Id="rId1" Type="http://schemas.openxmlformats.org/officeDocument/2006/relationships/slideMaster" Target="../slideMasters/slideMaster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9.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9.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4.xml"/><Relationship Id="rId5" Type="http://schemas.openxmlformats.org/officeDocument/2006/relationships/image" Target="../media/image15.svg"/><Relationship Id="rId4" Type="http://schemas.openxmlformats.org/officeDocument/2006/relationships/image" Target="../media/image1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3.emf"/><Relationship Id="rId2" Type="http://schemas.openxmlformats.org/officeDocument/2006/relationships/image" Target="../media/image16.jpeg"/><Relationship Id="rId1" Type="http://schemas.openxmlformats.org/officeDocument/2006/relationships/slideMaster" Target="../slideMasters/slideMaster4.xml"/><Relationship Id="rId6" Type="http://schemas.openxmlformats.org/officeDocument/2006/relationships/image" Target="../media/image2.png"/><Relationship Id="rId5" Type="http://schemas.openxmlformats.org/officeDocument/2006/relationships/image" Target="../media/image15.svg"/><Relationship Id="rId4" Type="http://schemas.openxmlformats.org/officeDocument/2006/relationships/image" Target="../media/image14.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6.png"/><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3.png"/><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7.xml"/><Relationship Id="rId5" Type="http://schemas.openxmlformats.org/officeDocument/2006/relationships/image" Target="../media/image15.svg"/><Relationship Id="rId4" Type="http://schemas.openxmlformats.org/officeDocument/2006/relationships/image" Target="../media/image14.png"/></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6.jpeg"/><Relationship Id="rId1" Type="http://schemas.openxmlformats.org/officeDocument/2006/relationships/slideMaster" Target="../slideMasters/slideMaster7.xml"/><Relationship Id="rId5" Type="http://schemas.openxmlformats.org/officeDocument/2006/relationships/image" Target="../media/image15.svg"/><Relationship Id="rId4" Type="http://schemas.openxmlformats.org/officeDocument/2006/relationships/image" Target="../media/image14.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7.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7.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userDrawn="1">
  <p:cSld name="10_Title Slide - Images">
    <p:bg>
      <p:bgPr>
        <a:solidFill>
          <a:schemeClr val="tx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2D5CEBF-9338-476B-8052-A0C77DB3EF17}"/>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21753" b="-229"/>
          <a:stretch/>
        </p:blipFill>
        <p:spPr>
          <a:xfrm flipV="1">
            <a:off x="0" y="229699"/>
            <a:ext cx="10972800" cy="5942501"/>
          </a:xfrm>
          <a:prstGeom prst="rect">
            <a:avLst/>
          </a:prstGeom>
        </p:spPr>
      </p:pic>
      <p:sp>
        <p:nvSpPr>
          <p:cNvPr id="9" name="Rectangle 8">
            <a:extLst>
              <a:ext uri="{FF2B5EF4-FFF2-40B4-BE49-F238E27FC236}">
                <a16:creationId xmlns:a16="http://schemas.microsoft.com/office/drawing/2014/main" id="{DA649158-47CE-48EE-8573-A982767AD701}"/>
              </a:ext>
            </a:extLst>
          </p:cNvPr>
          <p:cNvSpPr/>
          <p:nvPr userDrawn="1"/>
        </p:nvSpPr>
        <p:spPr>
          <a:xfrm>
            <a:off x="0" y="0"/>
            <a:ext cx="10972800" cy="6172200"/>
          </a:xfrm>
          <a:prstGeom prst="rect">
            <a:avLst/>
          </a:prstGeom>
          <a:gradFill>
            <a:gsLst>
              <a:gs pos="34000">
                <a:schemeClr val="tx1"/>
              </a:gs>
              <a:gs pos="100000">
                <a:schemeClr val="tx1">
                  <a:alpha val="3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1A9FFCD0-CFA5-4BC7-BCE6-3E9255409859}"/>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08740" y="2648250"/>
            <a:ext cx="2015928" cy="706351"/>
          </a:xfrm>
          <a:prstGeom prst="rect">
            <a:avLst/>
          </a:prstGeom>
        </p:spPr>
      </p:pic>
      <p:sp>
        <p:nvSpPr>
          <p:cNvPr id="11" name="Rectangle 4"/>
          <p:cNvSpPr>
            <a:spLocks noGrp="1" noChangeArrowheads="1"/>
          </p:cNvSpPr>
          <p:nvPr userDrawn="1">
            <p:ph type="subTitle" idx="1"/>
          </p:nvPr>
        </p:nvSpPr>
        <p:spPr>
          <a:xfrm>
            <a:off x="520850" y="1787097"/>
            <a:ext cx="8700706" cy="341632"/>
          </a:xfrm>
        </p:spPr>
        <p:txBody>
          <a:bodyPr wrap="square" anchor="t">
            <a:spAutoFit/>
          </a:bodyPr>
          <a:lstStyle>
            <a:lvl1pPr marL="0" indent="0" algn="l">
              <a:lnSpc>
                <a:spcPct val="90000"/>
              </a:lnSpc>
              <a:spcBef>
                <a:spcPts val="600"/>
              </a:spcBef>
              <a:spcAft>
                <a:spcPts val="300"/>
              </a:spcAft>
              <a:buFontTx/>
              <a:buNone/>
              <a:defRPr sz="1800" b="0">
                <a:solidFill>
                  <a:schemeClr val="bg2">
                    <a:lumMod val="50000"/>
                  </a:schemeClr>
                </a:solidFill>
                <a:latin typeface="Trebuchet MS" pitchFamily="34" charset="0"/>
              </a:defRPr>
            </a:lvl1pPr>
          </a:lstStyle>
          <a:p>
            <a:r>
              <a:rPr lang="en-US"/>
              <a:t>Click to edit Master subtitle style</a:t>
            </a:r>
          </a:p>
        </p:txBody>
      </p:sp>
      <p:sp>
        <p:nvSpPr>
          <p:cNvPr id="305" name="Title 304"/>
          <p:cNvSpPr>
            <a:spLocks noGrp="1"/>
          </p:cNvSpPr>
          <p:nvPr userDrawn="1">
            <p:ph type="title" hasCustomPrompt="1"/>
          </p:nvPr>
        </p:nvSpPr>
        <p:spPr>
          <a:xfrm>
            <a:off x="481662" y="839286"/>
            <a:ext cx="8739340" cy="982855"/>
          </a:xfrm>
        </p:spPr>
        <p:txBody>
          <a:bodyPr anchor="b">
            <a:noAutofit/>
          </a:bodyPr>
          <a:lstStyle>
            <a:lvl1pPr algn="l">
              <a:lnSpc>
                <a:spcPct val="90000"/>
              </a:lnSpc>
              <a:spcBef>
                <a:spcPts val="0"/>
              </a:spcBef>
              <a:defRPr sz="4600" b="1" cap="all" baseline="0">
                <a:solidFill>
                  <a:schemeClr val="tx2"/>
                </a:solidFill>
                <a:latin typeface="Trebuchet MS" panose="020B0603020202020204" pitchFamily="34" charset="0"/>
              </a:defRPr>
            </a:lvl1pPr>
          </a:lstStyle>
          <a:p>
            <a:r>
              <a:rPr lang="en-US"/>
              <a:t>CLICK TO EDIT MASTER TITLE STYLE</a:t>
            </a:r>
          </a:p>
        </p:txBody>
      </p:sp>
    </p:spTree>
    <p:extLst>
      <p:ext uri="{BB962C8B-B14F-4D97-AF65-F5344CB8AC3E}">
        <p14:creationId xmlns:p14="http://schemas.microsoft.com/office/powerpoint/2010/main" val="10430303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Video">
    <p:spTree>
      <p:nvGrpSpPr>
        <p:cNvPr id="1" name=""/>
        <p:cNvGrpSpPr/>
        <p:nvPr/>
      </p:nvGrpSpPr>
      <p:grpSpPr>
        <a:xfrm>
          <a:off x="0" y="0"/>
          <a:ext cx="0" cy="0"/>
          <a:chOff x="0" y="0"/>
          <a:chExt cx="0" cy="0"/>
        </a:xfrm>
      </p:grpSpPr>
      <p:sp>
        <p:nvSpPr>
          <p:cNvPr id="4" name="Rectangle 3"/>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553497" y="5352631"/>
            <a:ext cx="7865806" cy="369332"/>
          </a:xfrm>
        </p:spPr>
        <p:txBody>
          <a:bodyPr anchor="b"/>
          <a:lstStyle>
            <a:lvl1pPr algn="l">
              <a:defRPr sz="2000">
                <a:solidFill>
                  <a:schemeClr val="bg1"/>
                </a:solidFill>
              </a:defRPr>
            </a:lvl1pPr>
          </a:lstStyle>
          <a:p>
            <a:r>
              <a:rPr lang="en-US"/>
              <a:t>Click to edit Master title style</a:t>
            </a:r>
          </a:p>
        </p:txBody>
      </p:sp>
      <p:pic>
        <p:nvPicPr>
          <p:cNvPr id="3" name="Picture 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713271" y="5142126"/>
            <a:ext cx="7546258" cy="104086"/>
          </a:xfrm>
          <a:prstGeom prst="rect">
            <a:avLst/>
          </a:prstGeom>
        </p:spPr>
      </p:pic>
    </p:spTree>
    <p:extLst>
      <p:ext uri="{BB962C8B-B14F-4D97-AF65-F5344CB8AC3E}">
        <p14:creationId xmlns:p14="http://schemas.microsoft.com/office/powerpoint/2010/main" val="4000358069"/>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Subtitle, and Content - NO LOGO &amp; PAGE NUMBER">
    <p:spTree>
      <p:nvGrpSpPr>
        <p:cNvPr id="1" name=""/>
        <p:cNvGrpSpPr/>
        <p:nvPr/>
      </p:nvGrpSpPr>
      <p:grpSpPr>
        <a:xfrm>
          <a:off x="0" y="0"/>
          <a:ext cx="0" cy="0"/>
          <a:chOff x="0" y="0"/>
          <a:chExt cx="0" cy="0"/>
        </a:xfrm>
      </p:grpSpPr>
      <p:sp>
        <p:nvSpPr>
          <p:cNvPr id="4" name="Rectangle 3"/>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p:cNvSpPr>
            <a:spLocks noGrp="1"/>
          </p:cNvSpPr>
          <p:nvPr>
            <p:ph type="title"/>
          </p:nvPr>
        </p:nvSpPr>
        <p:spPr>
          <a:xfrm>
            <a:off x="498348" y="661226"/>
            <a:ext cx="9976104" cy="590931"/>
          </a:xfrm>
        </p:spPr>
        <p:txBody>
          <a:bodyPr/>
          <a:lstStyle>
            <a:lvl1pPr algn="ctr">
              <a:defRPr>
                <a:solidFill>
                  <a:schemeClr val="bg1"/>
                </a:solidFill>
              </a:defRPr>
            </a:lvl1pPr>
          </a:lstStyle>
          <a:p>
            <a:r>
              <a:rPr lang="en-US"/>
              <a:t>Click to edit Master title style</a:t>
            </a:r>
          </a:p>
        </p:txBody>
      </p:sp>
      <p:sp>
        <p:nvSpPr>
          <p:cNvPr id="3" name="Content Placeholder 2"/>
          <p:cNvSpPr>
            <a:spLocks noGrp="1"/>
          </p:cNvSpPr>
          <p:nvPr>
            <p:ph idx="1"/>
          </p:nvPr>
        </p:nvSpPr>
        <p:spPr>
          <a:xfrm>
            <a:off x="512064" y="2103035"/>
            <a:ext cx="9948672" cy="3693758"/>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8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3333"/>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3930589366"/>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Content with Photograph">
    <p:spTree>
      <p:nvGrpSpPr>
        <p:cNvPr id="1" name=""/>
        <p:cNvGrpSpPr/>
        <p:nvPr/>
      </p:nvGrpSpPr>
      <p:grpSpPr>
        <a:xfrm>
          <a:off x="0" y="0"/>
          <a:ext cx="0" cy="0"/>
          <a:chOff x="0" y="0"/>
          <a:chExt cx="0" cy="0"/>
        </a:xfrm>
      </p:grpSpPr>
      <p:sp>
        <p:nvSpPr>
          <p:cNvPr id="4" name="Rectangle 3"/>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p:cNvSpPr>
            <a:spLocks noGrp="1"/>
          </p:cNvSpPr>
          <p:nvPr>
            <p:ph type="title"/>
          </p:nvPr>
        </p:nvSpPr>
        <p:spPr>
          <a:xfrm>
            <a:off x="498348" y="633526"/>
            <a:ext cx="5922117" cy="618631"/>
          </a:xfrm>
        </p:spPr>
        <p:txBody>
          <a:bodyPr/>
          <a:lstStyle>
            <a:lvl1pPr algn="l">
              <a:defRPr>
                <a:solidFill>
                  <a:schemeClr val="bg1"/>
                </a:solidFill>
              </a:defRPr>
            </a:lvl1pPr>
          </a:lstStyle>
          <a:p>
            <a:r>
              <a:rPr lang="en-US"/>
              <a:t>Click to edit Master title style</a:t>
            </a:r>
          </a:p>
        </p:txBody>
      </p:sp>
      <p:sp>
        <p:nvSpPr>
          <p:cNvPr id="3" name="Content Placeholder 2"/>
          <p:cNvSpPr>
            <a:spLocks noGrp="1"/>
          </p:cNvSpPr>
          <p:nvPr>
            <p:ph idx="1"/>
          </p:nvPr>
        </p:nvSpPr>
        <p:spPr>
          <a:xfrm>
            <a:off x="512064" y="2103035"/>
            <a:ext cx="5905833" cy="3693758"/>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8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3333"/>
            <a:ext cx="5922117" cy="525463"/>
          </a:xfrm>
        </p:spPr>
        <p:txBody>
          <a:bodyPr/>
          <a:lstStyle>
            <a:lvl1pPr marL="0" indent="0" algn="l">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3260309709"/>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Rectangle 2"/>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p:cNvSpPr>
            <a:spLocks noGrp="1"/>
          </p:cNvSpPr>
          <p:nvPr>
            <p:ph type="title"/>
          </p:nvPr>
        </p:nvSpPr>
        <p:spPr>
          <a:xfrm>
            <a:off x="498348" y="661226"/>
            <a:ext cx="9976104" cy="590931"/>
          </a:xfrm>
        </p:spPr>
        <p:txBody>
          <a:bodyPr/>
          <a:lstStyle>
            <a:lvl1pPr algn="ctr">
              <a:defRPr sz="3200">
                <a:solidFill>
                  <a:schemeClr val="bg1"/>
                </a:solidFill>
              </a:defRPr>
            </a:lvl1pPr>
          </a:lstStyle>
          <a:p>
            <a:r>
              <a:rPr lang="en-US"/>
              <a:t>Click to edit Master title style</a:t>
            </a:r>
          </a:p>
        </p:txBody>
      </p:sp>
    </p:spTree>
    <p:extLst>
      <p:ext uri="{BB962C8B-B14F-4D97-AF65-F5344CB8AC3E}">
        <p14:creationId xmlns:p14="http://schemas.microsoft.com/office/powerpoint/2010/main" val="2821990568"/>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ransition - Green">
    <p:spTree>
      <p:nvGrpSpPr>
        <p:cNvPr id="1" name=""/>
        <p:cNvGrpSpPr/>
        <p:nvPr/>
      </p:nvGrpSpPr>
      <p:grpSpPr>
        <a:xfrm>
          <a:off x="0" y="0"/>
          <a:ext cx="0" cy="0"/>
          <a:chOff x="0" y="0"/>
          <a:chExt cx="0" cy="0"/>
        </a:xfrm>
      </p:grpSpPr>
      <p:sp>
        <p:nvSpPr>
          <p:cNvPr id="3" name="Rectangle 2"/>
          <p:cNvSpPr/>
          <p:nvPr userDrawn="1"/>
        </p:nvSpPr>
        <p:spPr>
          <a:xfrm>
            <a:off x="0" y="0"/>
            <a:ext cx="10972800" cy="6172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p:cNvSpPr>
            <a:spLocks noGrp="1"/>
          </p:cNvSpPr>
          <p:nvPr>
            <p:ph type="title"/>
          </p:nvPr>
        </p:nvSpPr>
        <p:spPr>
          <a:xfrm>
            <a:off x="498348" y="2790635"/>
            <a:ext cx="9976104" cy="590931"/>
          </a:xfrm>
        </p:spPr>
        <p:txBody>
          <a:bodyPr anchor="ct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982229708"/>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Subtitle, and 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98348" y="654352"/>
            <a:ext cx="9976104" cy="590931"/>
          </a:xfrm>
        </p:spPr>
        <p:txBody>
          <a:bodyPr/>
          <a:lstStyle>
            <a:lvl1pPr algn="ctr">
              <a:defRPr sz="3200">
                <a:solidFill>
                  <a:schemeClr val="bg1"/>
                </a:solidFill>
              </a:defRPr>
            </a:lvl1pPr>
          </a:lstStyle>
          <a:p>
            <a:r>
              <a:rPr lang="en-US"/>
              <a:t>Click to edit Master title style</a:t>
            </a:r>
          </a:p>
        </p:txBody>
      </p:sp>
      <p:sp>
        <p:nvSpPr>
          <p:cNvPr id="3" name="Content Placeholder 2"/>
          <p:cNvSpPr>
            <a:spLocks noGrp="1"/>
          </p:cNvSpPr>
          <p:nvPr>
            <p:ph sz="half" idx="1"/>
          </p:nvPr>
        </p:nvSpPr>
        <p:spPr>
          <a:xfrm>
            <a:off x="498348" y="2111661"/>
            <a:ext cx="4945063" cy="3693521"/>
          </a:xfrm>
        </p:spPr>
        <p:txBody>
          <a:bodyPr/>
          <a:lstStyle>
            <a:lvl1pPr marL="231775" indent="-231775">
              <a:buSzPct val="100000"/>
              <a:buFontTx/>
              <a:buBlip>
                <a:blip r:embed="rId2"/>
              </a:buBlip>
              <a:defRPr sz="2400" b="0">
                <a:solidFill>
                  <a:schemeClr val="bg1"/>
                </a:solidFill>
              </a:defRPr>
            </a:lvl1pPr>
            <a:lvl2pPr marL="803275" indent="-231775">
              <a:buSzPct val="100000"/>
              <a:buFontTx/>
              <a:buBlip>
                <a:blip r:embed="rId2"/>
              </a:buBlip>
              <a:defRPr sz="2000" b="0">
                <a:solidFill>
                  <a:schemeClr val="bg1"/>
                </a:solidFill>
              </a:defRPr>
            </a:lvl2pPr>
            <a:lvl3pPr marL="1255713" indent="-166688">
              <a:buSzPct val="100000"/>
              <a:buFontTx/>
              <a:buBlip>
                <a:blip r:embed="rId2"/>
              </a:buBlip>
              <a:defRPr sz="1800" b="0">
                <a:solidFill>
                  <a:schemeClr val="bg1"/>
                </a:solidFill>
              </a:defRPr>
            </a:lvl3pPr>
            <a:lvl4pPr marL="1774825" indent="-228600">
              <a:buFont typeface="Wingdings" panose="05000000000000000000" pitchFamily="2" charset="2"/>
              <a:buChar char="§"/>
              <a:defRPr sz="1800" b="0">
                <a:solidFill>
                  <a:schemeClr val="tx1"/>
                </a:solidFill>
              </a:defRPr>
            </a:lvl4pPr>
            <a:lvl5pPr marL="2117725" indent="-228600">
              <a:buFont typeface="Wingdings" panose="05000000000000000000" pitchFamily="2" charset="2"/>
              <a:buChar char="§"/>
              <a:defRPr sz="1800" b="0">
                <a:solidFill>
                  <a:schemeClr val="tx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p:txBody>
      </p:sp>
      <p:sp>
        <p:nvSpPr>
          <p:cNvPr id="4" name="Content Placeholder 3"/>
          <p:cNvSpPr>
            <a:spLocks noGrp="1"/>
          </p:cNvSpPr>
          <p:nvPr>
            <p:ph sz="half" idx="2"/>
          </p:nvPr>
        </p:nvSpPr>
        <p:spPr>
          <a:xfrm>
            <a:off x="5529390" y="2111661"/>
            <a:ext cx="4945062" cy="3693521"/>
          </a:xfrm>
        </p:spPr>
        <p:txBody>
          <a:bodyPr/>
          <a:lstStyle>
            <a:lvl1pPr marL="231775" indent="-231775">
              <a:buSzPct val="100000"/>
              <a:buFontTx/>
              <a:buBlip>
                <a:blip r:embed="rId2"/>
              </a:buBlip>
              <a:defRPr sz="2400" b="0">
                <a:solidFill>
                  <a:schemeClr val="bg1"/>
                </a:solidFill>
              </a:defRPr>
            </a:lvl1pPr>
            <a:lvl2pPr marL="803275" indent="-231775">
              <a:buSzPct val="100000"/>
              <a:buFontTx/>
              <a:buBlip>
                <a:blip r:embed="rId2"/>
              </a:buBlip>
              <a:defRPr sz="2000" b="0">
                <a:solidFill>
                  <a:schemeClr val="bg1"/>
                </a:solidFill>
              </a:defRPr>
            </a:lvl2pPr>
            <a:lvl3pPr marL="1255713" indent="-166688">
              <a:buSzPct val="100000"/>
              <a:buFontTx/>
              <a:buBlip>
                <a:blip r:embed="rId2"/>
              </a:buBlip>
              <a:defRPr sz="1800" b="0">
                <a:solidFill>
                  <a:schemeClr val="bg1"/>
                </a:solidFill>
              </a:defRPr>
            </a:lvl3pPr>
            <a:lvl4pPr marL="1774825" indent="-228600">
              <a:buFont typeface="Wingdings" panose="05000000000000000000" pitchFamily="2" charset="2"/>
              <a:buChar char="§"/>
              <a:defRPr sz="1800" b="0">
                <a:solidFill>
                  <a:schemeClr val="tx1"/>
                </a:solidFill>
              </a:defRPr>
            </a:lvl4pPr>
            <a:lvl5pPr marL="2117725" indent="-228600">
              <a:buFont typeface="Wingdings" panose="05000000000000000000" pitchFamily="2" charset="2"/>
              <a:buChar char="§"/>
              <a:defRPr sz="1800" b="0">
                <a:solidFill>
                  <a:schemeClr val="tx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0568"/>
            <a:ext cx="9976104" cy="525463"/>
          </a:xfrm>
        </p:spPr>
        <p:txBody>
          <a:bodyPr/>
          <a:lstStyle>
            <a:lvl1pPr marL="0" indent="0" algn="ctr">
              <a:buFontTx/>
              <a:buNone/>
              <a:defRPr sz="20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3648116250"/>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itleOnly" preserve="1">
  <p:cSld name="Video">
    <p:spTree>
      <p:nvGrpSpPr>
        <p:cNvPr id="1" name=""/>
        <p:cNvGrpSpPr/>
        <p:nvPr/>
      </p:nvGrpSpPr>
      <p:grpSpPr>
        <a:xfrm>
          <a:off x="0" y="0"/>
          <a:ext cx="0" cy="0"/>
          <a:chOff x="0" y="0"/>
          <a:chExt cx="0" cy="0"/>
        </a:xfrm>
      </p:grpSpPr>
      <p:sp>
        <p:nvSpPr>
          <p:cNvPr id="4" name="Rectangle 3"/>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p:cNvSpPr>
            <a:spLocks noGrp="1"/>
          </p:cNvSpPr>
          <p:nvPr>
            <p:ph type="title"/>
          </p:nvPr>
        </p:nvSpPr>
        <p:spPr>
          <a:xfrm>
            <a:off x="1553497" y="5352631"/>
            <a:ext cx="7865806" cy="369332"/>
          </a:xfrm>
        </p:spPr>
        <p:txBody>
          <a:bodyPr anchor="b"/>
          <a:lstStyle>
            <a:lvl1pPr algn="l">
              <a:defRPr sz="2000">
                <a:solidFill>
                  <a:schemeClr val="bg1"/>
                </a:solidFill>
              </a:defRPr>
            </a:lvl1pPr>
          </a:lstStyle>
          <a:p>
            <a:r>
              <a:rPr lang="en-US"/>
              <a:t>Click to edit Master title style</a:t>
            </a:r>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713271" y="5142126"/>
            <a:ext cx="7546258" cy="104086"/>
          </a:xfrm>
          <a:prstGeom prst="rect">
            <a:avLst/>
          </a:prstGeom>
        </p:spPr>
      </p:pic>
    </p:spTree>
    <p:extLst>
      <p:ext uri="{BB962C8B-B14F-4D97-AF65-F5344CB8AC3E}">
        <p14:creationId xmlns:p14="http://schemas.microsoft.com/office/powerpoint/2010/main" val="781974892"/>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Rectangle 2"/>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Tree>
    <p:extLst>
      <p:ext uri="{BB962C8B-B14F-4D97-AF65-F5344CB8AC3E}">
        <p14:creationId xmlns:p14="http://schemas.microsoft.com/office/powerpoint/2010/main" val="3515757079"/>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itleOnly" preserve="1">
  <p:cSld name="DEMO Placeholder">
    <p:spTree>
      <p:nvGrpSpPr>
        <p:cNvPr id="1" name=""/>
        <p:cNvGrpSpPr/>
        <p:nvPr/>
      </p:nvGrpSpPr>
      <p:grpSpPr>
        <a:xfrm>
          <a:off x="0" y="0"/>
          <a:ext cx="0" cy="0"/>
          <a:chOff x="0" y="0"/>
          <a:chExt cx="0" cy="0"/>
        </a:xfrm>
      </p:grpSpPr>
      <p:sp>
        <p:nvSpPr>
          <p:cNvPr id="4" name="Rectangle 3"/>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p:cNvSpPr>
            <a:spLocks noGrp="1"/>
          </p:cNvSpPr>
          <p:nvPr>
            <p:ph type="title"/>
          </p:nvPr>
        </p:nvSpPr>
        <p:spPr>
          <a:xfrm>
            <a:off x="498348" y="5169473"/>
            <a:ext cx="9976104" cy="535531"/>
          </a:xfrm>
        </p:spPr>
        <p:txBody>
          <a:bodyPr anchor="ctr"/>
          <a:lstStyle>
            <a:lvl1pPr algn="l">
              <a:defRPr sz="3200">
                <a:solidFill>
                  <a:schemeClr val="tx1"/>
                </a:solidFill>
              </a:defRPr>
            </a:lvl1pPr>
          </a:lstStyle>
          <a:p>
            <a:r>
              <a:rPr lang="en-US"/>
              <a:t>Click to edit Master title style</a:t>
            </a:r>
          </a:p>
        </p:txBody>
      </p:sp>
    </p:spTree>
    <p:extLst>
      <p:ext uri="{BB962C8B-B14F-4D97-AF65-F5344CB8AC3E}">
        <p14:creationId xmlns:p14="http://schemas.microsoft.com/office/powerpoint/2010/main" val="706454226"/>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Quote and Segu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0972800" cy="6172200"/>
          </a:xfrm>
          <a:prstGeom prst="rect">
            <a:avLst/>
          </a:prstGeom>
        </p:spPr>
      </p:pic>
    </p:spTree>
    <p:extLst>
      <p:ext uri="{BB962C8B-B14F-4D97-AF65-F5344CB8AC3E}">
        <p14:creationId xmlns:p14="http://schemas.microsoft.com/office/powerpoint/2010/main" val="1078502742"/>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Title, Subtitle, Content - NO LOGO &amp; PAGE NUMBER">
  <p:cSld name="Title, Subtitle, Content - NO LOGO &amp; PAGE NUMBER">
    <p:spTree>
      <p:nvGrpSpPr>
        <p:cNvPr id="1" name="Shape 50"/>
        <p:cNvGrpSpPr/>
        <p:nvPr/>
      </p:nvGrpSpPr>
      <p:grpSpPr>
        <a:xfrm>
          <a:off x="0" y="0"/>
          <a:ext cx="0" cy="0"/>
          <a:chOff x="0" y="0"/>
          <a:chExt cx="0" cy="0"/>
        </a:xfrm>
      </p:grpSpPr>
      <p:sp>
        <p:nvSpPr>
          <p:cNvPr id="51" name="Google Shape;51;p36"/>
          <p:cNvSpPr txBox="1">
            <a:spLocks noGrp="1"/>
          </p:cNvSpPr>
          <p:nvPr>
            <p:ph type="title"/>
          </p:nvPr>
        </p:nvSpPr>
        <p:spPr>
          <a:xfrm>
            <a:off x="498348" y="521208"/>
            <a:ext cx="9976104" cy="590931"/>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SzPts val="1400"/>
              <a:buNone/>
              <a:defRPr sz="2800">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36"/>
          <p:cNvSpPr txBox="1">
            <a:spLocks noGrp="1"/>
          </p:cNvSpPr>
          <p:nvPr>
            <p:ph type="body" idx="1"/>
          </p:nvPr>
        </p:nvSpPr>
        <p:spPr>
          <a:xfrm>
            <a:off x="512064" y="2103035"/>
            <a:ext cx="9948672" cy="369375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900"/>
              </a:spcBef>
              <a:spcAft>
                <a:spcPts val="0"/>
              </a:spcAft>
              <a:buClr>
                <a:schemeClr val="dk1"/>
              </a:buClr>
              <a:buSzPts val="1400"/>
              <a:buFont typeface="Trebuchet MS"/>
              <a:buNone/>
              <a:defRPr sz="1400">
                <a:solidFill>
                  <a:schemeClr val="accent4"/>
                </a:solidFill>
              </a:defRPr>
            </a:lvl1pPr>
            <a:lvl2pPr marL="914400" lvl="1" indent="-228600" algn="l">
              <a:lnSpc>
                <a:spcPct val="90000"/>
              </a:lnSpc>
              <a:spcBef>
                <a:spcPts val="900"/>
              </a:spcBef>
              <a:spcAft>
                <a:spcPts val="0"/>
              </a:spcAft>
              <a:buClr>
                <a:schemeClr val="dk1"/>
              </a:buClr>
              <a:buSzPts val="1200"/>
              <a:buFont typeface="Trebuchet MS"/>
              <a:buNone/>
              <a:defRPr sz="1200">
                <a:solidFill>
                  <a:schemeClr val="accent4"/>
                </a:solidFill>
              </a:defRPr>
            </a:lvl2pPr>
            <a:lvl3pPr marL="1371600" lvl="2" indent="-228600" algn="l">
              <a:lnSpc>
                <a:spcPct val="90000"/>
              </a:lnSpc>
              <a:spcBef>
                <a:spcPts val="900"/>
              </a:spcBef>
              <a:spcAft>
                <a:spcPts val="0"/>
              </a:spcAft>
              <a:buClr>
                <a:schemeClr val="dk1"/>
              </a:buClr>
              <a:buSzPts val="1200"/>
              <a:buFont typeface="Trebuchet MS"/>
              <a:buNone/>
              <a:defRPr sz="1200">
                <a:solidFill>
                  <a:schemeClr val="accent4"/>
                </a:solidFill>
              </a:defRPr>
            </a:lvl3pPr>
            <a:lvl4pPr marL="1828800" lvl="3" indent="-342900" algn="l">
              <a:spcBef>
                <a:spcPts val="900"/>
              </a:spcBef>
              <a:spcAft>
                <a:spcPts val="0"/>
              </a:spcAft>
              <a:buClr>
                <a:schemeClr val="dk1"/>
              </a:buClr>
              <a:buSzPts val="1800"/>
              <a:buFont typeface="Trebuchet MS"/>
              <a:buChar char="▪"/>
              <a:defRPr sz="1800">
                <a:solidFill>
                  <a:schemeClr val="lt1"/>
                </a:solidFill>
              </a:defRPr>
            </a:lvl4pPr>
            <a:lvl5pPr marL="2286000" lvl="4" indent="-355600" algn="l">
              <a:spcBef>
                <a:spcPts val="400"/>
              </a:spcBef>
              <a:spcAft>
                <a:spcPts val="0"/>
              </a:spcAft>
              <a:buClr>
                <a:schemeClr val="dk1"/>
              </a:buClr>
              <a:buSzPts val="2000"/>
              <a:buFont typeface="Trebuchet MS"/>
              <a:buChar char="▪"/>
              <a:defRPr>
                <a:solidFill>
                  <a:schemeClr val="lt1"/>
                </a:solidFill>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
        <p:nvSpPr>
          <p:cNvPr id="53" name="Google Shape;53;p36"/>
          <p:cNvSpPr txBox="1">
            <a:spLocks noGrp="1"/>
          </p:cNvSpPr>
          <p:nvPr>
            <p:ph type="body" idx="2"/>
          </p:nvPr>
        </p:nvSpPr>
        <p:spPr>
          <a:xfrm>
            <a:off x="498348" y="1088136"/>
            <a:ext cx="9976104" cy="525463"/>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900"/>
              </a:spcBef>
              <a:spcAft>
                <a:spcPts val="0"/>
              </a:spcAft>
              <a:buSzPts val="1800"/>
              <a:buFont typeface="Trebuchet MS"/>
              <a:buNone/>
              <a:defRPr sz="1800" b="0">
                <a:solidFill>
                  <a:schemeClr val="lt2"/>
                </a:solidFill>
                <a:latin typeface="Trebuchet MS"/>
                <a:ea typeface="Trebuchet MS"/>
                <a:cs typeface="Trebuchet MS"/>
                <a:sym typeface="Trebuchet MS"/>
              </a:defRPr>
            </a:lvl1pPr>
            <a:lvl2pPr marL="914400" lvl="1"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2pPr>
            <a:lvl3pPr marL="1371600" lvl="2"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3pPr>
            <a:lvl4pPr marL="1828800" lvl="3" indent="-228600" algn="ctr">
              <a:spcBef>
                <a:spcPts val="90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4pPr>
            <a:lvl5pPr marL="2286000" lvl="4" indent="-228600" algn="ctr">
              <a:spcBef>
                <a:spcPts val="56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Tree>
    <p:extLst>
      <p:ext uri="{BB962C8B-B14F-4D97-AF65-F5344CB8AC3E}">
        <p14:creationId xmlns:p14="http://schemas.microsoft.com/office/powerpoint/2010/main" val="28016734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Rectangle 2"/>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09882844"/>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showMasterSp="0" matchingName="Title Slide" preserve="1">
  <p:cSld name="Title Slide">
    <p:bg>
      <p:bgPr>
        <a:solidFill>
          <a:schemeClr val="lt1"/>
        </a:solidFill>
        <a:effectLst/>
      </p:bgPr>
    </p:bg>
    <p:spTree>
      <p:nvGrpSpPr>
        <p:cNvPr id="1" name="Shape 16"/>
        <p:cNvGrpSpPr/>
        <p:nvPr/>
      </p:nvGrpSpPr>
      <p:grpSpPr>
        <a:xfrm>
          <a:off x="0" y="0"/>
          <a:ext cx="0" cy="0"/>
          <a:chOff x="0" y="0"/>
          <a:chExt cx="0" cy="0"/>
        </a:xfrm>
      </p:grpSpPr>
      <p:pic>
        <p:nvPicPr>
          <p:cNvPr id="17" name="Google Shape;17;p28"/>
          <p:cNvPicPr preferRelativeResize="0"/>
          <p:nvPr/>
        </p:nvPicPr>
        <p:blipFill rotWithShape="1">
          <a:blip r:embed="rId2">
            <a:alphaModFix/>
          </a:blip>
          <a:srcRect l="17747" t="16214" r="9586" b="11122"/>
          <a:stretch/>
        </p:blipFill>
        <p:spPr>
          <a:xfrm>
            <a:off x="0" y="0"/>
            <a:ext cx="10972800" cy="6172200"/>
          </a:xfrm>
          <a:prstGeom prst="rect">
            <a:avLst/>
          </a:prstGeom>
          <a:noFill/>
          <a:ln>
            <a:noFill/>
          </a:ln>
        </p:spPr>
      </p:pic>
      <p:pic>
        <p:nvPicPr>
          <p:cNvPr id="18" name="Google Shape;18;p28" descr="A picture containing text  Description automatically generated"/>
          <p:cNvPicPr preferRelativeResize="0"/>
          <p:nvPr/>
        </p:nvPicPr>
        <p:blipFill rotWithShape="1">
          <a:blip r:embed="rId3">
            <a:alphaModFix/>
          </a:blip>
          <a:srcRect/>
          <a:stretch/>
        </p:blipFill>
        <p:spPr>
          <a:xfrm>
            <a:off x="567449" y="1896465"/>
            <a:ext cx="1601595" cy="1298628"/>
          </a:xfrm>
          <a:prstGeom prst="rect">
            <a:avLst/>
          </a:prstGeom>
          <a:noFill/>
          <a:ln>
            <a:noFill/>
          </a:ln>
        </p:spPr>
      </p:pic>
      <p:sp>
        <p:nvSpPr>
          <p:cNvPr id="19" name="Google Shape;19;p28"/>
          <p:cNvSpPr txBox="1">
            <a:spLocks noGrp="1"/>
          </p:cNvSpPr>
          <p:nvPr>
            <p:ph type="subTitle" idx="1"/>
          </p:nvPr>
        </p:nvSpPr>
        <p:spPr>
          <a:xfrm>
            <a:off x="685800" y="4974336"/>
            <a:ext cx="5815584" cy="286232"/>
          </a:xfrm>
          <a:prstGeom prst="rect">
            <a:avLst/>
          </a:prstGeom>
          <a:noFill/>
          <a:ln>
            <a:noFill/>
          </a:ln>
        </p:spPr>
        <p:txBody>
          <a:bodyPr spcFirstLastPara="1" wrap="square" lIns="91425" tIns="45700" rIns="91425" bIns="45700" anchor="t" anchorCtr="0">
            <a:noAutofit/>
          </a:bodyPr>
          <a:lstStyle>
            <a:lvl1pPr lvl="0" algn="l">
              <a:lnSpc>
                <a:spcPct val="90000"/>
              </a:lnSpc>
              <a:spcBef>
                <a:spcPts val="600"/>
              </a:spcBef>
              <a:spcAft>
                <a:spcPts val="0"/>
              </a:spcAft>
              <a:buSzPts val="1400"/>
              <a:buFont typeface="Trebuchet MS"/>
              <a:buNone/>
              <a:defRPr sz="1400" b="0">
                <a:solidFill>
                  <a:schemeClr val="lt2"/>
                </a:solidFill>
                <a:latin typeface="Trebuchet MS"/>
                <a:ea typeface="Trebuchet MS"/>
                <a:cs typeface="Trebuchet MS"/>
                <a:sym typeface="Trebuchet MS"/>
              </a:defRPr>
            </a:lvl1pPr>
            <a:lvl2pPr lvl="1" algn="l">
              <a:lnSpc>
                <a:spcPct val="90000"/>
              </a:lnSpc>
              <a:spcBef>
                <a:spcPts val="900"/>
              </a:spcBef>
              <a:spcAft>
                <a:spcPts val="0"/>
              </a:spcAft>
              <a:buSzPts val="1800"/>
              <a:buNone/>
              <a:defRPr/>
            </a:lvl2pPr>
            <a:lvl3pPr lvl="2" algn="l">
              <a:lnSpc>
                <a:spcPct val="90000"/>
              </a:lnSpc>
              <a:spcBef>
                <a:spcPts val="900"/>
              </a:spcBef>
              <a:spcAft>
                <a:spcPts val="0"/>
              </a:spcAft>
              <a:buSzPts val="1800"/>
              <a:buNone/>
              <a:defRPr/>
            </a:lvl3pPr>
            <a:lvl4pPr lvl="3" algn="l">
              <a:spcBef>
                <a:spcPts val="900"/>
              </a:spcBef>
              <a:spcAft>
                <a:spcPts val="0"/>
              </a:spcAft>
              <a:buClr>
                <a:schemeClr val="dk2"/>
              </a:buClr>
              <a:buSzPts val="1800"/>
              <a:buChar char="–"/>
              <a:defRPr/>
            </a:lvl4pPr>
            <a:lvl5pPr lvl="4" algn="l">
              <a:spcBef>
                <a:spcPts val="360"/>
              </a:spcBef>
              <a:spcAft>
                <a:spcPts val="0"/>
              </a:spcAft>
              <a:buClr>
                <a:schemeClr val="dk2"/>
              </a:buClr>
              <a:buSzPts val="1800"/>
              <a:buChar char="»"/>
              <a:defRPr/>
            </a:lvl5pPr>
            <a:lvl6pPr lvl="5" algn="l">
              <a:spcBef>
                <a:spcPts val="360"/>
              </a:spcBef>
              <a:spcAft>
                <a:spcPts val="0"/>
              </a:spcAft>
              <a:buClr>
                <a:schemeClr val="dk2"/>
              </a:buClr>
              <a:buSzPts val="1800"/>
              <a:buChar char="»"/>
              <a:defRPr/>
            </a:lvl6pPr>
            <a:lvl7pPr lvl="6" algn="l">
              <a:spcBef>
                <a:spcPts val="360"/>
              </a:spcBef>
              <a:spcAft>
                <a:spcPts val="0"/>
              </a:spcAft>
              <a:buClr>
                <a:schemeClr val="dk2"/>
              </a:buClr>
              <a:buSzPts val="1800"/>
              <a:buChar char="»"/>
              <a:defRPr/>
            </a:lvl7pPr>
            <a:lvl8pPr lvl="7" algn="l">
              <a:spcBef>
                <a:spcPts val="360"/>
              </a:spcBef>
              <a:spcAft>
                <a:spcPts val="0"/>
              </a:spcAft>
              <a:buClr>
                <a:schemeClr val="dk2"/>
              </a:buClr>
              <a:buSzPts val="1800"/>
              <a:buChar char="»"/>
              <a:defRPr/>
            </a:lvl8pPr>
            <a:lvl9pPr lvl="8" algn="l">
              <a:spcBef>
                <a:spcPts val="360"/>
              </a:spcBef>
              <a:spcAft>
                <a:spcPts val="0"/>
              </a:spcAft>
              <a:buClr>
                <a:schemeClr val="dk2"/>
              </a:buClr>
              <a:buSzPts val="1800"/>
              <a:buChar char="»"/>
              <a:defRPr/>
            </a:lvl9pPr>
          </a:lstStyle>
          <a:p>
            <a:endParaRPr/>
          </a:p>
        </p:txBody>
      </p:sp>
      <p:sp>
        <p:nvSpPr>
          <p:cNvPr id="20" name="Google Shape;20;p28"/>
          <p:cNvSpPr txBox="1">
            <a:spLocks noGrp="1"/>
          </p:cNvSpPr>
          <p:nvPr>
            <p:ph type="title"/>
          </p:nvPr>
        </p:nvSpPr>
        <p:spPr>
          <a:xfrm>
            <a:off x="685800" y="4023360"/>
            <a:ext cx="5815584" cy="982855"/>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SzPts val="1400"/>
              <a:buNone/>
              <a:defRPr sz="3600" b="1" cap="none">
                <a:solidFill>
                  <a:schemeClr val="lt1"/>
                </a:solidFill>
                <a:latin typeface="Trebuchet MS"/>
                <a:ea typeface="Trebuchet MS"/>
                <a:cs typeface="Trebuchet MS"/>
                <a:sym typeface="Trebuchet M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extLst>
      <p:ext uri="{BB962C8B-B14F-4D97-AF65-F5344CB8AC3E}">
        <p14:creationId xmlns:p14="http://schemas.microsoft.com/office/powerpoint/2010/main" val="1832898181"/>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showMasterSp="0" matchingName="Closing Slide" preserve="1">
  <p:cSld name="Closing Slide">
    <p:bg>
      <p:bgPr>
        <a:solidFill>
          <a:schemeClr val="lt1"/>
        </a:solidFill>
        <a:effectLst/>
      </p:bgPr>
    </p:bg>
    <p:spTree>
      <p:nvGrpSpPr>
        <p:cNvPr id="1" name="Shape 42"/>
        <p:cNvGrpSpPr/>
        <p:nvPr/>
      </p:nvGrpSpPr>
      <p:grpSpPr>
        <a:xfrm>
          <a:off x="0" y="0"/>
          <a:ext cx="0" cy="0"/>
          <a:chOff x="0" y="0"/>
          <a:chExt cx="0" cy="0"/>
        </a:xfrm>
      </p:grpSpPr>
      <p:pic>
        <p:nvPicPr>
          <p:cNvPr id="43" name="Google Shape;43;p34" descr="A close up of a spider  Description automatically generated"/>
          <p:cNvPicPr preferRelativeResize="0"/>
          <p:nvPr/>
        </p:nvPicPr>
        <p:blipFill rotWithShape="1">
          <a:blip r:embed="rId2">
            <a:alphaModFix/>
          </a:blip>
          <a:srcRect l="10305" t="3895" r="12403" b="26543"/>
          <a:stretch/>
        </p:blipFill>
        <p:spPr>
          <a:xfrm>
            <a:off x="0" y="0"/>
            <a:ext cx="10972800" cy="6172200"/>
          </a:xfrm>
          <a:prstGeom prst="rect">
            <a:avLst/>
          </a:prstGeom>
          <a:noFill/>
          <a:ln>
            <a:noFill/>
          </a:ln>
        </p:spPr>
      </p:pic>
      <p:pic>
        <p:nvPicPr>
          <p:cNvPr id="44" name="Google Shape;44;p34" descr="A picture containing text  Description automatically generated"/>
          <p:cNvPicPr preferRelativeResize="0"/>
          <p:nvPr/>
        </p:nvPicPr>
        <p:blipFill rotWithShape="1">
          <a:blip r:embed="rId3">
            <a:alphaModFix/>
          </a:blip>
          <a:srcRect/>
          <a:stretch/>
        </p:blipFill>
        <p:spPr>
          <a:xfrm>
            <a:off x="8913889" y="4436465"/>
            <a:ext cx="1601595" cy="1298628"/>
          </a:xfrm>
          <a:prstGeom prst="rect">
            <a:avLst/>
          </a:prstGeom>
          <a:noFill/>
          <a:ln>
            <a:noFill/>
          </a:ln>
        </p:spPr>
      </p:pic>
    </p:spTree>
    <p:extLst>
      <p:ext uri="{BB962C8B-B14F-4D97-AF65-F5344CB8AC3E}">
        <p14:creationId xmlns:p14="http://schemas.microsoft.com/office/powerpoint/2010/main" val="3450467825"/>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CONFIDENTIAL" preserve="1">
  <p:cSld name="CONFIDENTIAL">
    <p:spTree>
      <p:nvGrpSpPr>
        <p:cNvPr id="1" name="Shape 45"/>
        <p:cNvGrpSpPr/>
        <p:nvPr/>
      </p:nvGrpSpPr>
      <p:grpSpPr>
        <a:xfrm>
          <a:off x="0" y="0"/>
          <a:ext cx="0" cy="0"/>
          <a:chOff x="0" y="0"/>
          <a:chExt cx="0" cy="0"/>
        </a:xfrm>
      </p:grpSpPr>
      <p:sp>
        <p:nvSpPr>
          <p:cNvPr id="46" name="Google Shape;46;p35"/>
          <p:cNvSpPr txBox="1">
            <a:spLocks noGrp="1"/>
          </p:cNvSpPr>
          <p:nvPr>
            <p:ph type="title"/>
          </p:nvPr>
        </p:nvSpPr>
        <p:spPr>
          <a:xfrm>
            <a:off x="498348" y="521208"/>
            <a:ext cx="9976104" cy="590931"/>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SzPts val="1400"/>
              <a:buNone/>
              <a:defRPr sz="2800">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35"/>
          <p:cNvSpPr txBox="1">
            <a:spLocks noGrp="1"/>
          </p:cNvSpPr>
          <p:nvPr>
            <p:ph type="body" idx="1"/>
          </p:nvPr>
        </p:nvSpPr>
        <p:spPr>
          <a:xfrm>
            <a:off x="516750" y="2103035"/>
            <a:ext cx="9948672" cy="3718925"/>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900"/>
              </a:spcBef>
              <a:spcAft>
                <a:spcPts val="0"/>
              </a:spcAft>
              <a:buClr>
                <a:schemeClr val="dk1"/>
              </a:buClr>
              <a:buSzPts val="1400"/>
              <a:buFont typeface="Trebuchet MS"/>
              <a:buNone/>
              <a:defRPr sz="1400">
                <a:solidFill>
                  <a:schemeClr val="accent4"/>
                </a:solidFill>
              </a:defRPr>
            </a:lvl1pPr>
            <a:lvl2pPr marL="914400" lvl="1" indent="-228600" algn="l">
              <a:lnSpc>
                <a:spcPct val="90000"/>
              </a:lnSpc>
              <a:spcBef>
                <a:spcPts val="900"/>
              </a:spcBef>
              <a:spcAft>
                <a:spcPts val="0"/>
              </a:spcAft>
              <a:buClr>
                <a:schemeClr val="dk1"/>
              </a:buClr>
              <a:buSzPts val="1200"/>
              <a:buFont typeface="Trebuchet MS"/>
              <a:buNone/>
              <a:defRPr sz="1200">
                <a:solidFill>
                  <a:schemeClr val="accent4"/>
                </a:solidFill>
              </a:defRPr>
            </a:lvl2pPr>
            <a:lvl3pPr marL="1371600" lvl="2" indent="-228600" algn="l">
              <a:lnSpc>
                <a:spcPct val="90000"/>
              </a:lnSpc>
              <a:spcBef>
                <a:spcPts val="900"/>
              </a:spcBef>
              <a:spcAft>
                <a:spcPts val="0"/>
              </a:spcAft>
              <a:buClr>
                <a:schemeClr val="dk1"/>
              </a:buClr>
              <a:buSzPts val="1100"/>
              <a:buFont typeface="Trebuchet MS"/>
              <a:buNone/>
              <a:defRPr sz="1100">
                <a:solidFill>
                  <a:schemeClr val="accent4"/>
                </a:solidFill>
              </a:defRPr>
            </a:lvl3pPr>
            <a:lvl4pPr marL="1828800" lvl="3" indent="-342900" algn="l">
              <a:spcBef>
                <a:spcPts val="900"/>
              </a:spcBef>
              <a:spcAft>
                <a:spcPts val="0"/>
              </a:spcAft>
              <a:buClr>
                <a:schemeClr val="dk1"/>
              </a:buClr>
              <a:buSzPts val="1800"/>
              <a:buFont typeface="Trebuchet MS"/>
              <a:buChar char="▪"/>
              <a:defRPr sz="1800">
                <a:solidFill>
                  <a:schemeClr val="lt1"/>
                </a:solidFill>
              </a:defRPr>
            </a:lvl4pPr>
            <a:lvl5pPr marL="2286000" lvl="4" indent="-355600" algn="l">
              <a:spcBef>
                <a:spcPts val="400"/>
              </a:spcBef>
              <a:spcAft>
                <a:spcPts val="0"/>
              </a:spcAft>
              <a:buClr>
                <a:schemeClr val="dk1"/>
              </a:buClr>
              <a:buSzPts val="2000"/>
              <a:buFont typeface="Trebuchet MS"/>
              <a:buChar char="▪"/>
              <a:defRPr>
                <a:solidFill>
                  <a:schemeClr val="lt1"/>
                </a:solidFill>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
        <p:nvSpPr>
          <p:cNvPr id="48" name="Google Shape;48;p35"/>
          <p:cNvSpPr txBox="1">
            <a:spLocks noGrp="1"/>
          </p:cNvSpPr>
          <p:nvPr>
            <p:ph type="body" idx="2"/>
          </p:nvPr>
        </p:nvSpPr>
        <p:spPr>
          <a:xfrm>
            <a:off x="498348" y="1088136"/>
            <a:ext cx="9976104" cy="525463"/>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900"/>
              </a:spcBef>
              <a:spcAft>
                <a:spcPts val="0"/>
              </a:spcAft>
              <a:buSzPts val="1800"/>
              <a:buFont typeface="Trebuchet MS"/>
              <a:buNone/>
              <a:defRPr sz="1800" b="0">
                <a:solidFill>
                  <a:schemeClr val="lt2"/>
                </a:solidFill>
                <a:latin typeface="Trebuchet MS"/>
                <a:ea typeface="Trebuchet MS"/>
                <a:cs typeface="Trebuchet MS"/>
                <a:sym typeface="Trebuchet MS"/>
              </a:defRPr>
            </a:lvl1pPr>
            <a:lvl2pPr marL="914400" lvl="1"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2pPr>
            <a:lvl3pPr marL="1371600" lvl="2"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3pPr>
            <a:lvl4pPr marL="1828800" lvl="3" indent="-228600" algn="ctr">
              <a:spcBef>
                <a:spcPts val="90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4pPr>
            <a:lvl5pPr marL="2286000" lvl="4" indent="-228600" algn="ctr">
              <a:spcBef>
                <a:spcPts val="56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
        <p:nvSpPr>
          <p:cNvPr id="49" name="Google Shape;49;p35"/>
          <p:cNvSpPr/>
          <p:nvPr/>
        </p:nvSpPr>
        <p:spPr>
          <a:xfrm>
            <a:off x="168283" y="5775855"/>
            <a:ext cx="2762866" cy="248142"/>
          </a:xfrm>
          <a:prstGeom prst="rect">
            <a:avLst/>
          </a:prstGeom>
          <a:noFill/>
          <a:ln>
            <a:noFill/>
          </a:ln>
        </p:spPr>
        <p:txBody>
          <a:bodyPr spcFirstLastPara="1" wrap="square" lIns="91425" tIns="45700" rIns="91425" bIns="45700" anchor="b" anchorCtr="0">
            <a:noAutofit/>
          </a:bodyPr>
          <a:lstStyle/>
          <a:p>
            <a:pPr marL="0" marR="0" lvl="0" indent="0" algn="l" rtl="0">
              <a:lnSpc>
                <a:spcPct val="90000"/>
              </a:lnSpc>
              <a:spcBef>
                <a:spcPts val="0"/>
              </a:spcBef>
              <a:spcAft>
                <a:spcPts val="0"/>
              </a:spcAft>
              <a:buClr>
                <a:schemeClr val="dk2"/>
              </a:buClr>
              <a:buSzPts val="700"/>
              <a:buFont typeface="Trebuchet MS"/>
              <a:buNone/>
            </a:pPr>
            <a:r>
              <a:rPr lang="en-US" sz="700" b="1" i="0">
                <a:solidFill>
                  <a:schemeClr val="dk2"/>
                </a:solidFill>
                <a:latin typeface="Trebuchet MS"/>
                <a:ea typeface="Trebuchet MS"/>
                <a:cs typeface="Trebuchet MS"/>
                <a:sym typeface="Trebuchet MS"/>
              </a:rPr>
              <a:t>NVIDIA CONFIDENTIAL. DO NOT DISTRIBUTE.</a:t>
            </a:r>
            <a:endParaRPr/>
          </a:p>
        </p:txBody>
      </p:sp>
    </p:spTree>
    <p:extLst>
      <p:ext uri="{BB962C8B-B14F-4D97-AF65-F5344CB8AC3E}">
        <p14:creationId xmlns:p14="http://schemas.microsoft.com/office/powerpoint/2010/main" val="1342578986"/>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Title, Subtitle, Content - NO LOGO &amp; PAGE NUMBER" preserve="1">
  <p:cSld name="Title, Subtitle, Content - NO LOGO &amp; PAGE NUMBER">
    <p:spTree>
      <p:nvGrpSpPr>
        <p:cNvPr id="1" name="Shape 50"/>
        <p:cNvGrpSpPr/>
        <p:nvPr/>
      </p:nvGrpSpPr>
      <p:grpSpPr>
        <a:xfrm>
          <a:off x="0" y="0"/>
          <a:ext cx="0" cy="0"/>
          <a:chOff x="0" y="0"/>
          <a:chExt cx="0" cy="0"/>
        </a:xfrm>
      </p:grpSpPr>
      <p:sp>
        <p:nvSpPr>
          <p:cNvPr id="51" name="Google Shape;51;p36"/>
          <p:cNvSpPr txBox="1">
            <a:spLocks noGrp="1"/>
          </p:cNvSpPr>
          <p:nvPr>
            <p:ph type="title"/>
          </p:nvPr>
        </p:nvSpPr>
        <p:spPr>
          <a:xfrm>
            <a:off x="498348" y="521208"/>
            <a:ext cx="9976104" cy="590931"/>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SzPts val="1400"/>
              <a:buNone/>
              <a:defRPr sz="2800">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36"/>
          <p:cNvSpPr txBox="1">
            <a:spLocks noGrp="1"/>
          </p:cNvSpPr>
          <p:nvPr>
            <p:ph type="body" idx="1"/>
          </p:nvPr>
        </p:nvSpPr>
        <p:spPr>
          <a:xfrm>
            <a:off x="512064" y="2103035"/>
            <a:ext cx="9948672" cy="369375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900"/>
              </a:spcBef>
              <a:spcAft>
                <a:spcPts val="0"/>
              </a:spcAft>
              <a:buClr>
                <a:schemeClr val="dk1"/>
              </a:buClr>
              <a:buSzPts val="1400"/>
              <a:buFont typeface="Trebuchet MS"/>
              <a:buNone/>
              <a:defRPr sz="1400">
                <a:solidFill>
                  <a:schemeClr val="accent4"/>
                </a:solidFill>
              </a:defRPr>
            </a:lvl1pPr>
            <a:lvl2pPr marL="914400" lvl="1" indent="-228600" algn="l">
              <a:lnSpc>
                <a:spcPct val="90000"/>
              </a:lnSpc>
              <a:spcBef>
                <a:spcPts val="900"/>
              </a:spcBef>
              <a:spcAft>
                <a:spcPts val="0"/>
              </a:spcAft>
              <a:buClr>
                <a:schemeClr val="dk1"/>
              </a:buClr>
              <a:buSzPts val="1200"/>
              <a:buFont typeface="Trebuchet MS"/>
              <a:buNone/>
              <a:defRPr sz="1200">
                <a:solidFill>
                  <a:schemeClr val="accent4"/>
                </a:solidFill>
              </a:defRPr>
            </a:lvl2pPr>
            <a:lvl3pPr marL="1371600" lvl="2" indent="-228600" algn="l">
              <a:lnSpc>
                <a:spcPct val="90000"/>
              </a:lnSpc>
              <a:spcBef>
                <a:spcPts val="900"/>
              </a:spcBef>
              <a:spcAft>
                <a:spcPts val="0"/>
              </a:spcAft>
              <a:buClr>
                <a:schemeClr val="dk1"/>
              </a:buClr>
              <a:buSzPts val="1200"/>
              <a:buFont typeface="Trebuchet MS"/>
              <a:buNone/>
              <a:defRPr sz="1200">
                <a:solidFill>
                  <a:schemeClr val="accent4"/>
                </a:solidFill>
              </a:defRPr>
            </a:lvl3pPr>
            <a:lvl4pPr marL="1828800" lvl="3" indent="-342900" algn="l">
              <a:spcBef>
                <a:spcPts val="900"/>
              </a:spcBef>
              <a:spcAft>
                <a:spcPts val="0"/>
              </a:spcAft>
              <a:buClr>
                <a:schemeClr val="dk1"/>
              </a:buClr>
              <a:buSzPts val="1800"/>
              <a:buFont typeface="Trebuchet MS"/>
              <a:buChar char="▪"/>
              <a:defRPr sz="1800">
                <a:solidFill>
                  <a:schemeClr val="lt1"/>
                </a:solidFill>
              </a:defRPr>
            </a:lvl4pPr>
            <a:lvl5pPr marL="2286000" lvl="4" indent="-355600" algn="l">
              <a:spcBef>
                <a:spcPts val="400"/>
              </a:spcBef>
              <a:spcAft>
                <a:spcPts val="0"/>
              </a:spcAft>
              <a:buClr>
                <a:schemeClr val="dk1"/>
              </a:buClr>
              <a:buSzPts val="2000"/>
              <a:buFont typeface="Trebuchet MS"/>
              <a:buChar char="▪"/>
              <a:defRPr>
                <a:solidFill>
                  <a:schemeClr val="lt1"/>
                </a:solidFill>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
        <p:nvSpPr>
          <p:cNvPr id="53" name="Google Shape;53;p36"/>
          <p:cNvSpPr txBox="1">
            <a:spLocks noGrp="1"/>
          </p:cNvSpPr>
          <p:nvPr>
            <p:ph type="body" idx="2"/>
          </p:nvPr>
        </p:nvSpPr>
        <p:spPr>
          <a:xfrm>
            <a:off x="498348" y="1088136"/>
            <a:ext cx="9976104" cy="525463"/>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900"/>
              </a:spcBef>
              <a:spcAft>
                <a:spcPts val="0"/>
              </a:spcAft>
              <a:buSzPts val="1800"/>
              <a:buFont typeface="Trebuchet MS"/>
              <a:buNone/>
              <a:defRPr sz="1800" b="0">
                <a:solidFill>
                  <a:schemeClr val="lt2"/>
                </a:solidFill>
                <a:latin typeface="Trebuchet MS"/>
                <a:ea typeface="Trebuchet MS"/>
                <a:cs typeface="Trebuchet MS"/>
                <a:sym typeface="Trebuchet MS"/>
              </a:defRPr>
            </a:lvl1pPr>
            <a:lvl2pPr marL="914400" lvl="1"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2pPr>
            <a:lvl3pPr marL="1371600" lvl="2"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3pPr>
            <a:lvl4pPr marL="1828800" lvl="3" indent="-228600" algn="ctr">
              <a:spcBef>
                <a:spcPts val="90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4pPr>
            <a:lvl5pPr marL="2286000" lvl="4" indent="-228600" algn="ctr">
              <a:spcBef>
                <a:spcPts val="56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
        <p:nvSpPr>
          <p:cNvPr id="54" name="Google Shape;54;p36"/>
          <p:cNvSpPr/>
          <p:nvPr/>
        </p:nvSpPr>
        <p:spPr>
          <a:xfrm>
            <a:off x="9868093" y="5829880"/>
            <a:ext cx="1104707" cy="34232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Tree>
    <p:extLst>
      <p:ext uri="{BB962C8B-B14F-4D97-AF65-F5344CB8AC3E}">
        <p14:creationId xmlns:p14="http://schemas.microsoft.com/office/powerpoint/2010/main" val="1351060767"/>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Alternate Layout" preserve="1">
  <p:cSld name="Alternate Layout">
    <p:spTree>
      <p:nvGrpSpPr>
        <p:cNvPr id="1" name="Shape 60"/>
        <p:cNvGrpSpPr/>
        <p:nvPr/>
      </p:nvGrpSpPr>
      <p:grpSpPr>
        <a:xfrm>
          <a:off x="0" y="0"/>
          <a:ext cx="0" cy="0"/>
          <a:chOff x="0" y="0"/>
          <a:chExt cx="0" cy="0"/>
        </a:xfrm>
      </p:grpSpPr>
      <p:sp>
        <p:nvSpPr>
          <p:cNvPr id="61" name="Google Shape;61;p38"/>
          <p:cNvSpPr txBox="1">
            <a:spLocks noGrp="1"/>
          </p:cNvSpPr>
          <p:nvPr>
            <p:ph type="title"/>
          </p:nvPr>
        </p:nvSpPr>
        <p:spPr>
          <a:xfrm>
            <a:off x="4983480" y="1798590"/>
            <a:ext cx="5440680" cy="618631"/>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SzPts val="1400"/>
              <a:buNone/>
              <a:defRPr sz="2800">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2" name="Google Shape;62;p38"/>
          <p:cNvSpPr txBox="1">
            <a:spLocks noGrp="1"/>
          </p:cNvSpPr>
          <p:nvPr>
            <p:ph type="body" idx="1"/>
          </p:nvPr>
        </p:nvSpPr>
        <p:spPr>
          <a:xfrm>
            <a:off x="4983480" y="2916936"/>
            <a:ext cx="5431536" cy="2517089"/>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500"/>
              </a:spcBef>
              <a:spcAft>
                <a:spcPts val="0"/>
              </a:spcAft>
              <a:buClr>
                <a:schemeClr val="dk1"/>
              </a:buClr>
              <a:buSzPts val="1200"/>
              <a:buFont typeface="Trebuchet MS"/>
              <a:buNone/>
              <a:defRPr sz="1200">
                <a:solidFill>
                  <a:schemeClr val="accent4"/>
                </a:solidFill>
              </a:defRPr>
            </a:lvl1pPr>
            <a:lvl2pPr marL="914400" lvl="1" indent="-228600" algn="l">
              <a:lnSpc>
                <a:spcPct val="90000"/>
              </a:lnSpc>
              <a:spcBef>
                <a:spcPts val="500"/>
              </a:spcBef>
              <a:spcAft>
                <a:spcPts val="0"/>
              </a:spcAft>
              <a:buClr>
                <a:schemeClr val="dk1"/>
              </a:buClr>
              <a:buSzPts val="1100"/>
              <a:buFont typeface="Trebuchet MS"/>
              <a:buNone/>
              <a:defRPr sz="1100">
                <a:solidFill>
                  <a:schemeClr val="accent4"/>
                </a:solidFill>
              </a:defRPr>
            </a:lvl2pPr>
            <a:lvl3pPr marL="1371600" lvl="2" indent="-228600" algn="l">
              <a:lnSpc>
                <a:spcPct val="90000"/>
              </a:lnSpc>
              <a:spcBef>
                <a:spcPts val="500"/>
              </a:spcBef>
              <a:spcAft>
                <a:spcPts val="0"/>
              </a:spcAft>
              <a:buClr>
                <a:schemeClr val="dk1"/>
              </a:buClr>
              <a:buSzPts val="1100"/>
              <a:buFont typeface="Trebuchet MS"/>
              <a:buNone/>
              <a:defRPr sz="1100">
                <a:solidFill>
                  <a:schemeClr val="accent4"/>
                </a:solidFill>
              </a:defRPr>
            </a:lvl3pPr>
            <a:lvl4pPr marL="1828800" lvl="3" indent="-342900" algn="l">
              <a:spcBef>
                <a:spcPts val="500"/>
              </a:spcBef>
              <a:spcAft>
                <a:spcPts val="0"/>
              </a:spcAft>
              <a:buClr>
                <a:schemeClr val="dk1"/>
              </a:buClr>
              <a:buSzPts val="1800"/>
              <a:buFont typeface="Trebuchet MS"/>
              <a:buChar char="▪"/>
              <a:defRPr sz="1800">
                <a:solidFill>
                  <a:schemeClr val="lt1"/>
                </a:solidFill>
              </a:defRPr>
            </a:lvl4pPr>
            <a:lvl5pPr marL="2286000" lvl="4" indent="-355600" algn="l">
              <a:spcBef>
                <a:spcPts val="400"/>
              </a:spcBef>
              <a:spcAft>
                <a:spcPts val="0"/>
              </a:spcAft>
              <a:buClr>
                <a:schemeClr val="dk1"/>
              </a:buClr>
              <a:buSzPts val="2000"/>
              <a:buFont typeface="Trebuchet MS"/>
              <a:buChar char="▪"/>
              <a:defRPr>
                <a:solidFill>
                  <a:schemeClr val="lt1"/>
                </a:solidFill>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
        <p:nvSpPr>
          <p:cNvPr id="63" name="Google Shape;63;p38"/>
          <p:cNvSpPr txBox="1">
            <a:spLocks noGrp="1"/>
          </p:cNvSpPr>
          <p:nvPr>
            <p:ph type="body" idx="2"/>
          </p:nvPr>
        </p:nvSpPr>
        <p:spPr>
          <a:xfrm>
            <a:off x="4983480" y="2368296"/>
            <a:ext cx="5440680" cy="525463"/>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900"/>
              </a:spcBef>
              <a:spcAft>
                <a:spcPts val="0"/>
              </a:spcAft>
              <a:buSzPts val="1800"/>
              <a:buFont typeface="Trebuchet MS"/>
              <a:buNone/>
              <a:defRPr sz="1800" b="0">
                <a:solidFill>
                  <a:schemeClr val="lt2"/>
                </a:solidFill>
                <a:latin typeface="Trebuchet MS"/>
                <a:ea typeface="Trebuchet MS"/>
                <a:cs typeface="Trebuchet MS"/>
                <a:sym typeface="Trebuchet MS"/>
              </a:defRPr>
            </a:lvl1pPr>
            <a:lvl2pPr marL="914400" lvl="1"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2pPr>
            <a:lvl3pPr marL="1371600" lvl="2"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3pPr>
            <a:lvl4pPr marL="1828800" lvl="3" indent="-228600" algn="ctr">
              <a:spcBef>
                <a:spcPts val="90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4pPr>
            <a:lvl5pPr marL="2286000" lvl="4" indent="-228600" algn="ctr">
              <a:spcBef>
                <a:spcPts val="56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
        <p:nvSpPr>
          <p:cNvPr id="64" name="Google Shape;64;p38"/>
          <p:cNvSpPr/>
          <p:nvPr/>
        </p:nvSpPr>
        <p:spPr>
          <a:xfrm>
            <a:off x="9636012" y="5699915"/>
            <a:ext cx="1336788" cy="47228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Tree>
    <p:extLst>
      <p:ext uri="{BB962C8B-B14F-4D97-AF65-F5344CB8AC3E}">
        <p14:creationId xmlns:p14="http://schemas.microsoft.com/office/powerpoint/2010/main" val="3592585620"/>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Agenda" preserve="1">
  <p:cSld name="Agenda">
    <p:spTree>
      <p:nvGrpSpPr>
        <p:cNvPr id="1" name="Shape 65"/>
        <p:cNvGrpSpPr/>
        <p:nvPr/>
      </p:nvGrpSpPr>
      <p:grpSpPr>
        <a:xfrm>
          <a:off x="0" y="0"/>
          <a:ext cx="0" cy="0"/>
          <a:chOff x="0" y="0"/>
          <a:chExt cx="0" cy="0"/>
        </a:xfrm>
      </p:grpSpPr>
      <p:pic>
        <p:nvPicPr>
          <p:cNvPr id="66" name="Google Shape;66;p39" descr="A close up of a logo  Description automatically generated"/>
          <p:cNvPicPr preferRelativeResize="0"/>
          <p:nvPr/>
        </p:nvPicPr>
        <p:blipFill rotWithShape="1">
          <a:blip r:embed="rId2">
            <a:alphaModFix/>
          </a:blip>
          <a:srcRect l="65967" t="57160" r="5663" b="17308"/>
          <a:stretch/>
        </p:blipFill>
        <p:spPr>
          <a:xfrm>
            <a:off x="0" y="0"/>
            <a:ext cx="10972800" cy="6172200"/>
          </a:xfrm>
          <a:prstGeom prst="rect">
            <a:avLst/>
          </a:prstGeom>
          <a:noFill/>
          <a:ln>
            <a:noFill/>
          </a:ln>
        </p:spPr>
      </p:pic>
    </p:spTree>
    <p:extLst>
      <p:ext uri="{BB962C8B-B14F-4D97-AF65-F5344CB8AC3E}">
        <p14:creationId xmlns:p14="http://schemas.microsoft.com/office/powerpoint/2010/main" val="1742616542"/>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Title Only" preserve="1">
  <p:cSld name="Title Only">
    <p:spTree>
      <p:nvGrpSpPr>
        <p:cNvPr id="1" name="Shape 67"/>
        <p:cNvGrpSpPr/>
        <p:nvPr/>
      </p:nvGrpSpPr>
      <p:grpSpPr>
        <a:xfrm>
          <a:off x="0" y="0"/>
          <a:ext cx="0" cy="0"/>
          <a:chOff x="0" y="0"/>
          <a:chExt cx="0" cy="0"/>
        </a:xfrm>
      </p:grpSpPr>
      <p:sp>
        <p:nvSpPr>
          <p:cNvPr id="68" name="Google Shape;68;p40"/>
          <p:cNvSpPr/>
          <p:nvPr/>
        </p:nvSpPr>
        <p:spPr>
          <a:xfrm>
            <a:off x="0" y="0"/>
            <a:ext cx="10972800" cy="61722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69" name="Google Shape;69;p40"/>
          <p:cNvSpPr txBox="1">
            <a:spLocks noGrp="1"/>
          </p:cNvSpPr>
          <p:nvPr>
            <p:ph type="title"/>
          </p:nvPr>
        </p:nvSpPr>
        <p:spPr>
          <a:xfrm>
            <a:off x="498348" y="521208"/>
            <a:ext cx="9976104" cy="590931"/>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SzPts val="1400"/>
              <a:buNone/>
              <a:defRPr sz="2800">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extLst>
      <p:ext uri="{BB962C8B-B14F-4D97-AF65-F5344CB8AC3E}">
        <p14:creationId xmlns:p14="http://schemas.microsoft.com/office/powerpoint/2010/main" val="1573228566"/>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matchingName="Embargo Layout" preserve="1">
  <p:cSld name="Embargo Layout">
    <p:spTree>
      <p:nvGrpSpPr>
        <p:cNvPr id="1" name="Shape 70"/>
        <p:cNvGrpSpPr/>
        <p:nvPr/>
      </p:nvGrpSpPr>
      <p:grpSpPr>
        <a:xfrm>
          <a:off x="0" y="0"/>
          <a:ext cx="0" cy="0"/>
          <a:chOff x="0" y="0"/>
          <a:chExt cx="0" cy="0"/>
        </a:xfrm>
      </p:grpSpPr>
      <p:grpSp>
        <p:nvGrpSpPr>
          <p:cNvPr id="71" name="Google Shape;71;p41"/>
          <p:cNvGrpSpPr/>
          <p:nvPr/>
        </p:nvGrpSpPr>
        <p:grpSpPr>
          <a:xfrm>
            <a:off x="-1327308" y="-404866"/>
            <a:ext cx="13626669" cy="6983326"/>
            <a:chOff x="-1327308" y="-404866"/>
            <a:chExt cx="13626669" cy="6983326"/>
          </a:xfrm>
        </p:grpSpPr>
        <p:sp>
          <p:nvSpPr>
            <p:cNvPr id="72" name="Google Shape;72;p41"/>
            <p:cNvSpPr/>
            <p:nvPr/>
          </p:nvSpPr>
          <p:spPr>
            <a:xfrm>
              <a:off x="0" y="0"/>
              <a:ext cx="10972800" cy="6172200"/>
            </a:xfrm>
            <a:prstGeom prst="rect">
              <a:avLst/>
            </a:prstGeom>
            <a:solidFill>
              <a:srgbClr val="9A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73" name="Google Shape;73;p41"/>
            <p:cNvSpPr/>
            <p:nvPr/>
          </p:nvSpPr>
          <p:spPr>
            <a:xfrm>
              <a:off x="262695"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74" name="Google Shape;74;p41"/>
            <p:cNvSpPr/>
            <p:nvPr/>
          </p:nvSpPr>
          <p:spPr>
            <a:xfrm>
              <a:off x="616601"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75" name="Google Shape;75;p41"/>
            <p:cNvSpPr/>
            <p:nvPr/>
          </p:nvSpPr>
          <p:spPr>
            <a:xfrm>
              <a:off x="970507"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76" name="Google Shape;76;p41"/>
            <p:cNvSpPr/>
            <p:nvPr/>
          </p:nvSpPr>
          <p:spPr>
            <a:xfrm>
              <a:off x="1324413"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77" name="Google Shape;77;p41"/>
            <p:cNvSpPr/>
            <p:nvPr/>
          </p:nvSpPr>
          <p:spPr>
            <a:xfrm>
              <a:off x="1678319"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78" name="Google Shape;78;p41"/>
            <p:cNvSpPr/>
            <p:nvPr/>
          </p:nvSpPr>
          <p:spPr>
            <a:xfrm>
              <a:off x="2032225"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79" name="Google Shape;79;p41"/>
            <p:cNvSpPr/>
            <p:nvPr/>
          </p:nvSpPr>
          <p:spPr>
            <a:xfrm>
              <a:off x="2386131"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80" name="Google Shape;80;p41"/>
            <p:cNvSpPr/>
            <p:nvPr/>
          </p:nvSpPr>
          <p:spPr>
            <a:xfrm>
              <a:off x="2740037"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81" name="Google Shape;81;p41"/>
            <p:cNvSpPr/>
            <p:nvPr/>
          </p:nvSpPr>
          <p:spPr>
            <a:xfrm>
              <a:off x="3093943"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82" name="Google Shape;82;p41"/>
            <p:cNvSpPr/>
            <p:nvPr/>
          </p:nvSpPr>
          <p:spPr>
            <a:xfrm>
              <a:off x="3447849"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83" name="Google Shape;83;p41"/>
            <p:cNvSpPr/>
            <p:nvPr/>
          </p:nvSpPr>
          <p:spPr>
            <a:xfrm>
              <a:off x="3801755"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84" name="Google Shape;84;p41"/>
            <p:cNvSpPr/>
            <p:nvPr/>
          </p:nvSpPr>
          <p:spPr>
            <a:xfrm>
              <a:off x="4155661"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85" name="Google Shape;85;p41"/>
            <p:cNvSpPr/>
            <p:nvPr/>
          </p:nvSpPr>
          <p:spPr>
            <a:xfrm>
              <a:off x="4509567"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86" name="Google Shape;86;p41"/>
            <p:cNvSpPr/>
            <p:nvPr/>
          </p:nvSpPr>
          <p:spPr>
            <a:xfrm>
              <a:off x="4863473"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87" name="Google Shape;87;p41"/>
            <p:cNvSpPr/>
            <p:nvPr/>
          </p:nvSpPr>
          <p:spPr>
            <a:xfrm>
              <a:off x="5217379"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88" name="Google Shape;88;p41"/>
            <p:cNvSpPr/>
            <p:nvPr/>
          </p:nvSpPr>
          <p:spPr>
            <a:xfrm>
              <a:off x="5571285"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89" name="Google Shape;89;p41"/>
            <p:cNvSpPr/>
            <p:nvPr/>
          </p:nvSpPr>
          <p:spPr>
            <a:xfrm>
              <a:off x="5925191"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90" name="Google Shape;90;p41"/>
            <p:cNvSpPr/>
            <p:nvPr/>
          </p:nvSpPr>
          <p:spPr>
            <a:xfrm>
              <a:off x="6279097"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91" name="Google Shape;91;p41"/>
            <p:cNvSpPr/>
            <p:nvPr/>
          </p:nvSpPr>
          <p:spPr>
            <a:xfrm>
              <a:off x="6633003"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92" name="Google Shape;92;p41"/>
            <p:cNvSpPr/>
            <p:nvPr/>
          </p:nvSpPr>
          <p:spPr>
            <a:xfrm>
              <a:off x="6986909"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93" name="Google Shape;93;p41"/>
            <p:cNvSpPr/>
            <p:nvPr/>
          </p:nvSpPr>
          <p:spPr>
            <a:xfrm>
              <a:off x="7340815"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94" name="Google Shape;94;p41"/>
            <p:cNvSpPr/>
            <p:nvPr/>
          </p:nvSpPr>
          <p:spPr>
            <a:xfrm>
              <a:off x="7694721"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95" name="Google Shape;95;p41"/>
            <p:cNvSpPr/>
            <p:nvPr/>
          </p:nvSpPr>
          <p:spPr>
            <a:xfrm>
              <a:off x="8048627"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96" name="Google Shape;96;p41"/>
            <p:cNvSpPr/>
            <p:nvPr/>
          </p:nvSpPr>
          <p:spPr>
            <a:xfrm>
              <a:off x="8402533"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97" name="Google Shape;97;p41"/>
            <p:cNvSpPr/>
            <p:nvPr/>
          </p:nvSpPr>
          <p:spPr>
            <a:xfrm>
              <a:off x="8756439"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98" name="Google Shape;98;p41"/>
            <p:cNvSpPr/>
            <p:nvPr/>
          </p:nvSpPr>
          <p:spPr>
            <a:xfrm>
              <a:off x="9110345"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99" name="Google Shape;99;p41"/>
            <p:cNvSpPr/>
            <p:nvPr/>
          </p:nvSpPr>
          <p:spPr>
            <a:xfrm>
              <a:off x="9464251"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00" name="Google Shape;100;p41"/>
            <p:cNvSpPr/>
            <p:nvPr/>
          </p:nvSpPr>
          <p:spPr>
            <a:xfrm>
              <a:off x="9818157"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01" name="Google Shape;101;p41"/>
            <p:cNvSpPr/>
            <p:nvPr/>
          </p:nvSpPr>
          <p:spPr>
            <a:xfrm>
              <a:off x="10172063"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02" name="Google Shape;102;p41"/>
            <p:cNvSpPr/>
            <p:nvPr/>
          </p:nvSpPr>
          <p:spPr>
            <a:xfrm>
              <a:off x="10525969"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03" name="Google Shape;103;p41"/>
            <p:cNvSpPr/>
            <p:nvPr/>
          </p:nvSpPr>
          <p:spPr>
            <a:xfrm>
              <a:off x="10879862"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04" name="Google Shape;104;p41"/>
            <p:cNvSpPr/>
            <p:nvPr/>
          </p:nvSpPr>
          <p:spPr>
            <a:xfrm>
              <a:off x="-91211"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05" name="Google Shape;105;p41"/>
            <p:cNvSpPr/>
            <p:nvPr/>
          </p:nvSpPr>
          <p:spPr>
            <a:xfrm>
              <a:off x="262695"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06" name="Google Shape;106;p41"/>
            <p:cNvSpPr/>
            <p:nvPr/>
          </p:nvSpPr>
          <p:spPr>
            <a:xfrm>
              <a:off x="616601"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07" name="Google Shape;107;p41"/>
            <p:cNvSpPr/>
            <p:nvPr/>
          </p:nvSpPr>
          <p:spPr>
            <a:xfrm>
              <a:off x="970507"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08" name="Google Shape;108;p41"/>
            <p:cNvSpPr/>
            <p:nvPr/>
          </p:nvSpPr>
          <p:spPr>
            <a:xfrm>
              <a:off x="1324413"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09" name="Google Shape;109;p41"/>
            <p:cNvSpPr/>
            <p:nvPr/>
          </p:nvSpPr>
          <p:spPr>
            <a:xfrm>
              <a:off x="1678319"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10" name="Google Shape;110;p41"/>
            <p:cNvSpPr/>
            <p:nvPr/>
          </p:nvSpPr>
          <p:spPr>
            <a:xfrm>
              <a:off x="2032225"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11" name="Google Shape;111;p41"/>
            <p:cNvSpPr/>
            <p:nvPr/>
          </p:nvSpPr>
          <p:spPr>
            <a:xfrm>
              <a:off x="2386131"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12" name="Google Shape;112;p41"/>
            <p:cNvSpPr/>
            <p:nvPr/>
          </p:nvSpPr>
          <p:spPr>
            <a:xfrm>
              <a:off x="2740037"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13" name="Google Shape;113;p41"/>
            <p:cNvSpPr/>
            <p:nvPr/>
          </p:nvSpPr>
          <p:spPr>
            <a:xfrm>
              <a:off x="3093943"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14" name="Google Shape;114;p41"/>
            <p:cNvSpPr/>
            <p:nvPr/>
          </p:nvSpPr>
          <p:spPr>
            <a:xfrm>
              <a:off x="3447849"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15" name="Google Shape;115;p41"/>
            <p:cNvSpPr/>
            <p:nvPr/>
          </p:nvSpPr>
          <p:spPr>
            <a:xfrm>
              <a:off x="3801755"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16" name="Google Shape;116;p41"/>
            <p:cNvSpPr/>
            <p:nvPr/>
          </p:nvSpPr>
          <p:spPr>
            <a:xfrm>
              <a:off x="4155661"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17" name="Google Shape;117;p41"/>
            <p:cNvSpPr/>
            <p:nvPr/>
          </p:nvSpPr>
          <p:spPr>
            <a:xfrm>
              <a:off x="4509567"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18" name="Google Shape;118;p41"/>
            <p:cNvSpPr/>
            <p:nvPr/>
          </p:nvSpPr>
          <p:spPr>
            <a:xfrm>
              <a:off x="4863473"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19" name="Google Shape;119;p41"/>
            <p:cNvSpPr/>
            <p:nvPr/>
          </p:nvSpPr>
          <p:spPr>
            <a:xfrm>
              <a:off x="5217379"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20" name="Google Shape;120;p41"/>
            <p:cNvSpPr/>
            <p:nvPr/>
          </p:nvSpPr>
          <p:spPr>
            <a:xfrm>
              <a:off x="5571285"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21" name="Google Shape;121;p41"/>
            <p:cNvSpPr/>
            <p:nvPr/>
          </p:nvSpPr>
          <p:spPr>
            <a:xfrm>
              <a:off x="5925191"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22" name="Google Shape;122;p41"/>
            <p:cNvSpPr/>
            <p:nvPr/>
          </p:nvSpPr>
          <p:spPr>
            <a:xfrm>
              <a:off x="6279097"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23" name="Google Shape;123;p41"/>
            <p:cNvSpPr/>
            <p:nvPr/>
          </p:nvSpPr>
          <p:spPr>
            <a:xfrm>
              <a:off x="6633003"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24" name="Google Shape;124;p41"/>
            <p:cNvSpPr/>
            <p:nvPr/>
          </p:nvSpPr>
          <p:spPr>
            <a:xfrm>
              <a:off x="6986909"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25" name="Google Shape;125;p41"/>
            <p:cNvSpPr/>
            <p:nvPr/>
          </p:nvSpPr>
          <p:spPr>
            <a:xfrm>
              <a:off x="7340815"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26" name="Google Shape;126;p41"/>
            <p:cNvSpPr/>
            <p:nvPr/>
          </p:nvSpPr>
          <p:spPr>
            <a:xfrm>
              <a:off x="7694721"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27" name="Google Shape;127;p41"/>
            <p:cNvSpPr/>
            <p:nvPr/>
          </p:nvSpPr>
          <p:spPr>
            <a:xfrm>
              <a:off x="8048627"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28" name="Google Shape;128;p41"/>
            <p:cNvSpPr/>
            <p:nvPr/>
          </p:nvSpPr>
          <p:spPr>
            <a:xfrm>
              <a:off x="8402533"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29" name="Google Shape;129;p41"/>
            <p:cNvSpPr/>
            <p:nvPr/>
          </p:nvSpPr>
          <p:spPr>
            <a:xfrm>
              <a:off x="8756439"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30" name="Google Shape;130;p41"/>
            <p:cNvSpPr/>
            <p:nvPr/>
          </p:nvSpPr>
          <p:spPr>
            <a:xfrm>
              <a:off x="9110345"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31" name="Google Shape;131;p41"/>
            <p:cNvSpPr/>
            <p:nvPr/>
          </p:nvSpPr>
          <p:spPr>
            <a:xfrm>
              <a:off x="9464251"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32" name="Google Shape;132;p41"/>
            <p:cNvSpPr/>
            <p:nvPr/>
          </p:nvSpPr>
          <p:spPr>
            <a:xfrm>
              <a:off x="9818157"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33" name="Google Shape;133;p41"/>
            <p:cNvSpPr/>
            <p:nvPr/>
          </p:nvSpPr>
          <p:spPr>
            <a:xfrm>
              <a:off x="10172063"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34" name="Google Shape;134;p41"/>
            <p:cNvSpPr/>
            <p:nvPr/>
          </p:nvSpPr>
          <p:spPr>
            <a:xfrm>
              <a:off x="10525969"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35" name="Google Shape;135;p41"/>
            <p:cNvSpPr/>
            <p:nvPr/>
          </p:nvSpPr>
          <p:spPr>
            <a:xfrm>
              <a:off x="10879862"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36" name="Google Shape;136;p41"/>
            <p:cNvSpPr/>
            <p:nvPr/>
          </p:nvSpPr>
          <p:spPr>
            <a:xfrm>
              <a:off x="-91211"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37" name="Google Shape;137;p41"/>
            <p:cNvSpPr/>
            <p:nvPr/>
          </p:nvSpPr>
          <p:spPr>
            <a:xfrm>
              <a:off x="262695"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38" name="Google Shape;138;p41"/>
            <p:cNvSpPr/>
            <p:nvPr/>
          </p:nvSpPr>
          <p:spPr>
            <a:xfrm>
              <a:off x="616601"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39" name="Google Shape;139;p41"/>
            <p:cNvSpPr/>
            <p:nvPr/>
          </p:nvSpPr>
          <p:spPr>
            <a:xfrm>
              <a:off x="970507"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40" name="Google Shape;140;p41"/>
            <p:cNvSpPr/>
            <p:nvPr/>
          </p:nvSpPr>
          <p:spPr>
            <a:xfrm>
              <a:off x="1324413"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41" name="Google Shape;141;p41"/>
            <p:cNvSpPr/>
            <p:nvPr/>
          </p:nvSpPr>
          <p:spPr>
            <a:xfrm>
              <a:off x="1678319"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42" name="Google Shape;142;p41"/>
            <p:cNvSpPr/>
            <p:nvPr/>
          </p:nvSpPr>
          <p:spPr>
            <a:xfrm>
              <a:off x="2032225"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43" name="Google Shape;143;p41"/>
            <p:cNvSpPr/>
            <p:nvPr/>
          </p:nvSpPr>
          <p:spPr>
            <a:xfrm>
              <a:off x="2386131"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44" name="Google Shape;144;p41"/>
            <p:cNvSpPr/>
            <p:nvPr/>
          </p:nvSpPr>
          <p:spPr>
            <a:xfrm>
              <a:off x="2740037"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45" name="Google Shape;145;p41"/>
            <p:cNvSpPr/>
            <p:nvPr/>
          </p:nvSpPr>
          <p:spPr>
            <a:xfrm>
              <a:off x="3093943"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46" name="Google Shape;146;p41"/>
            <p:cNvSpPr/>
            <p:nvPr/>
          </p:nvSpPr>
          <p:spPr>
            <a:xfrm>
              <a:off x="3447849"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47" name="Google Shape;147;p41"/>
            <p:cNvSpPr/>
            <p:nvPr/>
          </p:nvSpPr>
          <p:spPr>
            <a:xfrm>
              <a:off x="3801755"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48" name="Google Shape;148;p41"/>
            <p:cNvSpPr/>
            <p:nvPr/>
          </p:nvSpPr>
          <p:spPr>
            <a:xfrm>
              <a:off x="4155661"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49" name="Google Shape;149;p41"/>
            <p:cNvSpPr/>
            <p:nvPr/>
          </p:nvSpPr>
          <p:spPr>
            <a:xfrm>
              <a:off x="4509567"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50" name="Google Shape;150;p41"/>
            <p:cNvSpPr/>
            <p:nvPr/>
          </p:nvSpPr>
          <p:spPr>
            <a:xfrm>
              <a:off x="4863473"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51" name="Google Shape;151;p41"/>
            <p:cNvSpPr/>
            <p:nvPr/>
          </p:nvSpPr>
          <p:spPr>
            <a:xfrm>
              <a:off x="5217379"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52" name="Google Shape;152;p41"/>
            <p:cNvSpPr/>
            <p:nvPr/>
          </p:nvSpPr>
          <p:spPr>
            <a:xfrm>
              <a:off x="5571285"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53" name="Google Shape;153;p41"/>
            <p:cNvSpPr/>
            <p:nvPr/>
          </p:nvSpPr>
          <p:spPr>
            <a:xfrm>
              <a:off x="5925191"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54" name="Google Shape;154;p41"/>
            <p:cNvSpPr/>
            <p:nvPr/>
          </p:nvSpPr>
          <p:spPr>
            <a:xfrm>
              <a:off x="6279097"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55" name="Google Shape;155;p41"/>
            <p:cNvSpPr/>
            <p:nvPr/>
          </p:nvSpPr>
          <p:spPr>
            <a:xfrm>
              <a:off x="6633003"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56" name="Google Shape;156;p41"/>
            <p:cNvSpPr/>
            <p:nvPr/>
          </p:nvSpPr>
          <p:spPr>
            <a:xfrm>
              <a:off x="6986909"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57" name="Google Shape;157;p41"/>
            <p:cNvSpPr/>
            <p:nvPr/>
          </p:nvSpPr>
          <p:spPr>
            <a:xfrm>
              <a:off x="7340815"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58" name="Google Shape;158;p41"/>
            <p:cNvSpPr/>
            <p:nvPr/>
          </p:nvSpPr>
          <p:spPr>
            <a:xfrm>
              <a:off x="7694721"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59" name="Google Shape;159;p41"/>
            <p:cNvSpPr/>
            <p:nvPr/>
          </p:nvSpPr>
          <p:spPr>
            <a:xfrm>
              <a:off x="8048627"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60" name="Google Shape;160;p41"/>
            <p:cNvSpPr/>
            <p:nvPr/>
          </p:nvSpPr>
          <p:spPr>
            <a:xfrm>
              <a:off x="8402533"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61" name="Google Shape;161;p41"/>
            <p:cNvSpPr/>
            <p:nvPr/>
          </p:nvSpPr>
          <p:spPr>
            <a:xfrm>
              <a:off x="8756439"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62" name="Google Shape;162;p41"/>
            <p:cNvSpPr/>
            <p:nvPr/>
          </p:nvSpPr>
          <p:spPr>
            <a:xfrm>
              <a:off x="9110345"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63" name="Google Shape;163;p41"/>
            <p:cNvSpPr/>
            <p:nvPr/>
          </p:nvSpPr>
          <p:spPr>
            <a:xfrm>
              <a:off x="9464251"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64" name="Google Shape;164;p41"/>
            <p:cNvSpPr/>
            <p:nvPr/>
          </p:nvSpPr>
          <p:spPr>
            <a:xfrm>
              <a:off x="9818157"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65" name="Google Shape;165;p41"/>
            <p:cNvSpPr/>
            <p:nvPr/>
          </p:nvSpPr>
          <p:spPr>
            <a:xfrm>
              <a:off x="10172063"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66" name="Google Shape;166;p41"/>
            <p:cNvSpPr/>
            <p:nvPr/>
          </p:nvSpPr>
          <p:spPr>
            <a:xfrm>
              <a:off x="10525969"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67" name="Google Shape;167;p41"/>
            <p:cNvSpPr/>
            <p:nvPr/>
          </p:nvSpPr>
          <p:spPr>
            <a:xfrm>
              <a:off x="10879862"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68" name="Google Shape;168;p41"/>
            <p:cNvSpPr/>
            <p:nvPr/>
          </p:nvSpPr>
          <p:spPr>
            <a:xfrm>
              <a:off x="-91211"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69" name="Google Shape;169;p41"/>
            <p:cNvSpPr/>
            <p:nvPr/>
          </p:nvSpPr>
          <p:spPr>
            <a:xfrm>
              <a:off x="262695"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70" name="Google Shape;170;p41"/>
            <p:cNvSpPr/>
            <p:nvPr/>
          </p:nvSpPr>
          <p:spPr>
            <a:xfrm>
              <a:off x="616601"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71" name="Google Shape;171;p41"/>
            <p:cNvSpPr/>
            <p:nvPr/>
          </p:nvSpPr>
          <p:spPr>
            <a:xfrm>
              <a:off x="970507"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72" name="Google Shape;172;p41"/>
            <p:cNvSpPr/>
            <p:nvPr/>
          </p:nvSpPr>
          <p:spPr>
            <a:xfrm>
              <a:off x="1324413"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73" name="Google Shape;173;p41"/>
            <p:cNvSpPr/>
            <p:nvPr/>
          </p:nvSpPr>
          <p:spPr>
            <a:xfrm>
              <a:off x="1678319"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74" name="Google Shape;174;p41"/>
            <p:cNvSpPr/>
            <p:nvPr/>
          </p:nvSpPr>
          <p:spPr>
            <a:xfrm>
              <a:off x="2032225"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75" name="Google Shape;175;p41"/>
            <p:cNvSpPr/>
            <p:nvPr/>
          </p:nvSpPr>
          <p:spPr>
            <a:xfrm>
              <a:off x="2386131"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76" name="Google Shape;176;p41"/>
            <p:cNvSpPr/>
            <p:nvPr/>
          </p:nvSpPr>
          <p:spPr>
            <a:xfrm>
              <a:off x="2740037"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77" name="Google Shape;177;p41"/>
            <p:cNvSpPr/>
            <p:nvPr/>
          </p:nvSpPr>
          <p:spPr>
            <a:xfrm>
              <a:off x="3093943"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78" name="Google Shape;178;p41"/>
            <p:cNvSpPr/>
            <p:nvPr/>
          </p:nvSpPr>
          <p:spPr>
            <a:xfrm>
              <a:off x="3447849"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79" name="Google Shape;179;p41"/>
            <p:cNvSpPr/>
            <p:nvPr/>
          </p:nvSpPr>
          <p:spPr>
            <a:xfrm>
              <a:off x="3801755"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80" name="Google Shape;180;p41"/>
            <p:cNvSpPr/>
            <p:nvPr/>
          </p:nvSpPr>
          <p:spPr>
            <a:xfrm>
              <a:off x="4155661"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81" name="Google Shape;181;p41"/>
            <p:cNvSpPr/>
            <p:nvPr/>
          </p:nvSpPr>
          <p:spPr>
            <a:xfrm>
              <a:off x="4509567"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82" name="Google Shape;182;p41"/>
            <p:cNvSpPr/>
            <p:nvPr/>
          </p:nvSpPr>
          <p:spPr>
            <a:xfrm>
              <a:off x="4863473"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83" name="Google Shape;183;p41"/>
            <p:cNvSpPr/>
            <p:nvPr/>
          </p:nvSpPr>
          <p:spPr>
            <a:xfrm>
              <a:off x="5217379"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84" name="Google Shape;184;p41"/>
            <p:cNvSpPr/>
            <p:nvPr/>
          </p:nvSpPr>
          <p:spPr>
            <a:xfrm>
              <a:off x="5571285"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85" name="Google Shape;185;p41"/>
            <p:cNvSpPr/>
            <p:nvPr/>
          </p:nvSpPr>
          <p:spPr>
            <a:xfrm>
              <a:off x="5925191"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86" name="Google Shape;186;p41"/>
            <p:cNvSpPr/>
            <p:nvPr/>
          </p:nvSpPr>
          <p:spPr>
            <a:xfrm>
              <a:off x="6279097"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87" name="Google Shape;187;p41"/>
            <p:cNvSpPr/>
            <p:nvPr/>
          </p:nvSpPr>
          <p:spPr>
            <a:xfrm>
              <a:off x="6633003"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88" name="Google Shape;188;p41"/>
            <p:cNvSpPr/>
            <p:nvPr/>
          </p:nvSpPr>
          <p:spPr>
            <a:xfrm>
              <a:off x="6986909"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89" name="Google Shape;189;p41"/>
            <p:cNvSpPr/>
            <p:nvPr/>
          </p:nvSpPr>
          <p:spPr>
            <a:xfrm>
              <a:off x="7340815"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90" name="Google Shape;190;p41"/>
            <p:cNvSpPr/>
            <p:nvPr/>
          </p:nvSpPr>
          <p:spPr>
            <a:xfrm>
              <a:off x="7694721"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91" name="Google Shape;191;p41"/>
            <p:cNvSpPr/>
            <p:nvPr/>
          </p:nvSpPr>
          <p:spPr>
            <a:xfrm>
              <a:off x="8048627"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92" name="Google Shape;192;p41"/>
            <p:cNvSpPr/>
            <p:nvPr/>
          </p:nvSpPr>
          <p:spPr>
            <a:xfrm>
              <a:off x="8402533"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93" name="Google Shape;193;p41"/>
            <p:cNvSpPr/>
            <p:nvPr/>
          </p:nvSpPr>
          <p:spPr>
            <a:xfrm>
              <a:off x="8756439"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94" name="Google Shape;194;p41"/>
            <p:cNvSpPr/>
            <p:nvPr/>
          </p:nvSpPr>
          <p:spPr>
            <a:xfrm>
              <a:off x="9110345"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95" name="Google Shape;195;p41"/>
            <p:cNvSpPr/>
            <p:nvPr/>
          </p:nvSpPr>
          <p:spPr>
            <a:xfrm>
              <a:off x="9464251"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96" name="Google Shape;196;p41"/>
            <p:cNvSpPr/>
            <p:nvPr/>
          </p:nvSpPr>
          <p:spPr>
            <a:xfrm>
              <a:off x="9818157"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97" name="Google Shape;197;p41"/>
            <p:cNvSpPr/>
            <p:nvPr/>
          </p:nvSpPr>
          <p:spPr>
            <a:xfrm>
              <a:off x="10172063"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98" name="Google Shape;198;p41"/>
            <p:cNvSpPr/>
            <p:nvPr/>
          </p:nvSpPr>
          <p:spPr>
            <a:xfrm>
              <a:off x="10525969"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99" name="Google Shape;199;p41"/>
            <p:cNvSpPr/>
            <p:nvPr/>
          </p:nvSpPr>
          <p:spPr>
            <a:xfrm>
              <a:off x="10879862"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00" name="Google Shape;200;p41"/>
            <p:cNvSpPr/>
            <p:nvPr/>
          </p:nvSpPr>
          <p:spPr>
            <a:xfrm>
              <a:off x="-91211"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01" name="Google Shape;201;p41"/>
            <p:cNvSpPr/>
            <p:nvPr/>
          </p:nvSpPr>
          <p:spPr>
            <a:xfrm>
              <a:off x="262695"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02" name="Google Shape;202;p41"/>
            <p:cNvSpPr/>
            <p:nvPr/>
          </p:nvSpPr>
          <p:spPr>
            <a:xfrm>
              <a:off x="616601"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03" name="Google Shape;203;p41"/>
            <p:cNvSpPr/>
            <p:nvPr/>
          </p:nvSpPr>
          <p:spPr>
            <a:xfrm>
              <a:off x="970507"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04" name="Google Shape;204;p41"/>
            <p:cNvSpPr/>
            <p:nvPr/>
          </p:nvSpPr>
          <p:spPr>
            <a:xfrm>
              <a:off x="1324413"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05" name="Google Shape;205;p41"/>
            <p:cNvSpPr/>
            <p:nvPr/>
          </p:nvSpPr>
          <p:spPr>
            <a:xfrm>
              <a:off x="1678319"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06" name="Google Shape;206;p41"/>
            <p:cNvSpPr/>
            <p:nvPr/>
          </p:nvSpPr>
          <p:spPr>
            <a:xfrm>
              <a:off x="2032225"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07" name="Google Shape;207;p41"/>
            <p:cNvSpPr/>
            <p:nvPr/>
          </p:nvSpPr>
          <p:spPr>
            <a:xfrm>
              <a:off x="2386131"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08" name="Google Shape;208;p41"/>
            <p:cNvSpPr/>
            <p:nvPr/>
          </p:nvSpPr>
          <p:spPr>
            <a:xfrm>
              <a:off x="2740037"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09" name="Google Shape;209;p41"/>
            <p:cNvSpPr/>
            <p:nvPr/>
          </p:nvSpPr>
          <p:spPr>
            <a:xfrm>
              <a:off x="3093943"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10" name="Google Shape;210;p41"/>
            <p:cNvSpPr/>
            <p:nvPr/>
          </p:nvSpPr>
          <p:spPr>
            <a:xfrm>
              <a:off x="3447849"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11" name="Google Shape;211;p41"/>
            <p:cNvSpPr/>
            <p:nvPr/>
          </p:nvSpPr>
          <p:spPr>
            <a:xfrm>
              <a:off x="3801755"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12" name="Google Shape;212;p41"/>
            <p:cNvSpPr/>
            <p:nvPr/>
          </p:nvSpPr>
          <p:spPr>
            <a:xfrm>
              <a:off x="4155661"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13" name="Google Shape;213;p41"/>
            <p:cNvSpPr/>
            <p:nvPr/>
          </p:nvSpPr>
          <p:spPr>
            <a:xfrm>
              <a:off x="4509567"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14" name="Google Shape;214;p41"/>
            <p:cNvSpPr/>
            <p:nvPr/>
          </p:nvSpPr>
          <p:spPr>
            <a:xfrm>
              <a:off x="4863473"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15" name="Google Shape;215;p41"/>
            <p:cNvSpPr/>
            <p:nvPr/>
          </p:nvSpPr>
          <p:spPr>
            <a:xfrm>
              <a:off x="5217379"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16" name="Google Shape;216;p41"/>
            <p:cNvSpPr/>
            <p:nvPr/>
          </p:nvSpPr>
          <p:spPr>
            <a:xfrm>
              <a:off x="5571285"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17" name="Google Shape;217;p41"/>
            <p:cNvSpPr/>
            <p:nvPr/>
          </p:nvSpPr>
          <p:spPr>
            <a:xfrm>
              <a:off x="5925191"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18" name="Google Shape;218;p41"/>
            <p:cNvSpPr/>
            <p:nvPr/>
          </p:nvSpPr>
          <p:spPr>
            <a:xfrm>
              <a:off x="6279097"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19" name="Google Shape;219;p41"/>
            <p:cNvSpPr/>
            <p:nvPr/>
          </p:nvSpPr>
          <p:spPr>
            <a:xfrm>
              <a:off x="6633003"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20" name="Google Shape;220;p41"/>
            <p:cNvSpPr/>
            <p:nvPr/>
          </p:nvSpPr>
          <p:spPr>
            <a:xfrm>
              <a:off x="6986909"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21" name="Google Shape;221;p41"/>
            <p:cNvSpPr/>
            <p:nvPr/>
          </p:nvSpPr>
          <p:spPr>
            <a:xfrm>
              <a:off x="7340815"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22" name="Google Shape;222;p41"/>
            <p:cNvSpPr/>
            <p:nvPr/>
          </p:nvSpPr>
          <p:spPr>
            <a:xfrm>
              <a:off x="7694721"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23" name="Google Shape;223;p41"/>
            <p:cNvSpPr/>
            <p:nvPr/>
          </p:nvSpPr>
          <p:spPr>
            <a:xfrm>
              <a:off x="8048627"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24" name="Google Shape;224;p41"/>
            <p:cNvSpPr/>
            <p:nvPr/>
          </p:nvSpPr>
          <p:spPr>
            <a:xfrm>
              <a:off x="8402533"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25" name="Google Shape;225;p41"/>
            <p:cNvSpPr/>
            <p:nvPr/>
          </p:nvSpPr>
          <p:spPr>
            <a:xfrm>
              <a:off x="8756439"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26" name="Google Shape;226;p41"/>
            <p:cNvSpPr/>
            <p:nvPr/>
          </p:nvSpPr>
          <p:spPr>
            <a:xfrm>
              <a:off x="9110345"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27" name="Google Shape;227;p41"/>
            <p:cNvSpPr/>
            <p:nvPr/>
          </p:nvSpPr>
          <p:spPr>
            <a:xfrm>
              <a:off x="9464251"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28" name="Google Shape;228;p41"/>
            <p:cNvSpPr/>
            <p:nvPr/>
          </p:nvSpPr>
          <p:spPr>
            <a:xfrm>
              <a:off x="9818157"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29" name="Google Shape;229;p41"/>
            <p:cNvSpPr/>
            <p:nvPr/>
          </p:nvSpPr>
          <p:spPr>
            <a:xfrm>
              <a:off x="10172063"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30" name="Google Shape;230;p41"/>
            <p:cNvSpPr/>
            <p:nvPr/>
          </p:nvSpPr>
          <p:spPr>
            <a:xfrm>
              <a:off x="10525969"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31" name="Google Shape;231;p41"/>
            <p:cNvSpPr/>
            <p:nvPr/>
          </p:nvSpPr>
          <p:spPr>
            <a:xfrm>
              <a:off x="10879862"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32" name="Google Shape;232;p41"/>
            <p:cNvSpPr/>
            <p:nvPr/>
          </p:nvSpPr>
          <p:spPr>
            <a:xfrm>
              <a:off x="-91211"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33" name="Google Shape;233;p41"/>
            <p:cNvSpPr/>
            <p:nvPr/>
          </p:nvSpPr>
          <p:spPr>
            <a:xfrm>
              <a:off x="262695"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34" name="Google Shape;234;p41"/>
            <p:cNvSpPr/>
            <p:nvPr/>
          </p:nvSpPr>
          <p:spPr>
            <a:xfrm>
              <a:off x="616601"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35" name="Google Shape;235;p41"/>
            <p:cNvSpPr/>
            <p:nvPr/>
          </p:nvSpPr>
          <p:spPr>
            <a:xfrm>
              <a:off x="970507"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36" name="Google Shape;236;p41"/>
            <p:cNvSpPr/>
            <p:nvPr/>
          </p:nvSpPr>
          <p:spPr>
            <a:xfrm>
              <a:off x="1324413"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37" name="Google Shape;237;p41"/>
            <p:cNvSpPr/>
            <p:nvPr/>
          </p:nvSpPr>
          <p:spPr>
            <a:xfrm>
              <a:off x="1678319"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38" name="Google Shape;238;p41"/>
            <p:cNvSpPr/>
            <p:nvPr/>
          </p:nvSpPr>
          <p:spPr>
            <a:xfrm>
              <a:off x="2032225"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39" name="Google Shape;239;p41"/>
            <p:cNvSpPr/>
            <p:nvPr/>
          </p:nvSpPr>
          <p:spPr>
            <a:xfrm>
              <a:off x="2386131"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40" name="Google Shape;240;p41"/>
            <p:cNvSpPr/>
            <p:nvPr/>
          </p:nvSpPr>
          <p:spPr>
            <a:xfrm>
              <a:off x="2740037"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41" name="Google Shape;241;p41"/>
            <p:cNvSpPr/>
            <p:nvPr/>
          </p:nvSpPr>
          <p:spPr>
            <a:xfrm>
              <a:off x="3093943"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42" name="Google Shape;242;p41"/>
            <p:cNvSpPr/>
            <p:nvPr/>
          </p:nvSpPr>
          <p:spPr>
            <a:xfrm>
              <a:off x="3447849"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43" name="Google Shape;243;p41"/>
            <p:cNvSpPr/>
            <p:nvPr/>
          </p:nvSpPr>
          <p:spPr>
            <a:xfrm>
              <a:off x="3801755"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44" name="Google Shape;244;p41"/>
            <p:cNvSpPr/>
            <p:nvPr/>
          </p:nvSpPr>
          <p:spPr>
            <a:xfrm>
              <a:off x="4155661"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45" name="Google Shape;245;p41"/>
            <p:cNvSpPr/>
            <p:nvPr/>
          </p:nvSpPr>
          <p:spPr>
            <a:xfrm>
              <a:off x="4509567"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46" name="Google Shape;246;p41"/>
            <p:cNvSpPr/>
            <p:nvPr/>
          </p:nvSpPr>
          <p:spPr>
            <a:xfrm>
              <a:off x="4863473"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47" name="Google Shape;247;p41"/>
            <p:cNvSpPr/>
            <p:nvPr/>
          </p:nvSpPr>
          <p:spPr>
            <a:xfrm>
              <a:off x="5217379"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48" name="Google Shape;248;p41"/>
            <p:cNvSpPr/>
            <p:nvPr/>
          </p:nvSpPr>
          <p:spPr>
            <a:xfrm>
              <a:off x="5571285"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49" name="Google Shape;249;p41"/>
            <p:cNvSpPr/>
            <p:nvPr/>
          </p:nvSpPr>
          <p:spPr>
            <a:xfrm>
              <a:off x="5925191"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50" name="Google Shape;250;p41"/>
            <p:cNvSpPr/>
            <p:nvPr/>
          </p:nvSpPr>
          <p:spPr>
            <a:xfrm>
              <a:off x="6279097"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51" name="Google Shape;251;p41"/>
            <p:cNvSpPr/>
            <p:nvPr/>
          </p:nvSpPr>
          <p:spPr>
            <a:xfrm>
              <a:off x="6633003"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52" name="Google Shape;252;p41"/>
            <p:cNvSpPr/>
            <p:nvPr/>
          </p:nvSpPr>
          <p:spPr>
            <a:xfrm>
              <a:off x="6986909"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53" name="Google Shape;253;p41"/>
            <p:cNvSpPr/>
            <p:nvPr/>
          </p:nvSpPr>
          <p:spPr>
            <a:xfrm>
              <a:off x="7340815"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54" name="Google Shape;254;p41"/>
            <p:cNvSpPr/>
            <p:nvPr/>
          </p:nvSpPr>
          <p:spPr>
            <a:xfrm>
              <a:off x="7694721"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55" name="Google Shape;255;p41"/>
            <p:cNvSpPr/>
            <p:nvPr/>
          </p:nvSpPr>
          <p:spPr>
            <a:xfrm>
              <a:off x="8048627"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56" name="Google Shape;256;p41"/>
            <p:cNvSpPr/>
            <p:nvPr/>
          </p:nvSpPr>
          <p:spPr>
            <a:xfrm>
              <a:off x="8402533"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57" name="Google Shape;257;p41"/>
            <p:cNvSpPr/>
            <p:nvPr/>
          </p:nvSpPr>
          <p:spPr>
            <a:xfrm>
              <a:off x="8756439"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58" name="Google Shape;258;p41"/>
            <p:cNvSpPr/>
            <p:nvPr/>
          </p:nvSpPr>
          <p:spPr>
            <a:xfrm>
              <a:off x="9110345"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59" name="Google Shape;259;p41"/>
            <p:cNvSpPr/>
            <p:nvPr/>
          </p:nvSpPr>
          <p:spPr>
            <a:xfrm>
              <a:off x="9464251"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60" name="Google Shape;260;p41"/>
            <p:cNvSpPr/>
            <p:nvPr/>
          </p:nvSpPr>
          <p:spPr>
            <a:xfrm>
              <a:off x="9818157"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61" name="Google Shape;261;p41"/>
            <p:cNvSpPr/>
            <p:nvPr/>
          </p:nvSpPr>
          <p:spPr>
            <a:xfrm>
              <a:off x="10172063"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62" name="Google Shape;262;p41"/>
            <p:cNvSpPr/>
            <p:nvPr/>
          </p:nvSpPr>
          <p:spPr>
            <a:xfrm>
              <a:off x="10525969"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63" name="Google Shape;263;p41"/>
            <p:cNvSpPr/>
            <p:nvPr/>
          </p:nvSpPr>
          <p:spPr>
            <a:xfrm>
              <a:off x="10879862"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64" name="Google Shape;264;p41"/>
            <p:cNvSpPr/>
            <p:nvPr/>
          </p:nvSpPr>
          <p:spPr>
            <a:xfrm>
              <a:off x="-91211"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65" name="Google Shape;265;p41"/>
            <p:cNvSpPr/>
            <p:nvPr/>
          </p:nvSpPr>
          <p:spPr>
            <a:xfrm>
              <a:off x="262695"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66" name="Google Shape;266;p41"/>
            <p:cNvSpPr/>
            <p:nvPr/>
          </p:nvSpPr>
          <p:spPr>
            <a:xfrm>
              <a:off x="616601"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67" name="Google Shape;267;p41"/>
            <p:cNvSpPr/>
            <p:nvPr/>
          </p:nvSpPr>
          <p:spPr>
            <a:xfrm>
              <a:off x="970507"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68" name="Google Shape;268;p41"/>
            <p:cNvSpPr/>
            <p:nvPr/>
          </p:nvSpPr>
          <p:spPr>
            <a:xfrm>
              <a:off x="1324413"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69" name="Google Shape;269;p41"/>
            <p:cNvSpPr/>
            <p:nvPr/>
          </p:nvSpPr>
          <p:spPr>
            <a:xfrm>
              <a:off x="1678319"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70" name="Google Shape;270;p41"/>
            <p:cNvSpPr/>
            <p:nvPr/>
          </p:nvSpPr>
          <p:spPr>
            <a:xfrm>
              <a:off x="2032225"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71" name="Google Shape;271;p41"/>
            <p:cNvSpPr/>
            <p:nvPr/>
          </p:nvSpPr>
          <p:spPr>
            <a:xfrm>
              <a:off x="2386131"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72" name="Google Shape;272;p41"/>
            <p:cNvSpPr/>
            <p:nvPr/>
          </p:nvSpPr>
          <p:spPr>
            <a:xfrm>
              <a:off x="2740037"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73" name="Google Shape;273;p41"/>
            <p:cNvSpPr/>
            <p:nvPr/>
          </p:nvSpPr>
          <p:spPr>
            <a:xfrm>
              <a:off x="3093943"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74" name="Google Shape;274;p41"/>
            <p:cNvSpPr/>
            <p:nvPr/>
          </p:nvSpPr>
          <p:spPr>
            <a:xfrm>
              <a:off x="3447849"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75" name="Google Shape;275;p41"/>
            <p:cNvSpPr/>
            <p:nvPr/>
          </p:nvSpPr>
          <p:spPr>
            <a:xfrm>
              <a:off x="3801755"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76" name="Google Shape;276;p41"/>
            <p:cNvSpPr/>
            <p:nvPr/>
          </p:nvSpPr>
          <p:spPr>
            <a:xfrm>
              <a:off x="4155661"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77" name="Google Shape;277;p41"/>
            <p:cNvSpPr/>
            <p:nvPr/>
          </p:nvSpPr>
          <p:spPr>
            <a:xfrm>
              <a:off x="4509567"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78" name="Google Shape;278;p41"/>
            <p:cNvSpPr/>
            <p:nvPr/>
          </p:nvSpPr>
          <p:spPr>
            <a:xfrm>
              <a:off x="4863473"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79" name="Google Shape;279;p41"/>
            <p:cNvSpPr/>
            <p:nvPr/>
          </p:nvSpPr>
          <p:spPr>
            <a:xfrm>
              <a:off x="5217379"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80" name="Google Shape;280;p41"/>
            <p:cNvSpPr/>
            <p:nvPr/>
          </p:nvSpPr>
          <p:spPr>
            <a:xfrm>
              <a:off x="5571285"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81" name="Google Shape;281;p41"/>
            <p:cNvSpPr/>
            <p:nvPr/>
          </p:nvSpPr>
          <p:spPr>
            <a:xfrm>
              <a:off x="5925191"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82" name="Google Shape;282;p41"/>
            <p:cNvSpPr/>
            <p:nvPr/>
          </p:nvSpPr>
          <p:spPr>
            <a:xfrm>
              <a:off x="6279097"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83" name="Google Shape;283;p41"/>
            <p:cNvSpPr/>
            <p:nvPr/>
          </p:nvSpPr>
          <p:spPr>
            <a:xfrm>
              <a:off x="6633003"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84" name="Google Shape;284;p41"/>
            <p:cNvSpPr/>
            <p:nvPr/>
          </p:nvSpPr>
          <p:spPr>
            <a:xfrm>
              <a:off x="6986909"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85" name="Google Shape;285;p41"/>
            <p:cNvSpPr/>
            <p:nvPr/>
          </p:nvSpPr>
          <p:spPr>
            <a:xfrm>
              <a:off x="7340815"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86" name="Google Shape;286;p41"/>
            <p:cNvSpPr/>
            <p:nvPr/>
          </p:nvSpPr>
          <p:spPr>
            <a:xfrm>
              <a:off x="7694721"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87" name="Google Shape;287;p41"/>
            <p:cNvSpPr/>
            <p:nvPr/>
          </p:nvSpPr>
          <p:spPr>
            <a:xfrm>
              <a:off x="8048627"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88" name="Google Shape;288;p41"/>
            <p:cNvSpPr/>
            <p:nvPr/>
          </p:nvSpPr>
          <p:spPr>
            <a:xfrm>
              <a:off x="8402533"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89" name="Google Shape;289;p41"/>
            <p:cNvSpPr/>
            <p:nvPr/>
          </p:nvSpPr>
          <p:spPr>
            <a:xfrm>
              <a:off x="8756439"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90" name="Google Shape;290;p41"/>
            <p:cNvSpPr/>
            <p:nvPr/>
          </p:nvSpPr>
          <p:spPr>
            <a:xfrm>
              <a:off x="9110345"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91" name="Google Shape;291;p41"/>
            <p:cNvSpPr/>
            <p:nvPr/>
          </p:nvSpPr>
          <p:spPr>
            <a:xfrm>
              <a:off x="9464251"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92" name="Google Shape;292;p41"/>
            <p:cNvSpPr/>
            <p:nvPr/>
          </p:nvSpPr>
          <p:spPr>
            <a:xfrm>
              <a:off x="9818157"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93" name="Google Shape;293;p41"/>
            <p:cNvSpPr/>
            <p:nvPr/>
          </p:nvSpPr>
          <p:spPr>
            <a:xfrm>
              <a:off x="10172063"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94" name="Google Shape;294;p41"/>
            <p:cNvSpPr/>
            <p:nvPr/>
          </p:nvSpPr>
          <p:spPr>
            <a:xfrm>
              <a:off x="10525969"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95" name="Google Shape;295;p41"/>
            <p:cNvSpPr/>
            <p:nvPr/>
          </p:nvSpPr>
          <p:spPr>
            <a:xfrm>
              <a:off x="10879862"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96" name="Google Shape;296;p41"/>
            <p:cNvSpPr/>
            <p:nvPr/>
          </p:nvSpPr>
          <p:spPr>
            <a:xfrm>
              <a:off x="-91211"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97" name="Google Shape;297;p41"/>
            <p:cNvSpPr/>
            <p:nvPr/>
          </p:nvSpPr>
          <p:spPr>
            <a:xfrm>
              <a:off x="262695"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98" name="Google Shape;298;p41"/>
            <p:cNvSpPr/>
            <p:nvPr/>
          </p:nvSpPr>
          <p:spPr>
            <a:xfrm>
              <a:off x="616601"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99" name="Google Shape;299;p41"/>
            <p:cNvSpPr/>
            <p:nvPr/>
          </p:nvSpPr>
          <p:spPr>
            <a:xfrm>
              <a:off x="970507"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00" name="Google Shape;300;p41"/>
            <p:cNvSpPr/>
            <p:nvPr/>
          </p:nvSpPr>
          <p:spPr>
            <a:xfrm>
              <a:off x="1324413"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01" name="Google Shape;301;p41"/>
            <p:cNvSpPr/>
            <p:nvPr/>
          </p:nvSpPr>
          <p:spPr>
            <a:xfrm>
              <a:off x="1678319"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02" name="Google Shape;302;p41"/>
            <p:cNvSpPr/>
            <p:nvPr/>
          </p:nvSpPr>
          <p:spPr>
            <a:xfrm>
              <a:off x="2032225"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03" name="Google Shape;303;p41"/>
            <p:cNvSpPr/>
            <p:nvPr/>
          </p:nvSpPr>
          <p:spPr>
            <a:xfrm>
              <a:off x="2386131"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04" name="Google Shape;304;p41"/>
            <p:cNvSpPr/>
            <p:nvPr/>
          </p:nvSpPr>
          <p:spPr>
            <a:xfrm>
              <a:off x="2740037"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05" name="Google Shape;305;p41"/>
            <p:cNvSpPr/>
            <p:nvPr/>
          </p:nvSpPr>
          <p:spPr>
            <a:xfrm>
              <a:off x="3093943"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06" name="Google Shape;306;p41"/>
            <p:cNvSpPr/>
            <p:nvPr/>
          </p:nvSpPr>
          <p:spPr>
            <a:xfrm>
              <a:off x="3447849"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07" name="Google Shape;307;p41"/>
            <p:cNvSpPr/>
            <p:nvPr/>
          </p:nvSpPr>
          <p:spPr>
            <a:xfrm>
              <a:off x="3801755"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08" name="Google Shape;308;p41"/>
            <p:cNvSpPr/>
            <p:nvPr/>
          </p:nvSpPr>
          <p:spPr>
            <a:xfrm>
              <a:off x="4155661"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09" name="Google Shape;309;p41"/>
            <p:cNvSpPr/>
            <p:nvPr/>
          </p:nvSpPr>
          <p:spPr>
            <a:xfrm>
              <a:off x="4509567"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10" name="Google Shape;310;p41"/>
            <p:cNvSpPr/>
            <p:nvPr/>
          </p:nvSpPr>
          <p:spPr>
            <a:xfrm>
              <a:off x="4863473"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11" name="Google Shape;311;p41"/>
            <p:cNvSpPr/>
            <p:nvPr/>
          </p:nvSpPr>
          <p:spPr>
            <a:xfrm>
              <a:off x="5217379"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12" name="Google Shape;312;p41"/>
            <p:cNvSpPr/>
            <p:nvPr/>
          </p:nvSpPr>
          <p:spPr>
            <a:xfrm>
              <a:off x="5571285"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13" name="Google Shape;313;p41"/>
            <p:cNvSpPr/>
            <p:nvPr/>
          </p:nvSpPr>
          <p:spPr>
            <a:xfrm>
              <a:off x="5925191"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14" name="Google Shape;314;p41"/>
            <p:cNvSpPr/>
            <p:nvPr/>
          </p:nvSpPr>
          <p:spPr>
            <a:xfrm>
              <a:off x="6279097"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15" name="Google Shape;315;p41"/>
            <p:cNvSpPr/>
            <p:nvPr/>
          </p:nvSpPr>
          <p:spPr>
            <a:xfrm>
              <a:off x="6633003"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16" name="Google Shape;316;p41"/>
            <p:cNvSpPr/>
            <p:nvPr/>
          </p:nvSpPr>
          <p:spPr>
            <a:xfrm>
              <a:off x="6986909"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17" name="Google Shape;317;p41"/>
            <p:cNvSpPr/>
            <p:nvPr/>
          </p:nvSpPr>
          <p:spPr>
            <a:xfrm>
              <a:off x="7340815"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18" name="Google Shape;318;p41"/>
            <p:cNvSpPr/>
            <p:nvPr/>
          </p:nvSpPr>
          <p:spPr>
            <a:xfrm>
              <a:off x="7694721"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19" name="Google Shape;319;p41"/>
            <p:cNvSpPr/>
            <p:nvPr/>
          </p:nvSpPr>
          <p:spPr>
            <a:xfrm>
              <a:off x="8048627"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20" name="Google Shape;320;p41"/>
            <p:cNvSpPr/>
            <p:nvPr/>
          </p:nvSpPr>
          <p:spPr>
            <a:xfrm>
              <a:off x="8402533"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21" name="Google Shape;321;p41"/>
            <p:cNvSpPr/>
            <p:nvPr/>
          </p:nvSpPr>
          <p:spPr>
            <a:xfrm>
              <a:off x="8756439"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22" name="Google Shape;322;p41"/>
            <p:cNvSpPr/>
            <p:nvPr/>
          </p:nvSpPr>
          <p:spPr>
            <a:xfrm>
              <a:off x="9110345"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23" name="Google Shape;323;p41"/>
            <p:cNvSpPr/>
            <p:nvPr/>
          </p:nvSpPr>
          <p:spPr>
            <a:xfrm>
              <a:off x="9464251"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24" name="Google Shape;324;p41"/>
            <p:cNvSpPr/>
            <p:nvPr/>
          </p:nvSpPr>
          <p:spPr>
            <a:xfrm>
              <a:off x="9818157"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25" name="Google Shape;325;p41"/>
            <p:cNvSpPr/>
            <p:nvPr/>
          </p:nvSpPr>
          <p:spPr>
            <a:xfrm>
              <a:off x="10172063"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26" name="Google Shape;326;p41"/>
            <p:cNvSpPr/>
            <p:nvPr/>
          </p:nvSpPr>
          <p:spPr>
            <a:xfrm>
              <a:off x="10525969"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27" name="Google Shape;327;p41"/>
            <p:cNvSpPr/>
            <p:nvPr/>
          </p:nvSpPr>
          <p:spPr>
            <a:xfrm>
              <a:off x="10879862"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28" name="Google Shape;328;p41"/>
            <p:cNvSpPr/>
            <p:nvPr/>
          </p:nvSpPr>
          <p:spPr>
            <a:xfrm>
              <a:off x="-91211"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29" name="Google Shape;329;p41"/>
            <p:cNvSpPr/>
            <p:nvPr/>
          </p:nvSpPr>
          <p:spPr>
            <a:xfrm>
              <a:off x="9912350" y="127000"/>
              <a:ext cx="400050" cy="4278313"/>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grpSp>
          <p:nvGrpSpPr>
            <p:cNvPr id="330" name="Google Shape;330;p41"/>
            <p:cNvGrpSpPr/>
            <p:nvPr/>
          </p:nvGrpSpPr>
          <p:grpSpPr>
            <a:xfrm>
              <a:off x="-664463" y="1060450"/>
              <a:ext cx="2884436" cy="4051302"/>
              <a:chOff x="-831850" y="581026"/>
              <a:chExt cx="3567113" cy="5010150"/>
            </a:xfrm>
          </p:grpSpPr>
          <p:sp>
            <p:nvSpPr>
              <p:cNvPr id="331" name="Google Shape;331;p41"/>
              <p:cNvSpPr/>
              <p:nvPr/>
            </p:nvSpPr>
            <p:spPr>
              <a:xfrm>
                <a:off x="-831850" y="2471738"/>
                <a:ext cx="3567113" cy="3119438"/>
              </a:xfrm>
              <a:custGeom>
                <a:avLst/>
                <a:gdLst/>
                <a:ahLst/>
                <a:cxnLst/>
                <a:rect l="l" t="t" r="r" b="b"/>
                <a:pathLst>
                  <a:path w="464" h="406" extrusionOk="0">
                    <a:moveTo>
                      <a:pt x="434" y="406"/>
                    </a:moveTo>
                    <a:cubicBezTo>
                      <a:pt x="30" y="406"/>
                      <a:pt x="30" y="406"/>
                      <a:pt x="30" y="406"/>
                    </a:cubicBezTo>
                    <a:cubicBezTo>
                      <a:pt x="13" y="406"/>
                      <a:pt x="0" y="393"/>
                      <a:pt x="0" y="376"/>
                    </a:cubicBezTo>
                    <a:cubicBezTo>
                      <a:pt x="0" y="30"/>
                      <a:pt x="0" y="30"/>
                      <a:pt x="0" y="30"/>
                    </a:cubicBezTo>
                    <a:cubicBezTo>
                      <a:pt x="0" y="14"/>
                      <a:pt x="13" y="0"/>
                      <a:pt x="30" y="0"/>
                    </a:cubicBezTo>
                    <a:cubicBezTo>
                      <a:pt x="434" y="0"/>
                      <a:pt x="434" y="0"/>
                      <a:pt x="434" y="0"/>
                    </a:cubicBezTo>
                    <a:cubicBezTo>
                      <a:pt x="450" y="0"/>
                      <a:pt x="464" y="14"/>
                      <a:pt x="464" y="30"/>
                    </a:cubicBezTo>
                    <a:cubicBezTo>
                      <a:pt x="464" y="376"/>
                      <a:pt x="464" y="376"/>
                      <a:pt x="464" y="376"/>
                    </a:cubicBezTo>
                    <a:cubicBezTo>
                      <a:pt x="464" y="393"/>
                      <a:pt x="450" y="406"/>
                      <a:pt x="434" y="406"/>
                    </a:cubicBezTo>
                    <a:close/>
                  </a:path>
                </a:pathLst>
              </a:custGeom>
              <a:noFill/>
              <a:ln w="184150" cap="flat" cmpd="sng">
                <a:solidFill>
                  <a:srgbClr val="C00000"/>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32" name="Google Shape;332;p41"/>
              <p:cNvSpPr/>
              <p:nvPr/>
            </p:nvSpPr>
            <p:spPr>
              <a:xfrm>
                <a:off x="490538" y="3262313"/>
                <a:ext cx="914400" cy="1590675"/>
              </a:xfrm>
              <a:custGeom>
                <a:avLst/>
                <a:gdLst/>
                <a:ahLst/>
                <a:cxnLst/>
                <a:rect l="l" t="t" r="r" b="b"/>
                <a:pathLst>
                  <a:path w="119" h="207" extrusionOk="0">
                    <a:moveTo>
                      <a:pt x="119" y="60"/>
                    </a:moveTo>
                    <a:cubicBezTo>
                      <a:pt x="119" y="27"/>
                      <a:pt x="93" y="0"/>
                      <a:pt x="60" y="0"/>
                    </a:cubicBezTo>
                    <a:cubicBezTo>
                      <a:pt x="27" y="0"/>
                      <a:pt x="0" y="27"/>
                      <a:pt x="0" y="60"/>
                    </a:cubicBezTo>
                    <a:cubicBezTo>
                      <a:pt x="0" y="82"/>
                      <a:pt x="12" y="102"/>
                      <a:pt x="30" y="112"/>
                    </a:cubicBezTo>
                    <a:cubicBezTo>
                      <a:pt x="11" y="207"/>
                      <a:pt x="11" y="207"/>
                      <a:pt x="11" y="207"/>
                    </a:cubicBezTo>
                    <a:cubicBezTo>
                      <a:pt x="108" y="207"/>
                      <a:pt x="108" y="207"/>
                      <a:pt x="108" y="207"/>
                    </a:cubicBezTo>
                    <a:cubicBezTo>
                      <a:pt x="89" y="112"/>
                      <a:pt x="89" y="112"/>
                      <a:pt x="89" y="112"/>
                    </a:cubicBezTo>
                    <a:cubicBezTo>
                      <a:pt x="107" y="102"/>
                      <a:pt x="119" y="82"/>
                      <a:pt x="119" y="60"/>
                    </a:cubicBezTo>
                    <a:close/>
                  </a:path>
                </a:pathLst>
              </a:custGeom>
              <a:solidFill>
                <a:srgbClr val="920000"/>
              </a:solidFill>
              <a:ln w="184150" cap="flat" cmpd="sng">
                <a:solidFill>
                  <a:srgbClr val="C00000"/>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33" name="Google Shape;333;p41"/>
              <p:cNvSpPr/>
              <p:nvPr/>
            </p:nvSpPr>
            <p:spPr>
              <a:xfrm>
                <a:off x="-239713" y="581026"/>
                <a:ext cx="2382838" cy="1958975"/>
              </a:xfrm>
              <a:custGeom>
                <a:avLst/>
                <a:gdLst/>
                <a:ahLst/>
                <a:cxnLst/>
                <a:rect l="l" t="t" r="r" b="b"/>
                <a:pathLst>
                  <a:path w="310" h="255" extrusionOk="0">
                    <a:moveTo>
                      <a:pt x="0" y="253"/>
                    </a:moveTo>
                    <a:cubicBezTo>
                      <a:pt x="0" y="155"/>
                      <a:pt x="0" y="155"/>
                      <a:pt x="0" y="155"/>
                    </a:cubicBezTo>
                    <a:cubicBezTo>
                      <a:pt x="0" y="69"/>
                      <a:pt x="69" y="0"/>
                      <a:pt x="155" y="0"/>
                    </a:cubicBezTo>
                    <a:cubicBezTo>
                      <a:pt x="240" y="0"/>
                      <a:pt x="310" y="69"/>
                      <a:pt x="310" y="155"/>
                    </a:cubicBezTo>
                    <a:cubicBezTo>
                      <a:pt x="310" y="255"/>
                      <a:pt x="310" y="255"/>
                      <a:pt x="310" y="255"/>
                    </a:cubicBezTo>
                  </a:path>
                </a:pathLst>
              </a:custGeom>
              <a:noFill/>
              <a:ln w="184150" cap="flat" cmpd="sng">
                <a:solidFill>
                  <a:srgbClr val="C00000"/>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grpSp>
        <p:sp>
          <p:nvSpPr>
            <p:cNvPr id="334" name="Google Shape;334;p41"/>
            <p:cNvSpPr/>
            <p:nvPr/>
          </p:nvSpPr>
          <p:spPr>
            <a:xfrm>
              <a:off x="-1327308" y="-152400"/>
              <a:ext cx="1325690" cy="65278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35" name="Google Shape;335;p41"/>
            <p:cNvSpPr/>
            <p:nvPr/>
          </p:nvSpPr>
          <p:spPr>
            <a:xfrm>
              <a:off x="10973671" y="-152400"/>
              <a:ext cx="1325690" cy="65278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36" name="Google Shape;336;p41"/>
            <p:cNvSpPr/>
            <p:nvPr/>
          </p:nvSpPr>
          <p:spPr>
            <a:xfrm rot="-5400000">
              <a:off x="5129275" y="-5934192"/>
              <a:ext cx="405411" cy="11464064"/>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37" name="Google Shape;337;p41"/>
            <p:cNvSpPr/>
            <p:nvPr/>
          </p:nvSpPr>
          <p:spPr>
            <a:xfrm rot="-5400000">
              <a:off x="5129270" y="643723"/>
              <a:ext cx="405411" cy="11464064"/>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sp>
        <p:nvSpPr>
          <p:cNvPr id="338" name="Google Shape;338;p41"/>
          <p:cNvSpPr txBox="1">
            <a:spLocks noGrp="1"/>
          </p:cNvSpPr>
          <p:nvPr>
            <p:ph type="title"/>
          </p:nvPr>
        </p:nvSpPr>
        <p:spPr>
          <a:xfrm>
            <a:off x="2862072" y="3767328"/>
            <a:ext cx="7461504" cy="590931"/>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SzPts val="1400"/>
              <a:buNone/>
              <a:defRPr sz="2800">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9" name="Google Shape;339;p41"/>
          <p:cNvSpPr txBox="1">
            <a:spLocks noGrp="1"/>
          </p:cNvSpPr>
          <p:nvPr>
            <p:ph type="body" idx="1"/>
          </p:nvPr>
        </p:nvSpPr>
        <p:spPr>
          <a:xfrm>
            <a:off x="2862072" y="4361688"/>
            <a:ext cx="7461504" cy="525463"/>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900"/>
              </a:spcBef>
              <a:spcAft>
                <a:spcPts val="0"/>
              </a:spcAft>
              <a:buSzPts val="2400"/>
              <a:buFont typeface="Trebuchet MS"/>
              <a:buNone/>
              <a:defRPr sz="2400" b="0">
                <a:solidFill>
                  <a:schemeClr val="lt1"/>
                </a:solidFill>
                <a:latin typeface="Trebuchet MS"/>
                <a:ea typeface="Trebuchet MS"/>
                <a:cs typeface="Trebuchet MS"/>
                <a:sym typeface="Trebuchet MS"/>
              </a:defRPr>
            </a:lvl1pPr>
            <a:lvl2pPr marL="914400" lvl="1"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2pPr>
            <a:lvl3pPr marL="1371600" lvl="2"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3pPr>
            <a:lvl4pPr marL="1828800" lvl="3" indent="-228600" algn="ctr">
              <a:spcBef>
                <a:spcPts val="90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4pPr>
            <a:lvl5pPr marL="2286000" lvl="4" indent="-228600" algn="ctr">
              <a:spcBef>
                <a:spcPts val="56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Tree>
    <p:extLst>
      <p:ext uri="{BB962C8B-B14F-4D97-AF65-F5344CB8AC3E}">
        <p14:creationId xmlns:p14="http://schemas.microsoft.com/office/powerpoint/2010/main" val="2716879157"/>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matchingName="Video" preserve="1">
  <p:cSld name="Video">
    <p:spTree>
      <p:nvGrpSpPr>
        <p:cNvPr id="1" name="Shape 340"/>
        <p:cNvGrpSpPr/>
        <p:nvPr/>
      </p:nvGrpSpPr>
      <p:grpSpPr>
        <a:xfrm>
          <a:off x="0" y="0"/>
          <a:ext cx="0" cy="0"/>
          <a:chOff x="0" y="0"/>
          <a:chExt cx="0" cy="0"/>
        </a:xfrm>
      </p:grpSpPr>
      <p:sp>
        <p:nvSpPr>
          <p:cNvPr id="341" name="Google Shape;341;p42"/>
          <p:cNvSpPr/>
          <p:nvPr/>
        </p:nvSpPr>
        <p:spPr>
          <a:xfrm>
            <a:off x="9859926" y="5721963"/>
            <a:ext cx="1006548" cy="31733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Tree>
    <p:extLst>
      <p:ext uri="{BB962C8B-B14F-4D97-AF65-F5344CB8AC3E}">
        <p14:creationId xmlns:p14="http://schemas.microsoft.com/office/powerpoint/2010/main" val="2687367117"/>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matchingName="Blank" preserve="1">
  <p:cSld name="Blank">
    <p:spTree>
      <p:nvGrpSpPr>
        <p:cNvPr id="1" name="Shape 342"/>
        <p:cNvGrpSpPr/>
        <p:nvPr/>
      </p:nvGrpSpPr>
      <p:grpSpPr>
        <a:xfrm>
          <a:off x="0" y="0"/>
          <a:ext cx="0" cy="0"/>
          <a:chOff x="0" y="0"/>
          <a:chExt cx="0" cy="0"/>
        </a:xfrm>
      </p:grpSpPr>
      <p:sp>
        <p:nvSpPr>
          <p:cNvPr id="343" name="Google Shape;343;p43"/>
          <p:cNvSpPr/>
          <p:nvPr/>
        </p:nvSpPr>
        <p:spPr>
          <a:xfrm>
            <a:off x="0" y="0"/>
            <a:ext cx="10972800" cy="61722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Tree>
    <p:extLst>
      <p:ext uri="{BB962C8B-B14F-4D97-AF65-F5344CB8AC3E}">
        <p14:creationId xmlns:p14="http://schemas.microsoft.com/office/powerpoint/2010/main" val="6830008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DEMO Placeholder">
    <p:spTree>
      <p:nvGrpSpPr>
        <p:cNvPr id="1" name=""/>
        <p:cNvGrpSpPr/>
        <p:nvPr/>
      </p:nvGrpSpPr>
      <p:grpSpPr>
        <a:xfrm>
          <a:off x="0" y="0"/>
          <a:ext cx="0" cy="0"/>
          <a:chOff x="0" y="0"/>
          <a:chExt cx="0" cy="0"/>
        </a:xfrm>
      </p:grpSpPr>
      <p:sp>
        <p:nvSpPr>
          <p:cNvPr id="4" name="Rectangle 3"/>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5169473"/>
            <a:ext cx="9976104" cy="535531"/>
          </a:xfrm>
        </p:spPr>
        <p:txBody>
          <a:bodyPr anchor="ctr"/>
          <a:lstStyle>
            <a:lvl1pPr algn="l">
              <a:defRPr sz="3200">
                <a:solidFill>
                  <a:schemeClr val="tx1"/>
                </a:solidFill>
              </a:defRPr>
            </a:lvl1pPr>
          </a:lstStyle>
          <a:p>
            <a:r>
              <a:rPr lang="en-US"/>
              <a:t>Click to edit Master title style</a:t>
            </a:r>
          </a:p>
        </p:txBody>
      </p:sp>
    </p:spTree>
    <p:extLst>
      <p:ext uri="{BB962C8B-B14F-4D97-AF65-F5344CB8AC3E}">
        <p14:creationId xmlns:p14="http://schemas.microsoft.com/office/powerpoint/2010/main" val="980743246"/>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matchingName="DEMO Placeholder" type="titleOnly" preserve="1">
  <p:cSld name="DEMO Placeholder">
    <p:spTree>
      <p:nvGrpSpPr>
        <p:cNvPr id="1" name="Shape 344"/>
        <p:cNvGrpSpPr/>
        <p:nvPr/>
      </p:nvGrpSpPr>
      <p:grpSpPr>
        <a:xfrm>
          <a:off x="0" y="0"/>
          <a:ext cx="0" cy="0"/>
          <a:chOff x="0" y="0"/>
          <a:chExt cx="0" cy="0"/>
        </a:xfrm>
      </p:grpSpPr>
      <p:sp>
        <p:nvSpPr>
          <p:cNvPr id="345" name="Google Shape;345;p44"/>
          <p:cNvSpPr/>
          <p:nvPr/>
        </p:nvSpPr>
        <p:spPr>
          <a:xfrm>
            <a:off x="0" y="0"/>
            <a:ext cx="10972800" cy="61722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46" name="Google Shape;346;p44"/>
          <p:cNvSpPr txBox="1">
            <a:spLocks noGrp="1"/>
          </p:cNvSpPr>
          <p:nvPr>
            <p:ph type="title"/>
          </p:nvPr>
        </p:nvSpPr>
        <p:spPr>
          <a:xfrm>
            <a:off x="498348" y="5169473"/>
            <a:ext cx="9976104" cy="535531"/>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SzPts val="1400"/>
              <a:buNone/>
              <a:defRPr sz="2800">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extLst>
      <p:ext uri="{BB962C8B-B14F-4D97-AF65-F5344CB8AC3E}">
        <p14:creationId xmlns:p14="http://schemas.microsoft.com/office/powerpoint/2010/main" val="4152864946"/>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matchingName="Quote" preserve="1">
  <p:cSld name="Quote">
    <p:spTree>
      <p:nvGrpSpPr>
        <p:cNvPr id="1" name="Shape 347"/>
        <p:cNvGrpSpPr/>
        <p:nvPr/>
      </p:nvGrpSpPr>
      <p:grpSpPr>
        <a:xfrm>
          <a:off x="0" y="0"/>
          <a:ext cx="0" cy="0"/>
          <a:chOff x="0" y="0"/>
          <a:chExt cx="0" cy="0"/>
        </a:xfrm>
      </p:grpSpPr>
      <p:pic>
        <p:nvPicPr>
          <p:cNvPr id="348" name="Google Shape;348;p45" descr="A close up of an object  Description automatically generated"/>
          <p:cNvPicPr preferRelativeResize="0"/>
          <p:nvPr/>
        </p:nvPicPr>
        <p:blipFill rotWithShape="1">
          <a:blip r:embed="rId2">
            <a:alphaModFix/>
          </a:blip>
          <a:srcRect l="21972" t="57574" r="35602"/>
          <a:stretch/>
        </p:blipFill>
        <p:spPr>
          <a:xfrm>
            <a:off x="0" y="0"/>
            <a:ext cx="10972800" cy="6172200"/>
          </a:xfrm>
          <a:prstGeom prst="rect">
            <a:avLst/>
          </a:prstGeom>
          <a:noFill/>
          <a:ln>
            <a:noFill/>
          </a:ln>
        </p:spPr>
      </p:pic>
    </p:spTree>
    <p:extLst>
      <p:ext uri="{BB962C8B-B14F-4D97-AF65-F5344CB8AC3E}">
        <p14:creationId xmlns:p14="http://schemas.microsoft.com/office/powerpoint/2010/main" val="4039351823"/>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98348" y="661226"/>
            <a:ext cx="9976104" cy="590931"/>
          </a:xfrm>
        </p:spPr>
        <p:txBody>
          <a:bodyPr/>
          <a:lstStyle>
            <a:lvl1pPr algn="ctr">
              <a:defRPr sz="3600" baseline="0">
                <a:solidFill>
                  <a:schemeClr val="bg1"/>
                </a:solidFill>
              </a:defRPr>
            </a:lvl1pPr>
          </a:lstStyle>
          <a:p>
            <a:r>
              <a:rPr lang="en-US"/>
              <a:t>Click to edit Master title style</a:t>
            </a:r>
          </a:p>
        </p:txBody>
      </p:sp>
      <p:sp>
        <p:nvSpPr>
          <p:cNvPr id="3" name="Content Placeholder 2"/>
          <p:cNvSpPr>
            <a:spLocks noGrp="1"/>
          </p:cNvSpPr>
          <p:nvPr>
            <p:ph idx="1"/>
          </p:nvPr>
        </p:nvSpPr>
        <p:spPr>
          <a:xfrm>
            <a:off x="516750" y="2103035"/>
            <a:ext cx="9948672" cy="3718925"/>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6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3333"/>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532405713"/>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itle, Subtitle, and Content - NO LOGO &amp; PAGE NUMBER">
    <p:spTree>
      <p:nvGrpSpPr>
        <p:cNvPr id="1" name=""/>
        <p:cNvGrpSpPr/>
        <p:nvPr/>
      </p:nvGrpSpPr>
      <p:grpSpPr>
        <a:xfrm>
          <a:off x="0" y="0"/>
          <a:ext cx="0" cy="0"/>
          <a:chOff x="0" y="0"/>
          <a:chExt cx="0" cy="0"/>
        </a:xfrm>
      </p:grpSpPr>
      <p:sp>
        <p:nvSpPr>
          <p:cNvPr id="4" name="Rectangle 3"/>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p:cNvSpPr>
            <a:spLocks noGrp="1"/>
          </p:cNvSpPr>
          <p:nvPr>
            <p:ph type="title"/>
          </p:nvPr>
        </p:nvSpPr>
        <p:spPr>
          <a:xfrm>
            <a:off x="498348" y="661226"/>
            <a:ext cx="9976104" cy="590931"/>
          </a:xfrm>
        </p:spPr>
        <p:txBody>
          <a:bodyPr/>
          <a:lstStyle>
            <a:lvl1pPr algn="ctr">
              <a:defRPr>
                <a:solidFill>
                  <a:schemeClr val="bg1"/>
                </a:solidFill>
              </a:defRPr>
            </a:lvl1pPr>
          </a:lstStyle>
          <a:p>
            <a:r>
              <a:rPr lang="en-US"/>
              <a:t>Click to edit Master title style</a:t>
            </a:r>
          </a:p>
        </p:txBody>
      </p:sp>
      <p:sp>
        <p:nvSpPr>
          <p:cNvPr id="3" name="Content Placeholder 2"/>
          <p:cNvSpPr>
            <a:spLocks noGrp="1"/>
          </p:cNvSpPr>
          <p:nvPr>
            <p:ph idx="1"/>
          </p:nvPr>
        </p:nvSpPr>
        <p:spPr>
          <a:xfrm>
            <a:off x="512064" y="2103035"/>
            <a:ext cx="9948672" cy="3693758"/>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8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3333"/>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3675258964"/>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itle, Subtitle, and 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98348" y="654352"/>
            <a:ext cx="9976104" cy="590931"/>
          </a:xfrm>
        </p:spPr>
        <p:txBody>
          <a:bodyPr/>
          <a:lstStyle>
            <a:lvl1pPr algn="ctr">
              <a:defRPr sz="3200">
                <a:solidFill>
                  <a:schemeClr val="bg1"/>
                </a:solidFill>
              </a:defRPr>
            </a:lvl1pPr>
          </a:lstStyle>
          <a:p>
            <a:r>
              <a:rPr lang="en-US"/>
              <a:t>Click to edit Master title style</a:t>
            </a:r>
          </a:p>
        </p:txBody>
      </p:sp>
      <p:sp>
        <p:nvSpPr>
          <p:cNvPr id="3" name="Content Placeholder 2"/>
          <p:cNvSpPr>
            <a:spLocks noGrp="1"/>
          </p:cNvSpPr>
          <p:nvPr>
            <p:ph sz="half" idx="1"/>
          </p:nvPr>
        </p:nvSpPr>
        <p:spPr>
          <a:xfrm>
            <a:off x="498348" y="2111661"/>
            <a:ext cx="4945063" cy="3693521"/>
          </a:xfrm>
        </p:spPr>
        <p:txBody>
          <a:bodyPr/>
          <a:lstStyle>
            <a:lvl1pPr marL="231775" indent="-231775">
              <a:buSzPct val="100000"/>
              <a:buFontTx/>
              <a:buBlip>
                <a:blip r:embed="rId2"/>
              </a:buBlip>
              <a:defRPr sz="2400" b="0">
                <a:solidFill>
                  <a:schemeClr val="bg1"/>
                </a:solidFill>
              </a:defRPr>
            </a:lvl1pPr>
            <a:lvl2pPr marL="803275" indent="-231775">
              <a:buSzPct val="100000"/>
              <a:buFontTx/>
              <a:buBlip>
                <a:blip r:embed="rId2"/>
              </a:buBlip>
              <a:defRPr sz="2000" b="0">
                <a:solidFill>
                  <a:schemeClr val="bg1"/>
                </a:solidFill>
              </a:defRPr>
            </a:lvl2pPr>
            <a:lvl3pPr marL="1255713" indent="-166688">
              <a:buSzPct val="100000"/>
              <a:buFontTx/>
              <a:buBlip>
                <a:blip r:embed="rId2"/>
              </a:buBlip>
              <a:defRPr sz="1800" b="0">
                <a:solidFill>
                  <a:schemeClr val="bg1"/>
                </a:solidFill>
              </a:defRPr>
            </a:lvl3pPr>
            <a:lvl4pPr marL="1774825" indent="-228600">
              <a:buFont typeface="Wingdings" panose="05000000000000000000" pitchFamily="2" charset="2"/>
              <a:buChar char="§"/>
              <a:defRPr sz="1800" b="0">
                <a:solidFill>
                  <a:schemeClr val="tx1"/>
                </a:solidFill>
              </a:defRPr>
            </a:lvl4pPr>
            <a:lvl5pPr marL="2117725" indent="-228600">
              <a:buFont typeface="Wingdings" panose="05000000000000000000" pitchFamily="2" charset="2"/>
              <a:buChar char="§"/>
              <a:defRPr sz="1800" b="0">
                <a:solidFill>
                  <a:schemeClr val="tx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p:txBody>
      </p:sp>
      <p:sp>
        <p:nvSpPr>
          <p:cNvPr id="4" name="Content Placeholder 3"/>
          <p:cNvSpPr>
            <a:spLocks noGrp="1"/>
          </p:cNvSpPr>
          <p:nvPr>
            <p:ph sz="half" idx="2"/>
          </p:nvPr>
        </p:nvSpPr>
        <p:spPr>
          <a:xfrm>
            <a:off x="5529390" y="2111661"/>
            <a:ext cx="4945062" cy="3693521"/>
          </a:xfrm>
        </p:spPr>
        <p:txBody>
          <a:bodyPr/>
          <a:lstStyle>
            <a:lvl1pPr marL="231775" indent="-231775">
              <a:buSzPct val="100000"/>
              <a:buFontTx/>
              <a:buBlip>
                <a:blip r:embed="rId2"/>
              </a:buBlip>
              <a:defRPr sz="2400" b="0">
                <a:solidFill>
                  <a:schemeClr val="bg1"/>
                </a:solidFill>
              </a:defRPr>
            </a:lvl1pPr>
            <a:lvl2pPr marL="803275" indent="-231775">
              <a:buSzPct val="100000"/>
              <a:buFontTx/>
              <a:buBlip>
                <a:blip r:embed="rId2"/>
              </a:buBlip>
              <a:defRPr sz="2000" b="0">
                <a:solidFill>
                  <a:schemeClr val="bg1"/>
                </a:solidFill>
              </a:defRPr>
            </a:lvl2pPr>
            <a:lvl3pPr marL="1255713" indent="-166688">
              <a:buSzPct val="100000"/>
              <a:buFontTx/>
              <a:buBlip>
                <a:blip r:embed="rId2"/>
              </a:buBlip>
              <a:defRPr sz="1800" b="0">
                <a:solidFill>
                  <a:schemeClr val="bg1"/>
                </a:solidFill>
              </a:defRPr>
            </a:lvl3pPr>
            <a:lvl4pPr marL="1774825" indent="-228600">
              <a:buFont typeface="Wingdings" panose="05000000000000000000" pitchFamily="2" charset="2"/>
              <a:buChar char="§"/>
              <a:defRPr sz="1800" b="0">
                <a:solidFill>
                  <a:schemeClr val="tx1"/>
                </a:solidFill>
              </a:defRPr>
            </a:lvl4pPr>
            <a:lvl5pPr marL="2117725" indent="-228600">
              <a:buFont typeface="Wingdings" panose="05000000000000000000" pitchFamily="2" charset="2"/>
              <a:buChar char="§"/>
              <a:defRPr sz="1800" b="0">
                <a:solidFill>
                  <a:schemeClr val="tx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0568"/>
            <a:ext cx="9976104" cy="525463"/>
          </a:xfrm>
        </p:spPr>
        <p:txBody>
          <a:bodyPr/>
          <a:lstStyle>
            <a:lvl1pPr marL="0" indent="0" algn="ctr">
              <a:buFontTx/>
              <a:buNone/>
              <a:defRPr sz="20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2452280869"/>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matchingName="BULLET_ICON_Title, Subtitle, and Content">
  <p:cSld name="BULLET_ICON_Title, Subtitle, and Content">
    <p:spTree>
      <p:nvGrpSpPr>
        <p:cNvPr id="1" name="Shape 70"/>
        <p:cNvGrpSpPr/>
        <p:nvPr/>
      </p:nvGrpSpPr>
      <p:grpSpPr>
        <a:xfrm>
          <a:off x="0" y="0"/>
          <a:ext cx="0" cy="0"/>
          <a:chOff x="0" y="0"/>
          <a:chExt cx="0" cy="0"/>
        </a:xfrm>
      </p:grpSpPr>
      <p:sp>
        <p:nvSpPr>
          <p:cNvPr id="71" name="Google Shape;71;p17"/>
          <p:cNvSpPr txBox="1">
            <a:spLocks noGrp="1"/>
          </p:cNvSpPr>
          <p:nvPr>
            <p:ph type="title"/>
          </p:nvPr>
        </p:nvSpPr>
        <p:spPr>
          <a:xfrm>
            <a:off x="498348" y="737426"/>
            <a:ext cx="9976320" cy="591120"/>
          </a:xfrm>
          <a:prstGeom prst="rect">
            <a:avLst/>
          </a:prstGeom>
          <a:noFill/>
          <a:ln>
            <a:noFill/>
          </a:ln>
        </p:spPr>
        <p:txBody>
          <a:bodyPr spcFirstLastPara="1" wrap="square" lIns="76200" tIns="38075" rIns="76200" bIns="38075" anchor="b" anchorCtr="0">
            <a:noAutofit/>
          </a:bodyPr>
          <a:lstStyle>
            <a:lvl1pPr lvl="0" algn="ctr" rtl="0">
              <a:lnSpc>
                <a:spcPct val="90000"/>
              </a:lnSpc>
              <a:spcBef>
                <a:spcPts val="0"/>
              </a:spcBef>
              <a:spcAft>
                <a:spcPts val="0"/>
              </a:spcAft>
              <a:buSzPts val="1200"/>
              <a:buNone/>
              <a:defRPr>
                <a:solidFill>
                  <a:schemeClr val="dk2"/>
                </a:solidFill>
              </a:defRPr>
            </a:lvl1pPr>
            <a:lvl2pPr lvl="1" algn="l" rtl="0">
              <a:spcBef>
                <a:spcPts val="0"/>
              </a:spcBef>
              <a:spcAft>
                <a:spcPts val="0"/>
              </a:spcAft>
              <a:buSzPts val="1200"/>
              <a:buNone/>
              <a:defRPr/>
            </a:lvl2pPr>
            <a:lvl3pPr lvl="2" algn="l" rtl="0">
              <a:spcBef>
                <a:spcPts val="0"/>
              </a:spcBef>
              <a:spcAft>
                <a:spcPts val="0"/>
              </a:spcAft>
              <a:buSzPts val="1200"/>
              <a:buNone/>
              <a:defRPr/>
            </a:lvl3pPr>
            <a:lvl4pPr lvl="3" algn="l" rtl="0">
              <a:spcBef>
                <a:spcPts val="0"/>
              </a:spcBef>
              <a:spcAft>
                <a:spcPts val="0"/>
              </a:spcAft>
              <a:buSzPts val="1200"/>
              <a:buNone/>
              <a:defRPr/>
            </a:lvl4pPr>
            <a:lvl5pPr lvl="4" algn="l" rtl="0">
              <a:spcBef>
                <a:spcPts val="0"/>
              </a:spcBef>
              <a:spcAft>
                <a:spcPts val="0"/>
              </a:spcAft>
              <a:buSzPts val="1200"/>
              <a:buNone/>
              <a:defRPr/>
            </a:lvl5pPr>
            <a:lvl6pPr lvl="5" algn="l" rtl="0">
              <a:spcBef>
                <a:spcPts val="0"/>
              </a:spcBef>
              <a:spcAft>
                <a:spcPts val="0"/>
              </a:spcAft>
              <a:buSzPts val="1200"/>
              <a:buNone/>
              <a:defRPr/>
            </a:lvl6pPr>
            <a:lvl7pPr lvl="6" algn="l" rtl="0">
              <a:spcBef>
                <a:spcPts val="0"/>
              </a:spcBef>
              <a:spcAft>
                <a:spcPts val="0"/>
              </a:spcAft>
              <a:buSzPts val="1200"/>
              <a:buNone/>
              <a:defRPr/>
            </a:lvl7pPr>
            <a:lvl8pPr lvl="7" algn="l" rtl="0">
              <a:spcBef>
                <a:spcPts val="0"/>
              </a:spcBef>
              <a:spcAft>
                <a:spcPts val="0"/>
              </a:spcAft>
              <a:buSzPts val="1200"/>
              <a:buNone/>
              <a:defRPr/>
            </a:lvl8pPr>
            <a:lvl9pPr lvl="8" algn="l" rtl="0">
              <a:spcBef>
                <a:spcPts val="0"/>
              </a:spcBef>
              <a:spcAft>
                <a:spcPts val="0"/>
              </a:spcAft>
              <a:buSzPts val="1200"/>
              <a:buNone/>
              <a:defRPr/>
            </a:lvl9pPr>
          </a:lstStyle>
          <a:p>
            <a:endParaRPr/>
          </a:p>
        </p:txBody>
      </p:sp>
      <p:sp>
        <p:nvSpPr>
          <p:cNvPr id="72" name="Google Shape;72;p17"/>
          <p:cNvSpPr txBox="1">
            <a:spLocks noGrp="1"/>
          </p:cNvSpPr>
          <p:nvPr>
            <p:ph type="body" idx="1"/>
          </p:nvPr>
        </p:nvSpPr>
        <p:spPr>
          <a:xfrm>
            <a:off x="516750" y="2103035"/>
            <a:ext cx="9948600" cy="3718800"/>
          </a:xfrm>
          <a:prstGeom prst="rect">
            <a:avLst/>
          </a:prstGeom>
          <a:noFill/>
          <a:ln>
            <a:noFill/>
          </a:ln>
        </p:spPr>
        <p:txBody>
          <a:bodyPr spcFirstLastPara="1" wrap="square" lIns="76200" tIns="38075" rIns="76200" bIns="38075" anchor="t" anchorCtr="0">
            <a:noAutofit/>
          </a:bodyPr>
          <a:lstStyle>
            <a:lvl1pPr marL="548640" lvl="0" indent="-358140" algn="l" rtl="0">
              <a:lnSpc>
                <a:spcPct val="90000"/>
              </a:lnSpc>
              <a:spcBef>
                <a:spcPts val="960"/>
              </a:spcBef>
              <a:spcAft>
                <a:spcPts val="0"/>
              </a:spcAft>
              <a:buClr>
                <a:schemeClr val="dk1"/>
              </a:buClr>
              <a:buSzPts val="1100"/>
              <a:buFont typeface="Trebuchet MS"/>
              <a:buChar char="•"/>
              <a:defRPr sz="1800">
                <a:solidFill>
                  <a:schemeClr val="dk2"/>
                </a:solidFill>
              </a:defRPr>
            </a:lvl1pPr>
            <a:lvl2pPr marL="1097280" lvl="1" indent="-350520" algn="l" rtl="0">
              <a:lnSpc>
                <a:spcPct val="90000"/>
              </a:lnSpc>
              <a:spcBef>
                <a:spcPts val="960"/>
              </a:spcBef>
              <a:spcAft>
                <a:spcPts val="0"/>
              </a:spcAft>
              <a:buClr>
                <a:schemeClr val="dk1"/>
              </a:buClr>
              <a:buSzPts val="1000"/>
              <a:buFont typeface="Trebuchet MS"/>
              <a:buChar char="•"/>
              <a:defRPr sz="1560">
                <a:solidFill>
                  <a:schemeClr val="dk2"/>
                </a:solidFill>
              </a:defRPr>
            </a:lvl2pPr>
            <a:lvl3pPr marL="1645920" lvl="2" indent="-342900" algn="l" rtl="0">
              <a:lnSpc>
                <a:spcPct val="90000"/>
              </a:lnSpc>
              <a:spcBef>
                <a:spcPts val="960"/>
              </a:spcBef>
              <a:spcAft>
                <a:spcPts val="0"/>
              </a:spcAft>
              <a:buClr>
                <a:schemeClr val="dk1"/>
              </a:buClr>
              <a:buSzPts val="900"/>
              <a:buFont typeface="Trebuchet MS"/>
              <a:buChar char="•"/>
              <a:defRPr sz="1440">
                <a:solidFill>
                  <a:schemeClr val="dk2"/>
                </a:solidFill>
              </a:defRPr>
            </a:lvl3pPr>
            <a:lvl4pPr marL="2194560" lvl="3" indent="-388620" algn="l" rtl="0">
              <a:spcBef>
                <a:spcPts val="960"/>
              </a:spcBef>
              <a:spcAft>
                <a:spcPts val="0"/>
              </a:spcAft>
              <a:buClr>
                <a:schemeClr val="dk1"/>
              </a:buClr>
              <a:buSzPts val="1500"/>
              <a:buFont typeface="Trebuchet MS"/>
              <a:buChar char="▪"/>
              <a:defRPr sz="1800">
                <a:solidFill>
                  <a:schemeClr val="lt1"/>
                </a:solidFill>
              </a:defRPr>
            </a:lvl4pPr>
            <a:lvl5pPr marL="2743200" lvl="4" indent="-403860" algn="l" rtl="0">
              <a:spcBef>
                <a:spcPts val="360"/>
              </a:spcBef>
              <a:spcAft>
                <a:spcPts val="0"/>
              </a:spcAft>
              <a:buClr>
                <a:schemeClr val="dk1"/>
              </a:buClr>
              <a:buSzPts val="1700"/>
              <a:buFont typeface="Trebuchet MS"/>
              <a:buChar char="▪"/>
              <a:defRPr>
                <a:solidFill>
                  <a:schemeClr val="lt1"/>
                </a:solidFill>
              </a:defRPr>
            </a:lvl5pPr>
            <a:lvl6pPr marL="3291840" lvl="5" indent="-388620" algn="l" rtl="0">
              <a:spcBef>
                <a:spcPts val="360"/>
              </a:spcBef>
              <a:spcAft>
                <a:spcPts val="0"/>
              </a:spcAft>
              <a:buClr>
                <a:schemeClr val="dk2"/>
              </a:buClr>
              <a:buSzPts val="1500"/>
              <a:buChar char="»"/>
              <a:defRPr/>
            </a:lvl6pPr>
            <a:lvl7pPr marL="3840480" lvl="6" indent="-388620" algn="l" rtl="0">
              <a:spcBef>
                <a:spcPts val="360"/>
              </a:spcBef>
              <a:spcAft>
                <a:spcPts val="0"/>
              </a:spcAft>
              <a:buClr>
                <a:schemeClr val="dk2"/>
              </a:buClr>
              <a:buSzPts val="1500"/>
              <a:buChar char="»"/>
              <a:defRPr/>
            </a:lvl7pPr>
            <a:lvl8pPr marL="4389120" lvl="7" indent="-388620" algn="l" rtl="0">
              <a:spcBef>
                <a:spcPts val="360"/>
              </a:spcBef>
              <a:spcAft>
                <a:spcPts val="0"/>
              </a:spcAft>
              <a:buClr>
                <a:schemeClr val="dk2"/>
              </a:buClr>
              <a:buSzPts val="1500"/>
              <a:buChar char="»"/>
              <a:defRPr/>
            </a:lvl8pPr>
            <a:lvl9pPr marL="4937760" lvl="8" indent="-388620" algn="l" rtl="0">
              <a:spcBef>
                <a:spcPts val="360"/>
              </a:spcBef>
              <a:spcAft>
                <a:spcPts val="0"/>
              </a:spcAft>
              <a:buClr>
                <a:schemeClr val="dk2"/>
              </a:buClr>
              <a:buSzPts val="1500"/>
              <a:buChar char="»"/>
              <a:defRPr/>
            </a:lvl9pPr>
          </a:lstStyle>
          <a:p>
            <a:endParaRPr/>
          </a:p>
        </p:txBody>
      </p:sp>
      <p:sp>
        <p:nvSpPr>
          <p:cNvPr id="73" name="Google Shape;73;p17"/>
          <p:cNvSpPr txBox="1">
            <a:spLocks noGrp="1"/>
          </p:cNvSpPr>
          <p:nvPr>
            <p:ph type="body" idx="2"/>
          </p:nvPr>
        </p:nvSpPr>
        <p:spPr>
          <a:xfrm>
            <a:off x="498348" y="1259533"/>
            <a:ext cx="9976320" cy="525600"/>
          </a:xfrm>
          <a:prstGeom prst="rect">
            <a:avLst/>
          </a:prstGeom>
          <a:noFill/>
          <a:ln>
            <a:noFill/>
          </a:ln>
        </p:spPr>
        <p:txBody>
          <a:bodyPr spcFirstLastPara="1" wrap="square" lIns="76200" tIns="38075" rIns="76200" bIns="38075" anchor="t" anchorCtr="0">
            <a:noAutofit/>
          </a:bodyPr>
          <a:lstStyle>
            <a:lvl1pPr marL="548640" lvl="0" indent="-274320" algn="ctr" rtl="0">
              <a:lnSpc>
                <a:spcPct val="90000"/>
              </a:lnSpc>
              <a:spcBef>
                <a:spcPts val="960"/>
              </a:spcBef>
              <a:spcAft>
                <a:spcPts val="0"/>
              </a:spcAft>
              <a:buSzPts val="2000"/>
              <a:buFont typeface="Trebuchet MS"/>
              <a:buNone/>
              <a:defRPr sz="2400" b="0">
                <a:solidFill>
                  <a:schemeClr val="lt2"/>
                </a:solidFill>
                <a:latin typeface="Trebuchet MS"/>
                <a:ea typeface="Trebuchet MS"/>
                <a:cs typeface="Trebuchet MS"/>
                <a:sym typeface="Trebuchet MS"/>
              </a:defRPr>
            </a:lvl1pPr>
            <a:lvl2pPr marL="1097280" lvl="1" indent="-274320" algn="ctr" rtl="0">
              <a:lnSpc>
                <a:spcPct val="90000"/>
              </a:lnSpc>
              <a:spcBef>
                <a:spcPts val="960"/>
              </a:spcBef>
              <a:spcAft>
                <a:spcPts val="0"/>
              </a:spcAft>
              <a:buSzPts val="2300"/>
              <a:buFont typeface="Trebuchet MS"/>
              <a:buNone/>
              <a:defRPr sz="2760">
                <a:solidFill>
                  <a:schemeClr val="lt2"/>
                </a:solidFill>
                <a:latin typeface="Trebuchet MS"/>
                <a:ea typeface="Trebuchet MS"/>
                <a:cs typeface="Trebuchet MS"/>
                <a:sym typeface="Trebuchet MS"/>
              </a:defRPr>
            </a:lvl2pPr>
            <a:lvl3pPr marL="1645920" lvl="2" indent="-274320" algn="ctr" rtl="0">
              <a:lnSpc>
                <a:spcPct val="90000"/>
              </a:lnSpc>
              <a:spcBef>
                <a:spcPts val="960"/>
              </a:spcBef>
              <a:spcAft>
                <a:spcPts val="0"/>
              </a:spcAft>
              <a:buSzPts val="2300"/>
              <a:buFont typeface="Trebuchet MS"/>
              <a:buNone/>
              <a:defRPr sz="2760">
                <a:solidFill>
                  <a:schemeClr val="lt2"/>
                </a:solidFill>
                <a:latin typeface="Trebuchet MS"/>
                <a:ea typeface="Trebuchet MS"/>
                <a:cs typeface="Trebuchet MS"/>
                <a:sym typeface="Trebuchet MS"/>
              </a:defRPr>
            </a:lvl3pPr>
            <a:lvl4pPr marL="2194560" lvl="3" indent="-274320" algn="ctr" rtl="0">
              <a:spcBef>
                <a:spcPts val="960"/>
              </a:spcBef>
              <a:spcAft>
                <a:spcPts val="0"/>
              </a:spcAft>
              <a:buClr>
                <a:schemeClr val="lt2"/>
              </a:buClr>
              <a:buSzPts val="2300"/>
              <a:buFont typeface="Trebuchet MS"/>
              <a:buNone/>
              <a:defRPr sz="2760">
                <a:solidFill>
                  <a:schemeClr val="lt2"/>
                </a:solidFill>
                <a:latin typeface="Trebuchet MS"/>
                <a:ea typeface="Trebuchet MS"/>
                <a:cs typeface="Trebuchet MS"/>
                <a:sym typeface="Trebuchet MS"/>
              </a:defRPr>
            </a:lvl4pPr>
            <a:lvl5pPr marL="2743200" lvl="4" indent="-274320" algn="ctr" rtl="0">
              <a:spcBef>
                <a:spcPts val="600"/>
              </a:spcBef>
              <a:spcAft>
                <a:spcPts val="0"/>
              </a:spcAft>
              <a:buClr>
                <a:schemeClr val="lt2"/>
              </a:buClr>
              <a:buSzPts val="2300"/>
              <a:buFont typeface="Trebuchet MS"/>
              <a:buNone/>
              <a:defRPr sz="2760">
                <a:solidFill>
                  <a:schemeClr val="lt2"/>
                </a:solidFill>
                <a:latin typeface="Trebuchet MS"/>
                <a:ea typeface="Trebuchet MS"/>
                <a:cs typeface="Trebuchet MS"/>
                <a:sym typeface="Trebuchet MS"/>
              </a:defRPr>
            </a:lvl5pPr>
            <a:lvl6pPr marL="3291840" lvl="5" indent="-388620" algn="l" rtl="0">
              <a:spcBef>
                <a:spcPts val="360"/>
              </a:spcBef>
              <a:spcAft>
                <a:spcPts val="0"/>
              </a:spcAft>
              <a:buClr>
                <a:schemeClr val="dk2"/>
              </a:buClr>
              <a:buSzPts val="1500"/>
              <a:buChar char="»"/>
              <a:defRPr/>
            </a:lvl6pPr>
            <a:lvl7pPr marL="3840480" lvl="6" indent="-388620" algn="l" rtl="0">
              <a:spcBef>
                <a:spcPts val="360"/>
              </a:spcBef>
              <a:spcAft>
                <a:spcPts val="0"/>
              </a:spcAft>
              <a:buClr>
                <a:schemeClr val="dk2"/>
              </a:buClr>
              <a:buSzPts val="1500"/>
              <a:buChar char="»"/>
              <a:defRPr/>
            </a:lvl7pPr>
            <a:lvl8pPr marL="4389120" lvl="7" indent="-388620" algn="l" rtl="0">
              <a:spcBef>
                <a:spcPts val="360"/>
              </a:spcBef>
              <a:spcAft>
                <a:spcPts val="0"/>
              </a:spcAft>
              <a:buClr>
                <a:schemeClr val="dk2"/>
              </a:buClr>
              <a:buSzPts val="1500"/>
              <a:buChar char="»"/>
              <a:defRPr/>
            </a:lvl8pPr>
            <a:lvl9pPr marL="4937760" lvl="8" indent="-388620" algn="l" rtl="0">
              <a:spcBef>
                <a:spcPts val="360"/>
              </a:spcBef>
              <a:spcAft>
                <a:spcPts val="0"/>
              </a:spcAft>
              <a:buClr>
                <a:schemeClr val="dk2"/>
              </a:buClr>
              <a:buSzPts val="1500"/>
              <a:buChar char="»"/>
              <a:defRPr/>
            </a:lvl9pPr>
          </a:lstStyle>
          <a:p>
            <a:endParaRPr/>
          </a:p>
        </p:txBody>
      </p:sp>
    </p:spTree>
    <p:extLst>
      <p:ext uri="{BB962C8B-B14F-4D97-AF65-F5344CB8AC3E}">
        <p14:creationId xmlns:p14="http://schemas.microsoft.com/office/powerpoint/2010/main" val="39942059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Quote and Segu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43CF5E6-4F92-46E0-8DC2-62095040401C}"/>
              </a:ext>
            </a:extLst>
          </p:cNvPr>
          <p:cNvSpPr/>
          <p:nvPr userDrawn="1"/>
        </p:nvSpPr>
        <p:spPr>
          <a:xfrm>
            <a:off x="0" y="0"/>
            <a:ext cx="10972800" cy="6172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3B9ABDF-4D75-49CA-83AC-B3309B79A63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5219" t="22933" r="58849" b="-4267"/>
          <a:stretch/>
        </p:blipFill>
        <p:spPr>
          <a:xfrm flipV="1">
            <a:off x="0" y="0"/>
            <a:ext cx="10972800" cy="6172200"/>
          </a:xfrm>
          <a:prstGeom prst="rect">
            <a:avLst/>
          </a:prstGeom>
        </p:spPr>
      </p:pic>
      <p:sp>
        <p:nvSpPr>
          <p:cNvPr id="6" name="Rectangle 5">
            <a:extLst>
              <a:ext uri="{FF2B5EF4-FFF2-40B4-BE49-F238E27FC236}">
                <a16:creationId xmlns:a16="http://schemas.microsoft.com/office/drawing/2014/main" id="{A9E186C6-9892-4B49-86F3-D3AE54301309}"/>
              </a:ext>
            </a:extLst>
          </p:cNvPr>
          <p:cNvSpPr/>
          <p:nvPr userDrawn="1"/>
        </p:nvSpPr>
        <p:spPr>
          <a:xfrm>
            <a:off x="0" y="0"/>
            <a:ext cx="10972800" cy="6172200"/>
          </a:xfrm>
          <a:prstGeom prst="rect">
            <a:avLst/>
          </a:prstGeom>
          <a:gradFill>
            <a:gsLst>
              <a:gs pos="40000">
                <a:schemeClr val="tx2"/>
              </a:gs>
              <a:gs pos="100000">
                <a:schemeClr val="tx2">
                  <a:alpha val="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A0D92F76-2157-4482-88C8-AE386F9B730D}"/>
              </a:ext>
            </a:extLst>
          </p:cNvPr>
          <p:cNvSpPr/>
          <p:nvPr userDrawn="1"/>
        </p:nvSpPr>
        <p:spPr>
          <a:xfrm>
            <a:off x="0" y="0"/>
            <a:ext cx="10972800" cy="6172200"/>
          </a:xfrm>
          <a:prstGeom prst="rect">
            <a:avLst/>
          </a:prstGeom>
          <a:gradFill>
            <a:gsLst>
              <a:gs pos="0">
                <a:schemeClr val="tx2"/>
              </a:gs>
              <a:gs pos="100000">
                <a:schemeClr val="tx2">
                  <a:alpha val="3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8991943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10_Title Slide - Images">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0972800" cy="6172200"/>
          </a:xfrm>
          <a:prstGeom prst="rect">
            <a:avLst/>
          </a:prstGeom>
        </p:spPr>
      </p:pic>
      <p:sp>
        <p:nvSpPr>
          <p:cNvPr id="8" name="Rectangle 7"/>
          <p:cNvSpPr/>
          <p:nvPr userDrawn="1"/>
        </p:nvSpPr>
        <p:spPr>
          <a:xfrm>
            <a:off x="0" y="0"/>
            <a:ext cx="10972800" cy="6172200"/>
          </a:xfrm>
          <a:prstGeom prst="rect">
            <a:avLst/>
          </a:prstGeom>
          <a:gradFill>
            <a:gsLst>
              <a:gs pos="0">
                <a:schemeClr val="bg1">
                  <a:alpha val="58000"/>
                </a:schemeClr>
              </a:gs>
              <a:gs pos="58000">
                <a:schemeClr val="bg1">
                  <a:alpha val="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4"/>
          <p:cNvSpPr>
            <a:spLocks noGrp="1" noChangeArrowheads="1"/>
          </p:cNvSpPr>
          <p:nvPr userDrawn="1">
            <p:ph type="subTitle" idx="1"/>
          </p:nvPr>
        </p:nvSpPr>
        <p:spPr>
          <a:xfrm>
            <a:off x="520850" y="1787097"/>
            <a:ext cx="8700706" cy="341632"/>
          </a:xfrm>
        </p:spPr>
        <p:txBody>
          <a:bodyPr wrap="square" anchor="t">
            <a:spAutoFit/>
          </a:bodyPr>
          <a:lstStyle>
            <a:lvl1pPr marL="0" indent="0" algn="l">
              <a:lnSpc>
                <a:spcPct val="90000"/>
              </a:lnSpc>
              <a:spcBef>
                <a:spcPts val="600"/>
              </a:spcBef>
              <a:spcAft>
                <a:spcPts val="300"/>
              </a:spcAft>
              <a:buFontTx/>
              <a:buNone/>
              <a:defRPr sz="1800" b="0">
                <a:solidFill>
                  <a:schemeClr val="tx1"/>
                </a:solidFill>
                <a:latin typeface="Trebuchet MS" pitchFamily="34" charset="0"/>
              </a:defRPr>
            </a:lvl1pPr>
          </a:lstStyle>
          <a:p>
            <a:r>
              <a:rPr lang="en-US"/>
              <a:t>Click to edit Master subtitle style</a:t>
            </a:r>
          </a:p>
        </p:txBody>
      </p:sp>
      <p:sp>
        <p:nvSpPr>
          <p:cNvPr id="305" name="Title 304"/>
          <p:cNvSpPr>
            <a:spLocks noGrp="1"/>
          </p:cNvSpPr>
          <p:nvPr userDrawn="1">
            <p:ph type="title" hasCustomPrompt="1"/>
          </p:nvPr>
        </p:nvSpPr>
        <p:spPr>
          <a:xfrm>
            <a:off x="481662" y="839286"/>
            <a:ext cx="8739340" cy="982855"/>
          </a:xfrm>
        </p:spPr>
        <p:txBody>
          <a:bodyPr anchor="b">
            <a:noAutofit/>
          </a:bodyPr>
          <a:lstStyle>
            <a:lvl1pPr algn="l">
              <a:lnSpc>
                <a:spcPct val="90000"/>
              </a:lnSpc>
              <a:spcBef>
                <a:spcPts val="0"/>
              </a:spcBef>
              <a:defRPr sz="4600" b="1" cap="all" baseline="0">
                <a:solidFill>
                  <a:schemeClr val="tx1"/>
                </a:solidFill>
                <a:latin typeface="Trebuchet MS" panose="020B0603020202020204" pitchFamily="34" charset="0"/>
              </a:defRPr>
            </a:lvl1pPr>
          </a:lstStyle>
          <a:p>
            <a:r>
              <a:rPr lang="en-US"/>
              <a:t>CLICK TO EDIT MASTER TITLE STYLE</a:t>
            </a:r>
          </a:p>
        </p:txBody>
      </p:sp>
      <p:pic>
        <p:nvPicPr>
          <p:cNvPr id="4" name="Picture 3"/>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404259" y="2527241"/>
            <a:ext cx="1626671" cy="350850"/>
          </a:xfrm>
          <a:prstGeom prst="rect">
            <a:avLst/>
          </a:prstGeom>
        </p:spPr>
      </p:pic>
    </p:spTree>
    <p:extLst>
      <p:ext uri="{BB962C8B-B14F-4D97-AF65-F5344CB8AC3E}">
        <p14:creationId xmlns:p14="http://schemas.microsoft.com/office/powerpoint/2010/main" val="57774509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98348" y="661226"/>
            <a:ext cx="9976104" cy="590931"/>
          </a:xfrm>
        </p:spPr>
        <p:txBody>
          <a:bodyPr/>
          <a:lstStyle>
            <a:lvl1pPr algn="ctr">
              <a:defRPr baseline="0">
                <a:solidFill>
                  <a:schemeClr val="bg1"/>
                </a:solidFill>
              </a:defRPr>
            </a:lvl1pPr>
          </a:lstStyle>
          <a:p>
            <a:r>
              <a:rPr lang="en-US"/>
              <a:t>Click to edit Master title style</a:t>
            </a:r>
          </a:p>
        </p:txBody>
      </p:sp>
      <p:sp>
        <p:nvSpPr>
          <p:cNvPr id="3" name="Content Placeholder 2"/>
          <p:cNvSpPr>
            <a:spLocks noGrp="1"/>
          </p:cNvSpPr>
          <p:nvPr>
            <p:ph idx="1"/>
          </p:nvPr>
        </p:nvSpPr>
        <p:spPr>
          <a:xfrm>
            <a:off x="516750" y="2103035"/>
            <a:ext cx="9948672" cy="3718925"/>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6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3333"/>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292746871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ubtitle, and Content with CONFIDENTIAL">
    <p:spTree>
      <p:nvGrpSpPr>
        <p:cNvPr id="1" name=""/>
        <p:cNvGrpSpPr/>
        <p:nvPr/>
      </p:nvGrpSpPr>
      <p:grpSpPr>
        <a:xfrm>
          <a:off x="0" y="0"/>
          <a:ext cx="0" cy="0"/>
          <a:chOff x="0" y="0"/>
          <a:chExt cx="0" cy="0"/>
        </a:xfrm>
      </p:grpSpPr>
      <p:sp>
        <p:nvSpPr>
          <p:cNvPr id="2" name="Title 1"/>
          <p:cNvSpPr>
            <a:spLocks noGrp="1"/>
          </p:cNvSpPr>
          <p:nvPr>
            <p:ph type="title"/>
          </p:nvPr>
        </p:nvSpPr>
        <p:spPr>
          <a:xfrm>
            <a:off x="498348" y="661226"/>
            <a:ext cx="9976104" cy="590931"/>
          </a:xfrm>
        </p:spPr>
        <p:txBody>
          <a:bodyPr/>
          <a:lstStyle>
            <a:lvl1pPr algn="ctr">
              <a:defRPr>
                <a:solidFill>
                  <a:schemeClr val="bg1"/>
                </a:solidFill>
              </a:defRPr>
            </a:lvl1pPr>
          </a:lstStyle>
          <a:p>
            <a:r>
              <a:rPr lang="en-US"/>
              <a:t>Click to edit Master title style</a:t>
            </a:r>
          </a:p>
        </p:txBody>
      </p:sp>
      <p:sp>
        <p:nvSpPr>
          <p:cNvPr id="3" name="Content Placeholder 2"/>
          <p:cNvSpPr>
            <a:spLocks noGrp="1"/>
          </p:cNvSpPr>
          <p:nvPr>
            <p:ph idx="1"/>
          </p:nvPr>
        </p:nvSpPr>
        <p:spPr>
          <a:xfrm>
            <a:off x="516750" y="2103035"/>
            <a:ext cx="9948672" cy="3718925"/>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6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3333"/>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
        <p:nvSpPr>
          <p:cNvPr id="7" name="Rectangle 6"/>
          <p:cNvSpPr/>
          <p:nvPr userDrawn="1"/>
        </p:nvSpPr>
        <p:spPr>
          <a:xfrm>
            <a:off x="7049729" y="5781717"/>
            <a:ext cx="2762866" cy="248142"/>
          </a:xfrm>
          <a:prstGeom prst="rect">
            <a:avLst/>
          </a:prstGeom>
          <a:noFill/>
          <a:ln w="25400" cap="flat" cmpd="sng" algn="ctr">
            <a:noFill/>
            <a:prstDash val="solid"/>
          </a:ln>
          <a:effectLst/>
        </p:spPr>
        <p:txBody>
          <a:bodyPr rtlCol="0" anchor="b"/>
          <a:lstStyle/>
          <a:p>
            <a:pPr marL="0" marR="0" lvl="0" indent="0" algn="r" defTabSz="457200" eaLnBrk="1" fontAlgn="auto" latinLnBrk="0" hangingPunct="1">
              <a:lnSpc>
                <a:spcPct val="90000"/>
              </a:lnSpc>
              <a:spcBef>
                <a:spcPts val="0"/>
              </a:spcBef>
              <a:spcAft>
                <a:spcPts val="0"/>
              </a:spcAft>
              <a:buClrTx/>
              <a:buSzTx/>
              <a:buFontTx/>
              <a:buNone/>
              <a:tabLst/>
              <a:defRPr/>
            </a:pPr>
            <a:r>
              <a:rPr lang="en-US" sz="800" b="1" i="0" kern="0">
                <a:solidFill>
                  <a:schemeClr val="bg1"/>
                </a:solidFill>
                <a:latin typeface="Trebuchet MS"/>
              </a:rPr>
              <a:t>NVIDIA CONFIDENTIAL. DO NOT DISTRIBUTE.</a:t>
            </a:r>
          </a:p>
        </p:txBody>
      </p:sp>
    </p:spTree>
    <p:extLst>
      <p:ext uri="{BB962C8B-B14F-4D97-AF65-F5344CB8AC3E}">
        <p14:creationId xmlns:p14="http://schemas.microsoft.com/office/powerpoint/2010/main" val="414384466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ubtitle, and Content - NO LOGO &amp; PAGE NUMBER">
    <p:spTree>
      <p:nvGrpSpPr>
        <p:cNvPr id="1" name=""/>
        <p:cNvGrpSpPr/>
        <p:nvPr/>
      </p:nvGrpSpPr>
      <p:grpSpPr>
        <a:xfrm>
          <a:off x="0" y="0"/>
          <a:ext cx="0" cy="0"/>
          <a:chOff x="0" y="0"/>
          <a:chExt cx="0" cy="0"/>
        </a:xfrm>
      </p:grpSpPr>
      <p:sp>
        <p:nvSpPr>
          <p:cNvPr id="4" name="Rectangle 3"/>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661226"/>
            <a:ext cx="9976104" cy="590931"/>
          </a:xfrm>
        </p:spPr>
        <p:txBody>
          <a:bodyPr/>
          <a:lstStyle>
            <a:lvl1pPr algn="ctr">
              <a:defRPr>
                <a:solidFill>
                  <a:schemeClr val="bg1"/>
                </a:solidFill>
              </a:defRPr>
            </a:lvl1pPr>
          </a:lstStyle>
          <a:p>
            <a:r>
              <a:rPr lang="en-US"/>
              <a:t>Click to edit Master title style</a:t>
            </a:r>
          </a:p>
        </p:txBody>
      </p:sp>
      <p:sp>
        <p:nvSpPr>
          <p:cNvPr id="3" name="Content Placeholder 2"/>
          <p:cNvSpPr>
            <a:spLocks noGrp="1"/>
          </p:cNvSpPr>
          <p:nvPr>
            <p:ph idx="1"/>
          </p:nvPr>
        </p:nvSpPr>
        <p:spPr>
          <a:xfrm>
            <a:off x="512064" y="2103035"/>
            <a:ext cx="9948672" cy="3693758"/>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8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3333"/>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20039665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ent with Photograph">
    <p:spTree>
      <p:nvGrpSpPr>
        <p:cNvPr id="1" name=""/>
        <p:cNvGrpSpPr/>
        <p:nvPr/>
      </p:nvGrpSpPr>
      <p:grpSpPr>
        <a:xfrm>
          <a:off x="0" y="0"/>
          <a:ext cx="0" cy="0"/>
          <a:chOff x="0" y="0"/>
          <a:chExt cx="0" cy="0"/>
        </a:xfrm>
      </p:grpSpPr>
      <p:sp>
        <p:nvSpPr>
          <p:cNvPr id="4" name="Rectangle 3"/>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633526"/>
            <a:ext cx="5922117" cy="618631"/>
          </a:xfrm>
        </p:spPr>
        <p:txBody>
          <a:bodyPr/>
          <a:lstStyle>
            <a:lvl1pPr algn="l">
              <a:defRPr>
                <a:solidFill>
                  <a:schemeClr val="bg1"/>
                </a:solidFill>
              </a:defRPr>
            </a:lvl1pPr>
          </a:lstStyle>
          <a:p>
            <a:r>
              <a:rPr lang="en-US"/>
              <a:t>Click to edit Master title style</a:t>
            </a:r>
          </a:p>
        </p:txBody>
      </p:sp>
      <p:sp>
        <p:nvSpPr>
          <p:cNvPr id="3" name="Content Placeholder 2"/>
          <p:cNvSpPr>
            <a:spLocks noGrp="1"/>
          </p:cNvSpPr>
          <p:nvPr>
            <p:ph idx="1"/>
          </p:nvPr>
        </p:nvSpPr>
        <p:spPr>
          <a:xfrm>
            <a:off x="512064" y="2103035"/>
            <a:ext cx="5905833" cy="3693758"/>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8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3333"/>
            <a:ext cx="5922117" cy="525463"/>
          </a:xfrm>
        </p:spPr>
        <p:txBody>
          <a:bodyPr/>
          <a:lstStyle>
            <a:lvl1pPr marL="0" indent="0" algn="l">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190399805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Rectangle 2"/>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661226"/>
            <a:ext cx="9976104" cy="590931"/>
          </a:xfrm>
        </p:spPr>
        <p:txBody>
          <a:bodyPr/>
          <a:lstStyle>
            <a:lvl1pPr algn="ct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5785242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losing Slide">
    <p:bg>
      <p:bgPr>
        <a:solidFill>
          <a:schemeClr val="tx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2D5CEBF-9338-476B-8052-A0C77DB3EF17}"/>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21753" b="-229"/>
          <a:stretch/>
        </p:blipFill>
        <p:spPr>
          <a:xfrm flipV="1">
            <a:off x="0" y="229699"/>
            <a:ext cx="10972800" cy="5942501"/>
          </a:xfrm>
          <a:prstGeom prst="rect">
            <a:avLst/>
          </a:prstGeom>
        </p:spPr>
      </p:pic>
      <p:sp>
        <p:nvSpPr>
          <p:cNvPr id="9" name="Rectangle 8">
            <a:extLst>
              <a:ext uri="{FF2B5EF4-FFF2-40B4-BE49-F238E27FC236}">
                <a16:creationId xmlns:a16="http://schemas.microsoft.com/office/drawing/2014/main" id="{DA649158-47CE-48EE-8573-A982767AD701}"/>
              </a:ext>
            </a:extLst>
          </p:cNvPr>
          <p:cNvSpPr/>
          <p:nvPr userDrawn="1"/>
        </p:nvSpPr>
        <p:spPr>
          <a:xfrm>
            <a:off x="0" y="0"/>
            <a:ext cx="10972800" cy="6172200"/>
          </a:xfrm>
          <a:prstGeom prst="rect">
            <a:avLst/>
          </a:prstGeom>
          <a:gradFill>
            <a:gsLst>
              <a:gs pos="34000">
                <a:schemeClr val="tx1"/>
              </a:gs>
              <a:gs pos="100000">
                <a:schemeClr val="tx1">
                  <a:alpha val="3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4F85E20E-9E0B-4DBA-ADE0-F4952632A5A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83337" y="3902417"/>
            <a:ext cx="3232858" cy="1132744"/>
          </a:xfrm>
          <a:prstGeom prst="rect">
            <a:avLst/>
          </a:prstGeom>
        </p:spPr>
      </p:pic>
      <p:sp>
        <p:nvSpPr>
          <p:cNvPr id="12" name="TextBox 11">
            <a:extLst>
              <a:ext uri="{FF2B5EF4-FFF2-40B4-BE49-F238E27FC236}">
                <a16:creationId xmlns:a16="http://schemas.microsoft.com/office/drawing/2014/main" id="{6BA3ACD0-451D-4ABB-8870-656D424348FF}"/>
              </a:ext>
            </a:extLst>
          </p:cNvPr>
          <p:cNvSpPr txBox="1"/>
          <p:nvPr userDrawn="1"/>
        </p:nvSpPr>
        <p:spPr>
          <a:xfrm>
            <a:off x="481641" y="5310989"/>
            <a:ext cx="2512291" cy="3693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l">
              <a:lnSpc>
                <a:spcPct val="90000"/>
              </a:lnSpc>
            </a:pPr>
            <a:r>
              <a:rPr lang="en-US" sz="2000">
                <a:solidFill>
                  <a:schemeClr val="tx2"/>
                </a:solidFill>
                <a:latin typeface="Trebuchet MS" panose="020B0603020202020204" pitchFamily="34" charset="0"/>
              </a:rPr>
              <a:t>www.nvidia.com/dli</a:t>
            </a:r>
          </a:p>
        </p:txBody>
      </p:sp>
    </p:spTree>
    <p:extLst>
      <p:ext uri="{BB962C8B-B14F-4D97-AF65-F5344CB8AC3E}">
        <p14:creationId xmlns:p14="http://schemas.microsoft.com/office/powerpoint/2010/main" val="425478936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ransition - Green">
    <p:spTree>
      <p:nvGrpSpPr>
        <p:cNvPr id="1" name=""/>
        <p:cNvGrpSpPr/>
        <p:nvPr/>
      </p:nvGrpSpPr>
      <p:grpSpPr>
        <a:xfrm>
          <a:off x="0" y="0"/>
          <a:ext cx="0" cy="0"/>
          <a:chOff x="0" y="0"/>
          <a:chExt cx="0" cy="0"/>
        </a:xfrm>
      </p:grpSpPr>
      <p:sp>
        <p:nvSpPr>
          <p:cNvPr id="3" name="Rectangle 2"/>
          <p:cNvSpPr/>
          <p:nvPr userDrawn="1"/>
        </p:nvSpPr>
        <p:spPr>
          <a:xfrm>
            <a:off x="0" y="0"/>
            <a:ext cx="10972800" cy="6172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2790635"/>
            <a:ext cx="9976104" cy="590931"/>
          </a:xfrm>
        </p:spPr>
        <p:txBody>
          <a:bodyPr anchor="ct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96729395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ubtitle, and 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98348" y="654352"/>
            <a:ext cx="9976104" cy="590931"/>
          </a:xfrm>
        </p:spPr>
        <p:txBody>
          <a:bodyPr/>
          <a:lstStyle>
            <a:lvl1pPr algn="ctr">
              <a:defRPr>
                <a:solidFill>
                  <a:schemeClr val="bg1"/>
                </a:solidFill>
              </a:defRPr>
            </a:lvl1pPr>
          </a:lstStyle>
          <a:p>
            <a:r>
              <a:rPr lang="en-US"/>
              <a:t>Click to edit Master title style</a:t>
            </a:r>
          </a:p>
        </p:txBody>
      </p:sp>
      <p:sp>
        <p:nvSpPr>
          <p:cNvPr id="3" name="Content Placeholder 2"/>
          <p:cNvSpPr>
            <a:spLocks noGrp="1"/>
          </p:cNvSpPr>
          <p:nvPr>
            <p:ph sz="half" idx="1"/>
          </p:nvPr>
        </p:nvSpPr>
        <p:spPr>
          <a:xfrm>
            <a:off x="498348" y="2111661"/>
            <a:ext cx="4945063" cy="3693521"/>
          </a:xfrm>
        </p:spPr>
        <p:txBody>
          <a:bodyPr/>
          <a:lstStyle>
            <a:lvl1pPr marL="231775" indent="-231775">
              <a:buSzPct val="100000"/>
              <a:buFontTx/>
              <a:buBlip>
                <a:blip r:embed="rId2"/>
              </a:buBlip>
              <a:defRPr sz="2400" b="0">
                <a:solidFill>
                  <a:schemeClr val="bg1"/>
                </a:solidFill>
              </a:defRPr>
            </a:lvl1pPr>
            <a:lvl2pPr marL="803275" indent="-231775">
              <a:buSzPct val="100000"/>
              <a:buFontTx/>
              <a:buBlip>
                <a:blip r:embed="rId2"/>
              </a:buBlip>
              <a:defRPr sz="2000" b="0">
                <a:solidFill>
                  <a:schemeClr val="bg1"/>
                </a:solidFill>
              </a:defRPr>
            </a:lvl2pPr>
            <a:lvl3pPr marL="1255713" indent="-166688">
              <a:buSzPct val="100000"/>
              <a:buFontTx/>
              <a:buBlip>
                <a:blip r:embed="rId2"/>
              </a:buBlip>
              <a:defRPr sz="1800" b="0">
                <a:solidFill>
                  <a:schemeClr val="bg1"/>
                </a:solidFill>
              </a:defRPr>
            </a:lvl3pPr>
            <a:lvl4pPr marL="1774825" indent="-228600">
              <a:buFont typeface="Wingdings" panose="05000000000000000000" pitchFamily="2" charset="2"/>
              <a:buChar char="§"/>
              <a:defRPr sz="1800" b="0">
                <a:solidFill>
                  <a:schemeClr val="tx1"/>
                </a:solidFill>
              </a:defRPr>
            </a:lvl4pPr>
            <a:lvl5pPr marL="2117725" indent="-228600">
              <a:buFont typeface="Wingdings" panose="05000000000000000000" pitchFamily="2" charset="2"/>
              <a:buChar char="§"/>
              <a:defRPr sz="1800" b="0">
                <a:solidFill>
                  <a:schemeClr val="tx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p:txBody>
      </p:sp>
      <p:sp>
        <p:nvSpPr>
          <p:cNvPr id="4" name="Content Placeholder 3"/>
          <p:cNvSpPr>
            <a:spLocks noGrp="1"/>
          </p:cNvSpPr>
          <p:nvPr>
            <p:ph sz="half" idx="2"/>
          </p:nvPr>
        </p:nvSpPr>
        <p:spPr>
          <a:xfrm>
            <a:off x="5529390" y="2111661"/>
            <a:ext cx="4945062" cy="3693521"/>
          </a:xfrm>
        </p:spPr>
        <p:txBody>
          <a:bodyPr/>
          <a:lstStyle>
            <a:lvl1pPr marL="231775" indent="-231775">
              <a:buSzPct val="100000"/>
              <a:buFontTx/>
              <a:buBlip>
                <a:blip r:embed="rId2"/>
              </a:buBlip>
              <a:defRPr sz="2400" b="0">
                <a:solidFill>
                  <a:schemeClr val="bg1"/>
                </a:solidFill>
              </a:defRPr>
            </a:lvl1pPr>
            <a:lvl2pPr marL="803275" indent="-231775">
              <a:buSzPct val="100000"/>
              <a:buFontTx/>
              <a:buBlip>
                <a:blip r:embed="rId2"/>
              </a:buBlip>
              <a:defRPr sz="2000" b="0">
                <a:solidFill>
                  <a:schemeClr val="bg1"/>
                </a:solidFill>
              </a:defRPr>
            </a:lvl2pPr>
            <a:lvl3pPr marL="1255713" indent="-166688">
              <a:buSzPct val="100000"/>
              <a:buFontTx/>
              <a:buBlip>
                <a:blip r:embed="rId2"/>
              </a:buBlip>
              <a:defRPr sz="1800" b="0">
                <a:solidFill>
                  <a:schemeClr val="bg1"/>
                </a:solidFill>
              </a:defRPr>
            </a:lvl3pPr>
            <a:lvl4pPr marL="1774825" indent="-228600">
              <a:buFont typeface="Wingdings" panose="05000000000000000000" pitchFamily="2" charset="2"/>
              <a:buChar char="§"/>
              <a:defRPr sz="1800" b="0">
                <a:solidFill>
                  <a:schemeClr val="tx1"/>
                </a:solidFill>
              </a:defRPr>
            </a:lvl4pPr>
            <a:lvl5pPr marL="2117725" indent="-228600">
              <a:buFont typeface="Wingdings" panose="05000000000000000000" pitchFamily="2" charset="2"/>
              <a:buChar char="§"/>
              <a:defRPr sz="1800" b="0">
                <a:solidFill>
                  <a:schemeClr val="tx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0568"/>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201886709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Video">
    <p:spTree>
      <p:nvGrpSpPr>
        <p:cNvPr id="1" name=""/>
        <p:cNvGrpSpPr/>
        <p:nvPr/>
      </p:nvGrpSpPr>
      <p:grpSpPr>
        <a:xfrm>
          <a:off x="0" y="0"/>
          <a:ext cx="0" cy="0"/>
          <a:chOff x="0" y="0"/>
          <a:chExt cx="0" cy="0"/>
        </a:xfrm>
      </p:grpSpPr>
      <p:sp>
        <p:nvSpPr>
          <p:cNvPr id="4" name="Rectangle 3"/>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553497" y="5352631"/>
            <a:ext cx="7865806" cy="369332"/>
          </a:xfrm>
        </p:spPr>
        <p:txBody>
          <a:bodyPr anchor="b"/>
          <a:lstStyle>
            <a:lvl1pPr algn="l">
              <a:defRPr sz="2000">
                <a:solidFill>
                  <a:schemeClr val="bg1"/>
                </a:solidFill>
              </a:defRPr>
            </a:lvl1pPr>
          </a:lstStyle>
          <a:p>
            <a:r>
              <a:rPr lang="en-US"/>
              <a:t>Click to edit Master title style</a:t>
            </a:r>
          </a:p>
        </p:txBody>
      </p:sp>
      <p:pic>
        <p:nvPicPr>
          <p:cNvPr id="3" name="Picture 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713271" y="5142126"/>
            <a:ext cx="7546258" cy="104086"/>
          </a:xfrm>
          <a:prstGeom prst="rect">
            <a:avLst/>
          </a:prstGeom>
        </p:spPr>
      </p:pic>
    </p:spTree>
    <p:extLst>
      <p:ext uri="{BB962C8B-B14F-4D97-AF65-F5344CB8AC3E}">
        <p14:creationId xmlns:p14="http://schemas.microsoft.com/office/powerpoint/2010/main" val="117220043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Rectangle 2"/>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2414281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DEMO Placeholder">
    <p:spTree>
      <p:nvGrpSpPr>
        <p:cNvPr id="1" name=""/>
        <p:cNvGrpSpPr/>
        <p:nvPr/>
      </p:nvGrpSpPr>
      <p:grpSpPr>
        <a:xfrm>
          <a:off x="0" y="0"/>
          <a:ext cx="0" cy="0"/>
          <a:chOff x="0" y="0"/>
          <a:chExt cx="0" cy="0"/>
        </a:xfrm>
      </p:grpSpPr>
      <p:sp>
        <p:nvSpPr>
          <p:cNvPr id="4" name="Rectangle 3"/>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5169473"/>
            <a:ext cx="9976104" cy="535531"/>
          </a:xfrm>
        </p:spPr>
        <p:txBody>
          <a:bodyPr anchor="ctr"/>
          <a:lstStyle>
            <a:lvl1pPr algn="l">
              <a:defRPr sz="3200">
                <a:solidFill>
                  <a:schemeClr val="tx1"/>
                </a:solidFill>
              </a:defRPr>
            </a:lvl1pPr>
          </a:lstStyle>
          <a:p>
            <a:r>
              <a:rPr lang="en-US"/>
              <a:t>Click to edit Master title style</a:t>
            </a:r>
          </a:p>
        </p:txBody>
      </p:sp>
    </p:spTree>
    <p:extLst>
      <p:ext uri="{BB962C8B-B14F-4D97-AF65-F5344CB8AC3E}">
        <p14:creationId xmlns:p14="http://schemas.microsoft.com/office/powerpoint/2010/main" val="123999574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Quote and Segu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0972800" cy="6172200"/>
          </a:xfrm>
          <a:prstGeom prst="rect">
            <a:avLst/>
          </a:prstGeom>
        </p:spPr>
      </p:pic>
    </p:spTree>
    <p:extLst>
      <p:ext uri="{BB962C8B-B14F-4D97-AF65-F5344CB8AC3E}">
        <p14:creationId xmlns:p14="http://schemas.microsoft.com/office/powerpoint/2010/main" val="388538699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Title and Subtitle">
    <p:spTree>
      <p:nvGrpSpPr>
        <p:cNvPr id="1" name=""/>
        <p:cNvGrpSpPr/>
        <p:nvPr/>
      </p:nvGrpSpPr>
      <p:grpSpPr>
        <a:xfrm>
          <a:off x="0" y="0"/>
          <a:ext cx="0" cy="0"/>
          <a:chOff x="0" y="0"/>
          <a:chExt cx="0" cy="0"/>
        </a:xfrm>
      </p:grpSpPr>
      <p:sp>
        <p:nvSpPr>
          <p:cNvPr id="2" name="Title 1"/>
          <p:cNvSpPr>
            <a:spLocks noGrp="1"/>
          </p:cNvSpPr>
          <p:nvPr>
            <p:ph type="title"/>
          </p:nvPr>
        </p:nvSpPr>
        <p:spPr>
          <a:xfrm>
            <a:off x="498348" y="661226"/>
            <a:ext cx="9976104" cy="590931"/>
          </a:xfrm>
        </p:spPr>
        <p:txBody>
          <a:bodyPr/>
          <a:lstStyle>
            <a:lvl1pPr algn="ctr">
              <a:defRPr baseline="0">
                <a:solidFill>
                  <a:schemeClr val="bg1"/>
                </a:solidFill>
              </a:defRPr>
            </a:lvl1pPr>
          </a:lstStyle>
          <a:p>
            <a:r>
              <a:rPr lang="en-US"/>
              <a:t>Click to edit Master title style</a:t>
            </a:r>
          </a:p>
        </p:txBody>
      </p:sp>
      <p:sp>
        <p:nvSpPr>
          <p:cNvPr id="5" name="Text Placeholder 4"/>
          <p:cNvSpPr>
            <a:spLocks noGrp="1"/>
          </p:cNvSpPr>
          <p:nvPr>
            <p:ph type="body" sz="quarter" idx="10"/>
          </p:nvPr>
        </p:nvSpPr>
        <p:spPr>
          <a:xfrm>
            <a:off x="498348" y="1183334"/>
            <a:ext cx="9976104" cy="525463"/>
          </a:xfrm>
          <a:prstGeom prst="rect">
            <a:avLst/>
          </a:prstGeom>
        </p:spPr>
        <p:txBody>
          <a:bodyPr/>
          <a:lstStyle>
            <a:lvl1pPr marL="0" indent="0" algn="ctr">
              <a:buFontTx/>
              <a:buNone/>
              <a:defRPr sz="2400" b="0">
                <a:solidFill>
                  <a:schemeClr val="tx2"/>
                </a:solidFill>
                <a:latin typeface="Trebuchet MS" panose="020B0603020202020204" pitchFamily="34" charset="0"/>
              </a:defRPr>
            </a:lvl1pPr>
            <a:lvl2pPr marL="571454" indent="0" algn="ctr">
              <a:buFontTx/>
              <a:buNone/>
              <a:defRPr sz="2800">
                <a:solidFill>
                  <a:schemeClr val="tx2"/>
                </a:solidFill>
                <a:latin typeface="Trebuchet MS" panose="020B0603020202020204" pitchFamily="34" charset="0"/>
              </a:defRPr>
            </a:lvl2pPr>
            <a:lvl3pPr marL="1088938" indent="0" algn="ctr">
              <a:buFontTx/>
              <a:buNone/>
              <a:defRPr sz="2800">
                <a:solidFill>
                  <a:schemeClr val="tx2"/>
                </a:solidFill>
                <a:latin typeface="Trebuchet MS" panose="020B0603020202020204" pitchFamily="34" charset="0"/>
              </a:defRPr>
            </a:lvl3pPr>
            <a:lvl4pPr marL="1546101" indent="0" algn="ctr">
              <a:buFontTx/>
              <a:buNone/>
              <a:defRPr sz="2800">
                <a:solidFill>
                  <a:schemeClr val="tx2"/>
                </a:solidFill>
                <a:latin typeface="Trebuchet MS" panose="020B0603020202020204" pitchFamily="34" charset="0"/>
              </a:defRPr>
            </a:lvl4pPr>
            <a:lvl5pPr marL="1888974"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368416136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176001" y="722069"/>
            <a:ext cx="7773366" cy="2287288"/>
          </a:xfrm>
        </p:spPr>
        <p:txBody>
          <a:bodyPr bIns="0" anchor="b">
            <a:normAutofit/>
          </a:bodyPr>
          <a:lstStyle>
            <a:lvl1pPr algn="l">
              <a:defRPr sz="5940"/>
            </a:lvl1pPr>
          </a:lstStyle>
          <a:p>
            <a:r>
              <a:rPr lang="en-US"/>
              <a:t>Click to edit Master title style</a:t>
            </a:r>
            <a:endParaRPr lang="en-US" dirty="0"/>
          </a:p>
        </p:txBody>
      </p:sp>
      <p:sp>
        <p:nvSpPr>
          <p:cNvPr id="3" name="Subtitle 2"/>
          <p:cNvSpPr>
            <a:spLocks noGrp="1"/>
          </p:cNvSpPr>
          <p:nvPr>
            <p:ph type="subTitle" idx="1"/>
          </p:nvPr>
        </p:nvSpPr>
        <p:spPr>
          <a:xfrm>
            <a:off x="2176002" y="3178084"/>
            <a:ext cx="7773365" cy="879859"/>
          </a:xfrm>
        </p:spPr>
        <p:txBody>
          <a:bodyPr tIns="91440" bIns="91440">
            <a:normAutofit/>
          </a:bodyPr>
          <a:lstStyle>
            <a:lvl1pPr marL="0" indent="0" algn="l">
              <a:buNone/>
              <a:defRPr sz="1620" b="0" cap="all" baseline="0">
                <a:solidFill>
                  <a:schemeClr val="tx1"/>
                </a:solidFill>
              </a:defRPr>
            </a:lvl1pPr>
            <a:lvl2pPr marL="411480" indent="0" algn="ctr">
              <a:buNone/>
              <a:defRPr sz="1620"/>
            </a:lvl2pPr>
            <a:lvl3pPr marL="822960" indent="0" algn="ctr">
              <a:buNone/>
              <a:defRPr sz="1620"/>
            </a:lvl3pPr>
            <a:lvl4pPr marL="1234440" indent="0" algn="ctr">
              <a:buNone/>
              <a:defRPr sz="1440"/>
            </a:lvl4pPr>
            <a:lvl5pPr marL="1645920" indent="0" algn="ctr">
              <a:buNone/>
              <a:defRPr sz="1440"/>
            </a:lvl5pPr>
            <a:lvl6pPr marL="2057400" indent="0" algn="ctr">
              <a:buNone/>
              <a:defRPr sz="1440"/>
            </a:lvl6pPr>
            <a:lvl7pPr marL="2468880" indent="0" algn="ctr">
              <a:buNone/>
              <a:defRPr sz="1440"/>
            </a:lvl7pPr>
            <a:lvl8pPr marL="2880360" indent="0" algn="ctr">
              <a:buNone/>
              <a:defRPr sz="1440"/>
            </a:lvl8pPr>
            <a:lvl9pPr marL="3291840" indent="0" algn="ctr">
              <a:buNone/>
              <a:defRPr sz="144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4/1/2022</a:t>
            </a:fld>
            <a:endParaRPr lang="en-US" dirty="0"/>
          </a:p>
        </p:txBody>
      </p:sp>
      <p:sp>
        <p:nvSpPr>
          <p:cNvPr id="5" name="Footer Placeholder 4"/>
          <p:cNvSpPr>
            <a:spLocks noGrp="1"/>
          </p:cNvSpPr>
          <p:nvPr>
            <p:ph type="ftr" sz="quarter" idx="11"/>
          </p:nvPr>
        </p:nvSpPr>
        <p:spPr>
          <a:xfrm>
            <a:off x="2174850" y="296377"/>
            <a:ext cx="4476524" cy="278281"/>
          </a:xfrm>
        </p:spPr>
        <p:txBody>
          <a:bodyPr/>
          <a:lstStyle/>
          <a:p>
            <a:endParaRPr lang="en-US" dirty="0"/>
          </a:p>
        </p:txBody>
      </p:sp>
      <p:sp>
        <p:nvSpPr>
          <p:cNvPr id="6" name="Slide Number Placeholder 5"/>
          <p:cNvSpPr>
            <a:spLocks noGrp="1"/>
          </p:cNvSpPr>
          <p:nvPr>
            <p:ph type="sldNum" sz="quarter" idx="12"/>
          </p:nvPr>
        </p:nvSpPr>
        <p:spPr>
          <a:xfrm>
            <a:off x="1293898" y="719076"/>
            <a:ext cx="729917" cy="453220"/>
          </a:xfrm>
        </p:spPr>
        <p:txBody>
          <a:bodyPr/>
          <a:lstStyle/>
          <a:p>
            <a:fld id="{6D22F896-40B5-4ADD-8801-0D06FADFA095}" type="slidenum">
              <a:rPr lang="en-US" dirty="0"/>
              <a:t>‹#›</a:t>
            </a:fld>
            <a:endParaRPr lang="en-US" dirty="0"/>
          </a:p>
        </p:txBody>
      </p:sp>
      <p:cxnSp>
        <p:nvCxnSpPr>
          <p:cNvPr id="15" name="Straight Connector 14"/>
          <p:cNvCxnSpPr/>
          <p:nvPr/>
        </p:nvCxnSpPr>
        <p:spPr>
          <a:xfrm>
            <a:off x="2176002" y="3175688"/>
            <a:ext cx="7773365"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637765165"/>
      </p:ext>
    </p:extLst>
  </p:cSld>
  <p:clrMapOvr>
    <a:masterClrMapping/>
  </p:clrMapOvr>
  <p:hf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4/1/2022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33" name="Straight Connector 32"/>
          <p:cNvCxnSpPr/>
          <p:nvPr/>
        </p:nvCxnSpPr>
        <p:spPr>
          <a:xfrm>
            <a:off x="1308506" y="1662379"/>
            <a:ext cx="864677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179502166"/>
      </p:ext>
    </p:extLst>
  </p:cSld>
  <p:clrMapOvr>
    <a:masterClrMapping/>
  </p:clrMapOvr>
  <p:hf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308815" y="1580517"/>
            <a:ext cx="7778839" cy="1699155"/>
          </a:xfrm>
        </p:spPr>
        <p:txBody>
          <a:bodyPr anchor="b">
            <a:normAutofit/>
          </a:bodyPr>
          <a:lstStyle>
            <a:lvl1pPr algn="l">
              <a:defRPr sz="3240"/>
            </a:lvl1pPr>
          </a:lstStyle>
          <a:p>
            <a:r>
              <a:rPr lang="en-US"/>
              <a:t>Click to edit Master title style</a:t>
            </a:r>
            <a:endParaRPr lang="en-US" dirty="0"/>
          </a:p>
        </p:txBody>
      </p:sp>
      <p:sp>
        <p:nvSpPr>
          <p:cNvPr id="3" name="Text Placeholder 2"/>
          <p:cNvSpPr>
            <a:spLocks noGrp="1"/>
          </p:cNvSpPr>
          <p:nvPr>
            <p:ph type="body" idx="1"/>
          </p:nvPr>
        </p:nvSpPr>
        <p:spPr>
          <a:xfrm>
            <a:off x="1308815" y="3425576"/>
            <a:ext cx="7767401" cy="911636"/>
          </a:xfrm>
        </p:spPr>
        <p:txBody>
          <a:bodyPr tIns="91440">
            <a:normAutofit/>
          </a:bodyPr>
          <a:lstStyle>
            <a:lvl1pPr marL="0" indent="0" algn="l">
              <a:buNone/>
              <a:defRPr sz="1620">
                <a:solidFill>
                  <a:schemeClr val="tx1"/>
                </a:solidFill>
              </a:defRPr>
            </a:lvl1pPr>
            <a:lvl2pPr marL="411480" indent="0">
              <a:buNone/>
              <a:defRPr sz="1620">
                <a:solidFill>
                  <a:schemeClr val="tx1">
                    <a:tint val="75000"/>
                  </a:schemeClr>
                </a:solidFill>
              </a:defRPr>
            </a:lvl2pPr>
            <a:lvl3pPr marL="822960" indent="0">
              <a:buNone/>
              <a:defRPr sz="1620">
                <a:solidFill>
                  <a:schemeClr val="tx1">
                    <a:tint val="75000"/>
                  </a:schemeClr>
                </a:solidFill>
              </a:defRPr>
            </a:lvl3pPr>
            <a:lvl4pPr marL="1234440" indent="0">
              <a:buNone/>
              <a:defRPr sz="1440">
                <a:solidFill>
                  <a:schemeClr val="tx1">
                    <a:tint val="75000"/>
                  </a:schemeClr>
                </a:solidFill>
              </a:defRPr>
            </a:lvl4pPr>
            <a:lvl5pPr marL="1645920" indent="0">
              <a:buNone/>
              <a:defRPr sz="1440">
                <a:solidFill>
                  <a:schemeClr val="tx1">
                    <a:tint val="75000"/>
                  </a:schemeClr>
                </a:solidFill>
              </a:defRPr>
            </a:lvl5pPr>
            <a:lvl6pPr marL="2057400" indent="0">
              <a:buNone/>
              <a:defRPr sz="1440">
                <a:solidFill>
                  <a:schemeClr val="tx1">
                    <a:tint val="75000"/>
                  </a:schemeClr>
                </a:solidFill>
              </a:defRPr>
            </a:lvl6pPr>
            <a:lvl7pPr marL="2468880" indent="0">
              <a:buNone/>
              <a:defRPr sz="1440">
                <a:solidFill>
                  <a:schemeClr val="tx1">
                    <a:tint val="75000"/>
                  </a:schemeClr>
                </a:solidFill>
              </a:defRPr>
            </a:lvl7pPr>
            <a:lvl8pPr marL="2880360" indent="0">
              <a:buNone/>
              <a:defRPr sz="1440">
                <a:solidFill>
                  <a:schemeClr val="tx1">
                    <a:tint val="75000"/>
                  </a:schemeClr>
                </a:solidFill>
              </a:defRPr>
            </a:lvl8pPr>
            <a:lvl9pPr marL="3291840" indent="0">
              <a:buNone/>
              <a:defRPr sz="144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4/1/2022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15" name="Straight Connector 14"/>
          <p:cNvCxnSpPr/>
          <p:nvPr/>
        </p:nvCxnSpPr>
        <p:spPr>
          <a:xfrm>
            <a:off x="1308815" y="3424487"/>
            <a:ext cx="776740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663411567"/>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98348" y="661226"/>
            <a:ext cx="9976104" cy="590931"/>
          </a:xfrm>
        </p:spPr>
        <p:txBody>
          <a:bodyPr/>
          <a:lstStyle>
            <a:lvl1pPr algn="ctr">
              <a:defRPr baseline="0">
                <a:solidFill>
                  <a:schemeClr val="bg1"/>
                </a:solidFill>
              </a:defRPr>
            </a:lvl1pPr>
          </a:lstStyle>
          <a:p>
            <a:r>
              <a:rPr lang="en-US"/>
              <a:t>Click to edit Master title style</a:t>
            </a:r>
          </a:p>
        </p:txBody>
      </p:sp>
      <p:sp>
        <p:nvSpPr>
          <p:cNvPr id="3" name="Content Placeholder 2"/>
          <p:cNvSpPr>
            <a:spLocks noGrp="1"/>
          </p:cNvSpPr>
          <p:nvPr>
            <p:ph idx="1"/>
          </p:nvPr>
        </p:nvSpPr>
        <p:spPr>
          <a:xfrm>
            <a:off x="516750" y="2103035"/>
            <a:ext cx="9948672" cy="3718925"/>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6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3333"/>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229370168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304296" y="724400"/>
            <a:ext cx="8645072" cy="95337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302598" y="1809790"/>
            <a:ext cx="4180637" cy="310373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772394" y="1815609"/>
            <a:ext cx="4180637" cy="30973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4/1/2022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35" name="Straight Connector 34"/>
          <p:cNvCxnSpPr/>
          <p:nvPr/>
        </p:nvCxnSpPr>
        <p:spPr>
          <a:xfrm>
            <a:off x="1308506" y="1662379"/>
            <a:ext cx="864677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365213243"/>
      </p:ext>
    </p:extLst>
  </p:cSld>
  <p:clrMapOvr>
    <a:masterClrMapping/>
  </p:clrMapOvr>
  <p:hf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02472" y="723747"/>
            <a:ext cx="8646895" cy="95068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02472" y="1817594"/>
            <a:ext cx="4180637" cy="721749"/>
          </a:xfrm>
        </p:spPr>
        <p:txBody>
          <a:bodyPr anchor="b">
            <a:normAutofit/>
          </a:bodyPr>
          <a:lstStyle>
            <a:lvl1pPr marL="0" indent="0">
              <a:lnSpc>
                <a:spcPct val="100000"/>
              </a:lnSpc>
              <a:buNone/>
              <a:defRPr sz="1980" b="0" cap="all" baseline="0">
                <a:solidFill>
                  <a:schemeClr val="accent1"/>
                </a:solidFill>
              </a:defRPr>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en-US"/>
              <a:t>Click to edit Master text styles</a:t>
            </a:r>
          </a:p>
        </p:txBody>
      </p:sp>
      <p:sp>
        <p:nvSpPr>
          <p:cNvPr id="4" name="Content Placeholder 3"/>
          <p:cNvSpPr>
            <a:spLocks noGrp="1"/>
          </p:cNvSpPr>
          <p:nvPr>
            <p:ph sz="half" idx="2"/>
          </p:nvPr>
        </p:nvSpPr>
        <p:spPr>
          <a:xfrm>
            <a:off x="1302472" y="2541843"/>
            <a:ext cx="4180637" cy="23800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771126" y="1820703"/>
            <a:ext cx="4180637" cy="722013"/>
          </a:xfrm>
        </p:spPr>
        <p:txBody>
          <a:bodyPr anchor="b">
            <a:normAutofit/>
          </a:bodyPr>
          <a:lstStyle>
            <a:lvl1pPr marL="0" indent="0">
              <a:lnSpc>
                <a:spcPct val="100000"/>
              </a:lnSpc>
              <a:buNone/>
              <a:defRPr sz="1980" b="0" cap="all" baseline="0">
                <a:solidFill>
                  <a:schemeClr val="accent1"/>
                </a:solidFill>
              </a:defRPr>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en-US"/>
              <a:t>Click to edit Master text styles</a:t>
            </a:r>
          </a:p>
        </p:txBody>
      </p:sp>
      <p:sp>
        <p:nvSpPr>
          <p:cNvPr id="6" name="Content Placeholder 5"/>
          <p:cNvSpPr>
            <a:spLocks noGrp="1"/>
          </p:cNvSpPr>
          <p:nvPr>
            <p:ph sz="quarter" idx="4"/>
          </p:nvPr>
        </p:nvSpPr>
        <p:spPr>
          <a:xfrm>
            <a:off x="5771126" y="2539342"/>
            <a:ext cx="4180637" cy="237363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4/1/2022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cxnSp>
        <p:nvCxnSpPr>
          <p:cNvPr id="29" name="Straight Connector 28"/>
          <p:cNvCxnSpPr/>
          <p:nvPr/>
        </p:nvCxnSpPr>
        <p:spPr>
          <a:xfrm>
            <a:off x="1308506" y="1662379"/>
            <a:ext cx="864677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611336286"/>
      </p:ext>
    </p:extLst>
  </p:cSld>
  <p:clrMapOvr>
    <a:masterClrMapping/>
  </p:clrMapOvr>
  <p:hf hdr="0" ftr="0" dt="0"/>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4/1/2022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cxnSp>
        <p:nvCxnSpPr>
          <p:cNvPr id="25" name="Straight Connector 24"/>
          <p:cNvCxnSpPr/>
          <p:nvPr/>
        </p:nvCxnSpPr>
        <p:spPr>
          <a:xfrm>
            <a:off x="1308506" y="1662379"/>
            <a:ext cx="8646770"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7" name="Rectangle 6">
            <a:extLst>
              <a:ext uri="{FF2B5EF4-FFF2-40B4-BE49-F238E27FC236}">
                <a16:creationId xmlns:a16="http://schemas.microsoft.com/office/drawing/2014/main" id="{BA34F37B-3DDD-4163-901A-E0BA247B64D2}"/>
              </a:ext>
            </a:extLst>
          </p:cNvPr>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0997746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4/1/2022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1674923348"/>
      </p:ext>
    </p:extLst>
  </p:cSld>
  <p:clrMapOvr>
    <a:masterClrMapping/>
  </p:clrMapOvr>
  <p:hf hdr="0" ftr="0" dt="0"/>
</p:sldLayout>
</file>

<file path=ppt/slideLayouts/slideLayout3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00204" y="719076"/>
            <a:ext cx="2945789" cy="2022405"/>
          </a:xfrm>
        </p:spPr>
        <p:txBody>
          <a:bodyPr anchor="b">
            <a:normAutofit/>
          </a:bodyPr>
          <a:lstStyle>
            <a:lvl1pPr algn="l">
              <a:defRPr sz="2160"/>
            </a:lvl1pPr>
          </a:lstStyle>
          <a:p>
            <a:r>
              <a:rPr lang="en-US"/>
              <a:t>Click to edit Master title style</a:t>
            </a:r>
            <a:endParaRPr lang="en-US" dirty="0"/>
          </a:p>
        </p:txBody>
      </p:sp>
      <p:sp>
        <p:nvSpPr>
          <p:cNvPr id="3" name="Content Placeholder 2"/>
          <p:cNvSpPr>
            <a:spLocks noGrp="1"/>
          </p:cNvSpPr>
          <p:nvPr>
            <p:ph idx="1"/>
          </p:nvPr>
        </p:nvSpPr>
        <p:spPr>
          <a:xfrm>
            <a:off x="4539343" y="719077"/>
            <a:ext cx="5411223" cy="4192943"/>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300204" y="2884942"/>
            <a:ext cx="2947512" cy="2023363"/>
          </a:xfrm>
        </p:spPr>
        <p:txBody>
          <a:bodyPr/>
          <a:lstStyle>
            <a:lvl1pPr marL="0" indent="0" algn="l">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4/1/2022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17" name="Straight Connector 16"/>
          <p:cNvCxnSpPr/>
          <p:nvPr/>
        </p:nvCxnSpPr>
        <p:spPr>
          <a:xfrm>
            <a:off x="1303452" y="2884942"/>
            <a:ext cx="294254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34649318"/>
      </p:ext>
    </p:extLst>
  </p:cSld>
  <p:clrMapOvr>
    <a:masterClrMapping/>
  </p:clrMapOvr>
  <p:hf hdr="0" ftr="0" dt="0"/>
</p:sldLayout>
</file>

<file path=ppt/slideLayouts/slideLayout3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6729649" y="433953"/>
            <a:ext cx="3667080" cy="463419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306086" y="1016562"/>
            <a:ext cx="4979095" cy="1647526"/>
          </a:xfrm>
        </p:spPr>
        <p:txBody>
          <a:bodyPr anchor="b">
            <a:normAutofit/>
          </a:bodyPr>
          <a:lstStyle>
            <a:lvl1pPr>
              <a:defRPr sz="288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11951" y="1010288"/>
            <a:ext cx="2512054" cy="3479694"/>
          </a:xfrm>
          <a:solidFill>
            <a:schemeClr val="bg1">
              <a:lumMod val="85000"/>
            </a:schemeClr>
          </a:solidFill>
          <a:ln w="9525" cap="sq">
            <a:noFill/>
            <a:miter lim="800000"/>
          </a:ln>
          <a:effectLst/>
        </p:spPr>
        <p:txBody>
          <a:bodyPr anchor="t"/>
          <a:lstStyle>
            <a:lvl1pPr marL="0" indent="0" algn="ctr">
              <a:buNone/>
              <a:defRPr sz="2880"/>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r>
              <a:rPr lang="en-US"/>
              <a:t>Click icon to add picture</a:t>
            </a:r>
            <a:endParaRPr lang="en-US" dirty="0"/>
          </a:p>
        </p:txBody>
      </p:sp>
      <p:sp>
        <p:nvSpPr>
          <p:cNvPr id="4" name="Text Placeholder 3"/>
          <p:cNvSpPr>
            <a:spLocks noGrp="1"/>
          </p:cNvSpPr>
          <p:nvPr>
            <p:ph type="body" sz="half" idx="2"/>
          </p:nvPr>
        </p:nvSpPr>
        <p:spPr>
          <a:xfrm>
            <a:off x="1305296" y="2831393"/>
            <a:ext cx="4971964" cy="1803368"/>
          </a:xfrm>
        </p:spPr>
        <p:txBody>
          <a:bodyPr>
            <a:normAutofit/>
          </a:bodyPr>
          <a:lstStyle>
            <a:lvl1pPr marL="0" indent="0" algn="l">
              <a:buNone/>
              <a:defRPr sz="162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en-US"/>
              <a:t>Click to edit Master text styles</a:t>
            </a:r>
          </a:p>
        </p:txBody>
      </p:sp>
      <p:sp>
        <p:nvSpPr>
          <p:cNvPr id="5" name="Date Placeholder 4"/>
          <p:cNvSpPr>
            <a:spLocks noGrp="1"/>
          </p:cNvSpPr>
          <p:nvPr>
            <p:ph type="dt" sz="half" idx="10"/>
          </p:nvPr>
        </p:nvSpPr>
        <p:spPr>
          <a:xfrm>
            <a:off x="1302644" y="4922871"/>
            <a:ext cx="4974616" cy="288111"/>
          </a:xfrm>
        </p:spPr>
        <p:txBody>
          <a:bodyPr/>
          <a:lstStyle>
            <a:lvl1pPr algn="l">
              <a:defRPr/>
            </a:lvl1pPr>
          </a:lstStyle>
          <a:p>
            <a:fld id="{48A87A34-81AB-432B-8DAE-1953F412C126}" type="datetimeFigureOut">
              <a:rPr lang="en-US" dirty="0"/>
              <a:pPr/>
              <a:t>4/1/2022</a:t>
            </a:fld>
            <a:endParaRPr lang="en-US" dirty="0"/>
          </a:p>
        </p:txBody>
      </p:sp>
      <p:sp>
        <p:nvSpPr>
          <p:cNvPr id="6" name="Footer Placeholder 5"/>
          <p:cNvSpPr>
            <a:spLocks noGrp="1"/>
          </p:cNvSpPr>
          <p:nvPr>
            <p:ph type="ftr" sz="quarter" idx="11"/>
          </p:nvPr>
        </p:nvSpPr>
        <p:spPr>
          <a:xfrm>
            <a:off x="1302644" y="286776"/>
            <a:ext cx="4986904" cy="288838"/>
          </a:xfrm>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31" name="Straight Connector 30"/>
          <p:cNvCxnSpPr/>
          <p:nvPr/>
        </p:nvCxnSpPr>
        <p:spPr>
          <a:xfrm>
            <a:off x="1302644" y="2829245"/>
            <a:ext cx="497461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583195157"/>
      </p:ext>
    </p:extLst>
  </p:cSld>
  <p:clrMapOvr>
    <a:masterClrMapping/>
  </p:clrMapOvr>
  <p:hf hdr="0" ftr="0" dt="0"/>
</p:sldLayout>
</file>

<file path=ppt/slideLayouts/slideLayout3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4/1/2022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26" name="Straight Connector 25"/>
          <p:cNvCxnSpPr/>
          <p:nvPr/>
        </p:nvCxnSpPr>
        <p:spPr>
          <a:xfrm>
            <a:off x="1308506" y="1662379"/>
            <a:ext cx="864677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634678197"/>
      </p:ext>
    </p:extLst>
  </p:cSld>
  <p:clrMapOvr>
    <a:masterClrMapping/>
  </p:clrMapOvr>
  <p:hf hdr="0" ftr="0" dt="0"/>
</p:sldLayout>
</file>

<file path=ppt/slideLayouts/slideLayout3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495200" y="719076"/>
            <a:ext cx="1454168" cy="4193900"/>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300205" y="719076"/>
            <a:ext cx="7045947" cy="41939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4/1/2022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15" name="Straight Connector 14"/>
          <p:cNvCxnSpPr/>
          <p:nvPr/>
        </p:nvCxnSpPr>
        <p:spPr>
          <a:xfrm>
            <a:off x="8495200" y="719076"/>
            <a:ext cx="0" cy="419390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319167265"/>
      </p:ext>
    </p:extLst>
  </p:cSld>
  <p:clrMapOvr>
    <a:masterClrMapping/>
  </p:clrMapOvr>
  <p:hf hdr="0" ftr="0" dt="0"/>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98348" y="661226"/>
            <a:ext cx="9976104" cy="590931"/>
          </a:xfrm>
        </p:spPr>
        <p:txBody>
          <a:bodyPr/>
          <a:lstStyle>
            <a:lvl1pPr algn="ctr">
              <a:defRPr baseline="0">
                <a:solidFill>
                  <a:schemeClr val="bg1"/>
                </a:solidFill>
              </a:defRPr>
            </a:lvl1pPr>
          </a:lstStyle>
          <a:p>
            <a:r>
              <a:rPr lang="en-US"/>
              <a:t>Click to edit Master title style</a:t>
            </a:r>
          </a:p>
        </p:txBody>
      </p:sp>
      <p:sp>
        <p:nvSpPr>
          <p:cNvPr id="3" name="Content Placeholder 2"/>
          <p:cNvSpPr>
            <a:spLocks noGrp="1"/>
          </p:cNvSpPr>
          <p:nvPr>
            <p:ph idx="1"/>
          </p:nvPr>
        </p:nvSpPr>
        <p:spPr>
          <a:xfrm>
            <a:off x="516750" y="2103035"/>
            <a:ext cx="9948672" cy="3718925"/>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6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3333"/>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37708424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cSld name="Title Slid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A28B2A9-89D6-4CF3-BBAF-1CA0E88E14CD}"/>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10972800" cy="6172200"/>
          </a:xfrm>
          <a:prstGeom prst="rect">
            <a:avLst/>
          </a:prstGeom>
        </p:spPr>
      </p:pic>
      <p:pic>
        <p:nvPicPr>
          <p:cNvPr id="10" name="Picture 9" descr="A picture containing text  Description automatically generated">
            <a:extLst>
              <a:ext uri="{FF2B5EF4-FFF2-40B4-BE49-F238E27FC236}">
                <a16:creationId xmlns:a16="http://schemas.microsoft.com/office/drawing/2014/main" id="{9E96A302-1F38-4275-8241-37FF3CB49A0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67449" y="1896465"/>
            <a:ext cx="1601595" cy="1298628"/>
          </a:xfrm>
          <a:prstGeom prst="rect">
            <a:avLst/>
          </a:prstGeom>
        </p:spPr>
      </p:pic>
      <p:sp>
        <p:nvSpPr>
          <p:cNvPr id="11" name="Rectangle 4"/>
          <p:cNvSpPr>
            <a:spLocks noGrp="1" noChangeArrowheads="1"/>
          </p:cNvSpPr>
          <p:nvPr>
            <p:ph type="subTitle" idx="1"/>
          </p:nvPr>
        </p:nvSpPr>
        <p:spPr>
          <a:xfrm>
            <a:off x="685800" y="4974336"/>
            <a:ext cx="5815584" cy="286232"/>
          </a:xfrm>
        </p:spPr>
        <p:txBody>
          <a:bodyPr wrap="square" anchor="t">
            <a:noAutofit/>
          </a:bodyPr>
          <a:lstStyle>
            <a:lvl1pPr marL="0" indent="0" algn="l">
              <a:lnSpc>
                <a:spcPct val="90000"/>
              </a:lnSpc>
              <a:spcBef>
                <a:spcPts val="600"/>
              </a:spcBef>
              <a:spcAft>
                <a:spcPts val="300"/>
              </a:spcAft>
              <a:buFontTx/>
              <a:buNone/>
              <a:defRPr sz="1400" b="0">
                <a:solidFill>
                  <a:schemeClr val="tx2"/>
                </a:solidFill>
                <a:latin typeface="Trebuchet MS" pitchFamily="34" charset="0"/>
              </a:defRPr>
            </a:lvl1pPr>
          </a:lstStyle>
          <a:p>
            <a:r>
              <a:rPr lang="en-US"/>
              <a:t>Click to edit Master subtitle style</a:t>
            </a:r>
            <a:endParaRPr lang="en-US" dirty="0"/>
          </a:p>
        </p:txBody>
      </p:sp>
      <p:sp>
        <p:nvSpPr>
          <p:cNvPr id="305" name="Title 304"/>
          <p:cNvSpPr>
            <a:spLocks noGrp="1"/>
          </p:cNvSpPr>
          <p:nvPr>
            <p:ph type="title" hasCustomPrompt="1"/>
          </p:nvPr>
        </p:nvSpPr>
        <p:spPr>
          <a:xfrm>
            <a:off x="685800" y="4023360"/>
            <a:ext cx="5815584" cy="982855"/>
          </a:xfrm>
        </p:spPr>
        <p:txBody>
          <a:bodyPr anchor="b">
            <a:noAutofit/>
          </a:bodyPr>
          <a:lstStyle>
            <a:lvl1pPr algn="l">
              <a:lnSpc>
                <a:spcPct val="90000"/>
              </a:lnSpc>
              <a:spcBef>
                <a:spcPts val="0"/>
              </a:spcBef>
              <a:defRPr sz="3600" b="1" cap="all" baseline="0">
                <a:solidFill>
                  <a:schemeClr val="tx1"/>
                </a:solidFill>
                <a:effectLst>
                  <a:outerShdw blurRad="38100" dist="38100" dir="2700000" algn="tl">
                    <a:srgbClr val="000000">
                      <a:alpha val="43137"/>
                    </a:srgbClr>
                  </a:outerShdw>
                </a:effectLst>
                <a:latin typeface="Trebuchet MS" panose="020B0603020202020204" pitchFamily="34" charset="0"/>
              </a:defRPr>
            </a:lvl1pPr>
          </a:lstStyle>
          <a:p>
            <a:r>
              <a:rPr lang="en-US" dirty="0"/>
              <a:t>CLICK TO EDIT MASTER TITLE STYLE</a:t>
            </a:r>
          </a:p>
        </p:txBody>
      </p:sp>
      <p:pic>
        <p:nvPicPr>
          <p:cNvPr id="6" name="Graphic 5">
            <a:extLst>
              <a:ext uri="{FF2B5EF4-FFF2-40B4-BE49-F238E27FC236}">
                <a16:creationId xmlns:a16="http://schemas.microsoft.com/office/drawing/2014/main" id="{887DABAD-3709-40C3-9EFD-BF1A6B6A2044}"/>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40401" r="-3502"/>
          <a:stretch/>
        </p:blipFill>
        <p:spPr>
          <a:xfrm>
            <a:off x="1996931" y="1981572"/>
            <a:ext cx="2011680" cy="1104528"/>
          </a:xfrm>
          <a:prstGeom prst="rect">
            <a:avLst/>
          </a:prstGeom>
        </p:spPr>
      </p:pic>
    </p:spTree>
    <p:extLst>
      <p:ext uri="{BB962C8B-B14F-4D97-AF65-F5344CB8AC3E}">
        <p14:creationId xmlns:p14="http://schemas.microsoft.com/office/powerpoint/2010/main" val="1677953989"/>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ubtitle, and Content with CONFIDENTIAL">
    <p:spTree>
      <p:nvGrpSpPr>
        <p:cNvPr id="1" name=""/>
        <p:cNvGrpSpPr/>
        <p:nvPr/>
      </p:nvGrpSpPr>
      <p:grpSpPr>
        <a:xfrm>
          <a:off x="0" y="0"/>
          <a:ext cx="0" cy="0"/>
          <a:chOff x="0" y="0"/>
          <a:chExt cx="0" cy="0"/>
        </a:xfrm>
      </p:grpSpPr>
      <p:sp>
        <p:nvSpPr>
          <p:cNvPr id="2" name="Title 1"/>
          <p:cNvSpPr>
            <a:spLocks noGrp="1"/>
          </p:cNvSpPr>
          <p:nvPr>
            <p:ph type="title"/>
          </p:nvPr>
        </p:nvSpPr>
        <p:spPr>
          <a:xfrm>
            <a:off x="498348" y="661226"/>
            <a:ext cx="9976104" cy="590931"/>
          </a:xfrm>
        </p:spPr>
        <p:txBody>
          <a:bodyPr/>
          <a:lstStyle>
            <a:lvl1pPr algn="ctr">
              <a:defRPr>
                <a:solidFill>
                  <a:schemeClr val="bg1"/>
                </a:solidFill>
              </a:defRPr>
            </a:lvl1pPr>
          </a:lstStyle>
          <a:p>
            <a:r>
              <a:rPr lang="en-US"/>
              <a:t>Click to edit Master title style</a:t>
            </a:r>
          </a:p>
        </p:txBody>
      </p:sp>
      <p:sp>
        <p:nvSpPr>
          <p:cNvPr id="3" name="Content Placeholder 2"/>
          <p:cNvSpPr>
            <a:spLocks noGrp="1"/>
          </p:cNvSpPr>
          <p:nvPr>
            <p:ph idx="1"/>
          </p:nvPr>
        </p:nvSpPr>
        <p:spPr>
          <a:xfrm>
            <a:off x="516750" y="2103035"/>
            <a:ext cx="9948672" cy="3718925"/>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6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3333"/>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
        <p:nvSpPr>
          <p:cNvPr id="7" name="Rectangle 6"/>
          <p:cNvSpPr/>
          <p:nvPr userDrawn="1"/>
        </p:nvSpPr>
        <p:spPr>
          <a:xfrm>
            <a:off x="7049729" y="5781717"/>
            <a:ext cx="2762866" cy="248142"/>
          </a:xfrm>
          <a:prstGeom prst="rect">
            <a:avLst/>
          </a:prstGeom>
          <a:noFill/>
          <a:ln w="25400" cap="flat" cmpd="sng" algn="ctr">
            <a:noFill/>
            <a:prstDash val="solid"/>
          </a:ln>
          <a:effectLst/>
        </p:spPr>
        <p:txBody>
          <a:bodyPr rtlCol="0" anchor="b"/>
          <a:lstStyle/>
          <a:p>
            <a:pPr marL="0" marR="0" lvl="0" indent="0" algn="r" defTabSz="457200" eaLnBrk="1" fontAlgn="auto" latinLnBrk="0" hangingPunct="1">
              <a:lnSpc>
                <a:spcPct val="90000"/>
              </a:lnSpc>
              <a:spcBef>
                <a:spcPts val="0"/>
              </a:spcBef>
              <a:spcAft>
                <a:spcPts val="0"/>
              </a:spcAft>
              <a:buClrTx/>
              <a:buSzTx/>
              <a:buFontTx/>
              <a:buNone/>
              <a:tabLst/>
              <a:defRPr/>
            </a:pPr>
            <a:r>
              <a:rPr lang="en-US" sz="800" b="1" i="0" kern="0">
                <a:solidFill>
                  <a:schemeClr val="bg1"/>
                </a:solidFill>
                <a:latin typeface="Trebuchet MS"/>
              </a:rPr>
              <a:t>NVIDIA CONFIDENTIAL. DO NOT DISTRIBUTE.</a:t>
            </a:r>
          </a:p>
        </p:txBody>
      </p:sp>
    </p:spTree>
    <p:extLst>
      <p:ext uri="{BB962C8B-B14F-4D97-AF65-F5344CB8AC3E}">
        <p14:creationId xmlns:p14="http://schemas.microsoft.com/office/powerpoint/2010/main" val="369192057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Closing Slide">
    <p:spTree>
      <p:nvGrpSpPr>
        <p:cNvPr id="1" name=""/>
        <p:cNvGrpSpPr/>
        <p:nvPr/>
      </p:nvGrpSpPr>
      <p:grpSpPr>
        <a:xfrm>
          <a:off x="0" y="0"/>
          <a:ext cx="0" cy="0"/>
          <a:chOff x="0" y="0"/>
          <a:chExt cx="0" cy="0"/>
        </a:xfrm>
      </p:grpSpPr>
      <p:pic>
        <p:nvPicPr>
          <p:cNvPr id="9" name="Picture 8" descr="A close up of a spider  Description automatically generated">
            <a:extLst>
              <a:ext uri="{FF2B5EF4-FFF2-40B4-BE49-F238E27FC236}">
                <a16:creationId xmlns:a16="http://schemas.microsoft.com/office/drawing/2014/main" id="{312387AB-4080-4B69-BFCF-F134EF12C770}"/>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10972800" cy="6172200"/>
          </a:xfrm>
          <a:prstGeom prst="rect">
            <a:avLst/>
          </a:prstGeom>
        </p:spPr>
      </p:pic>
      <p:pic>
        <p:nvPicPr>
          <p:cNvPr id="10" name="Picture 9" descr="A picture containing text  Description automatically generated">
            <a:extLst>
              <a:ext uri="{FF2B5EF4-FFF2-40B4-BE49-F238E27FC236}">
                <a16:creationId xmlns:a16="http://schemas.microsoft.com/office/drawing/2014/main" id="{B8805453-93BD-4B24-A658-29DCC011299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359525" y="4416800"/>
            <a:ext cx="1601595" cy="1298628"/>
          </a:xfrm>
          <a:prstGeom prst="rect">
            <a:avLst/>
          </a:prstGeom>
        </p:spPr>
      </p:pic>
      <p:pic>
        <p:nvPicPr>
          <p:cNvPr id="4" name="Graphic 3">
            <a:extLst>
              <a:ext uri="{FF2B5EF4-FFF2-40B4-BE49-F238E27FC236}">
                <a16:creationId xmlns:a16="http://schemas.microsoft.com/office/drawing/2014/main" id="{1FDA9BB0-5ECC-460A-9E7D-23BD2DACDBB2}"/>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40401" r="-3502"/>
          <a:stretch/>
        </p:blipFill>
        <p:spPr>
          <a:xfrm>
            <a:off x="8732027" y="4513850"/>
            <a:ext cx="2011680" cy="1104528"/>
          </a:xfrm>
          <a:prstGeom prst="rect">
            <a:avLst/>
          </a:prstGeom>
        </p:spPr>
      </p:pic>
      <p:pic>
        <p:nvPicPr>
          <p:cNvPr id="5" name="Picture 4">
            <a:extLst>
              <a:ext uri="{FF2B5EF4-FFF2-40B4-BE49-F238E27FC236}">
                <a16:creationId xmlns:a16="http://schemas.microsoft.com/office/drawing/2014/main" id="{C9BBAA96-8E11-4693-9D2C-B9A09C9EDE65}"/>
              </a:ext>
            </a:extLst>
          </p:cNvPr>
          <p:cNvPicPr>
            <a:picLocks noChangeAspect="1"/>
          </p:cNvPicPr>
          <p:nvPr userDrawn="1"/>
        </p:nvPicPr>
        <p:blipFill rotWithShape="1">
          <a:blip r:embed="rId6" cstate="email">
            <a:extLst>
              <a:ext uri="{28A0092B-C50C-407E-A947-70E740481C1C}">
                <a14:useLocalDpi xmlns:a14="http://schemas.microsoft.com/office/drawing/2010/main"/>
              </a:ext>
            </a:extLst>
          </a:blip>
          <a:srcRect l="-21753" b="-229"/>
          <a:stretch/>
        </p:blipFill>
        <p:spPr>
          <a:xfrm flipV="1">
            <a:off x="0" y="229699"/>
            <a:ext cx="10972800" cy="5942501"/>
          </a:xfrm>
          <a:prstGeom prst="rect">
            <a:avLst/>
          </a:prstGeom>
        </p:spPr>
      </p:pic>
      <p:sp>
        <p:nvSpPr>
          <p:cNvPr id="6" name="Rectangle 5">
            <a:extLst>
              <a:ext uri="{FF2B5EF4-FFF2-40B4-BE49-F238E27FC236}">
                <a16:creationId xmlns:a16="http://schemas.microsoft.com/office/drawing/2014/main" id="{31A82D87-06D2-4577-8BE1-FCA4A756D6A6}"/>
              </a:ext>
            </a:extLst>
          </p:cNvPr>
          <p:cNvSpPr/>
          <p:nvPr userDrawn="1"/>
        </p:nvSpPr>
        <p:spPr>
          <a:xfrm>
            <a:off x="0" y="0"/>
            <a:ext cx="10972800" cy="6172200"/>
          </a:xfrm>
          <a:prstGeom prst="rect">
            <a:avLst/>
          </a:prstGeom>
          <a:gradFill>
            <a:gsLst>
              <a:gs pos="34000">
                <a:schemeClr val="tx1"/>
              </a:gs>
              <a:gs pos="100000">
                <a:schemeClr val="tx1">
                  <a:alpha val="3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E5EE7370-E8BD-4D21-8ADB-FD0EC53DE04B}"/>
              </a:ext>
            </a:extLst>
          </p:cNvPr>
          <p:cNvPicPr>
            <a:picLocks noChangeAspect="1"/>
          </p:cNvPicPr>
          <p:nvPr userDrawn="1"/>
        </p:nvPicPr>
        <p:blipFill>
          <a:blip r:embed="rId7" cstate="email">
            <a:extLst>
              <a:ext uri="{28A0092B-C50C-407E-A947-70E740481C1C}">
                <a14:useLocalDpi xmlns:a14="http://schemas.microsoft.com/office/drawing/2010/main"/>
              </a:ext>
            </a:extLst>
          </a:blip>
          <a:stretch>
            <a:fillRect/>
          </a:stretch>
        </p:blipFill>
        <p:spPr>
          <a:xfrm>
            <a:off x="583337" y="3902417"/>
            <a:ext cx="3232858" cy="1132744"/>
          </a:xfrm>
          <a:prstGeom prst="rect">
            <a:avLst/>
          </a:prstGeom>
        </p:spPr>
      </p:pic>
      <p:sp>
        <p:nvSpPr>
          <p:cNvPr id="8" name="TextBox 7">
            <a:extLst>
              <a:ext uri="{FF2B5EF4-FFF2-40B4-BE49-F238E27FC236}">
                <a16:creationId xmlns:a16="http://schemas.microsoft.com/office/drawing/2014/main" id="{A3B96E76-2018-4620-924E-D2798ACE8D7C}"/>
              </a:ext>
            </a:extLst>
          </p:cNvPr>
          <p:cNvSpPr txBox="1"/>
          <p:nvPr userDrawn="1"/>
        </p:nvSpPr>
        <p:spPr>
          <a:xfrm>
            <a:off x="481641" y="5310989"/>
            <a:ext cx="2512291" cy="3693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l">
              <a:lnSpc>
                <a:spcPct val="90000"/>
              </a:lnSpc>
            </a:pPr>
            <a:r>
              <a:rPr lang="en-US" sz="2000">
                <a:solidFill>
                  <a:schemeClr val="tx2"/>
                </a:solidFill>
                <a:latin typeface="Trebuchet MS" panose="020B0603020202020204" pitchFamily="34" charset="0"/>
              </a:rPr>
              <a:t>www.nvidia.com/dli</a:t>
            </a:r>
          </a:p>
        </p:txBody>
      </p:sp>
    </p:spTree>
    <p:extLst>
      <p:ext uri="{BB962C8B-B14F-4D97-AF65-F5344CB8AC3E}">
        <p14:creationId xmlns:p14="http://schemas.microsoft.com/office/powerpoint/2010/main" val="410644668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98348" y="521208"/>
            <a:ext cx="9976104" cy="590931"/>
          </a:xfrm>
        </p:spPr>
        <p:txBody>
          <a:bodyPr/>
          <a:lstStyle>
            <a:lvl1pPr algn="ctr">
              <a:defRPr sz="2800" baseline="0">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516750" y="2103035"/>
            <a:ext cx="9948672" cy="3718925"/>
          </a:xfrm>
        </p:spPr>
        <p:txBody>
          <a:bodyPr/>
          <a:lstStyle>
            <a:lvl1pPr marL="0" indent="0">
              <a:buClr>
                <a:schemeClr val="bg2"/>
              </a:buClr>
              <a:buSzPct val="100000"/>
              <a:buFontTx/>
              <a:buNone/>
              <a:defRPr sz="1400">
                <a:solidFill>
                  <a:schemeClr val="accent4"/>
                </a:solidFill>
              </a:defRPr>
            </a:lvl1pPr>
            <a:lvl2pPr marL="571500" indent="0">
              <a:buClr>
                <a:schemeClr val="bg2"/>
              </a:buClr>
              <a:buSzPct val="100000"/>
              <a:buFontTx/>
              <a:buNone/>
              <a:defRPr sz="1200">
                <a:solidFill>
                  <a:schemeClr val="accent4"/>
                </a:solidFill>
              </a:defRPr>
            </a:lvl2pPr>
            <a:lvl3pPr marL="1089025" indent="0">
              <a:buClr>
                <a:schemeClr val="bg2"/>
              </a:buClr>
              <a:buSzPct val="100000"/>
              <a:buFontTx/>
              <a:buNone/>
              <a:defRPr sz="1100">
                <a:solidFill>
                  <a:schemeClr val="accent4"/>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p:txBody>
      </p:sp>
      <p:sp>
        <p:nvSpPr>
          <p:cNvPr id="5" name="Text Placeholder 4"/>
          <p:cNvSpPr>
            <a:spLocks noGrp="1"/>
          </p:cNvSpPr>
          <p:nvPr>
            <p:ph type="body" sz="quarter" idx="10"/>
          </p:nvPr>
        </p:nvSpPr>
        <p:spPr>
          <a:xfrm>
            <a:off x="498348" y="1088136"/>
            <a:ext cx="9976104" cy="525463"/>
          </a:xfrm>
        </p:spPr>
        <p:txBody>
          <a:bodyPr/>
          <a:lstStyle>
            <a:lvl1pPr marL="0" indent="0" algn="ctr">
              <a:buFontTx/>
              <a:buNone/>
              <a:defRPr sz="18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97563662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BULLET_ICON_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98348" y="521208"/>
            <a:ext cx="9976104" cy="590931"/>
          </a:xfrm>
        </p:spPr>
        <p:txBody>
          <a:bodyPr/>
          <a:lstStyle>
            <a:lvl1pPr algn="ctr">
              <a:defRPr sz="2800" baseline="0">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516750" y="2103035"/>
            <a:ext cx="9948672" cy="3718925"/>
          </a:xfrm>
        </p:spPr>
        <p:txBody>
          <a:bodyPr/>
          <a:lstStyle>
            <a:lvl1pPr marL="230188" indent="-230188">
              <a:buClr>
                <a:schemeClr val="bg2"/>
              </a:buClr>
              <a:buSzPct val="75000"/>
              <a:buFontTx/>
              <a:buBlip>
                <a:blip r:embed="rId2"/>
              </a:buBlip>
              <a:defRPr sz="1400">
                <a:solidFill>
                  <a:schemeClr val="accent4"/>
                </a:solidFill>
              </a:defRPr>
            </a:lvl1pPr>
            <a:lvl2pPr marL="800100" indent="-228600">
              <a:buClr>
                <a:schemeClr val="bg2"/>
              </a:buClr>
              <a:buSzPct val="75000"/>
              <a:buFontTx/>
              <a:buBlip>
                <a:blip r:embed="rId2"/>
              </a:buBlip>
              <a:defRPr sz="1200">
                <a:solidFill>
                  <a:schemeClr val="accent4"/>
                </a:solidFill>
              </a:defRPr>
            </a:lvl2pPr>
            <a:lvl3pPr marL="1258888" indent="-169863">
              <a:buClr>
                <a:schemeClr val="bg2"/>
              </a:buClr>
              <a:buSzPct val="75000"/>
              <a:buFontTx/>
              <a:buBlip>
                <a:blip r:embed="rId2"/>
              </a:buBlip>
              <a:defRPr sz="1100">
                <a:solidFill>
                  <a:schemeClr val="accent4"/>
                </a:solidFill>
              </a:defRPr>
            </a:lvl3pPr>
            <a:lvl4pPr marL="1774825" indent="-228600">
              <a:buClr>
                <a:schemeClr val="bg2"/>
              </a:buClr>
              <a:buSzPct val="75000"/>
              <a:buFontTx/>
              <a:buBlip>
                <a:blip r:embed="rId2"/>
              </a:buBlip>
              <a:defRPr sz="1000">
                <a:solidFill>
                  <a:schemeClr val="accent4"/>
                </a:solidFill>
                <a:latin typeface="Trebuchet MS" panose="020B0603020202020204" pitchFamily="34" charset="0"/>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p:cNvSpPr>
            <a:spLocks noGrp="1"/>
          </p:cNvSpPr>
          <p:nvPr>
            <p:ph type="body" sz="quarter" idx="10"/>
          </p:nvPr>
        </p:nvSpPr>
        <p:spPr>
          <a:xfrm>
            <a:off x="498348" y="1088136"/>
            <a:ext cx="9976104" cy="525463"/>
          </a:xfrm>
        </p:spPr>
        <p:txBody>
          <a:bodyPr/>
          <a:lstStyle>
            <a:lvl1pPr marL="0" indent="0" algn="ctr">
              <a:buFontTx/>
              <a:buNone/>
              <a:defRPr sz="18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3130939190"/>
      </p:ext>
    </p:extLst>
  </p:cSld>
  <p:clrMapOvr>
    <a:masterClrMapping/>
  </p:clrMapOvr>
  <p:hf hdr="0" ftr="0" dt="0"/>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CONFIDENTIAL">
    <p:spTree>
      <p:nvGrpSpPr>
        <p:cNvPr id="1" name=""/>
        <p:cNvGrpSpPr/>
        <p:nvPr/>
      </p:nvGrpSpPr>
      <p:grpSpPr>
        <a:xfrm>
          <a:off x="0" y="0"/>
          <a:ext cx="0" cy="0"/>
          <a:chOff x="0" y="0"/>
          <a:chExt cx="0" cy="0"/>
        </a:xfrm>
      </p:grpSpPr>
      <p:sp>
        <p:nvSpPr>
          <p:cNvPr id="2" name="Title 1"/>
          <p:cNvSpPr>
            <a:spLocks noGrp="1"/>
          </p:cNvSpPr>
          <p:nvPr>
            <p:ph type="title"/>
          </p:nvPr>
        </p:nvSpPr>
        <p:spPr>
          <a:xfrm>
            <a:off x="498348" y="521208"/>
            <a:ext cx="9976104" cy="590931"/>
          </a:xfrm>
        </p:spPr>
        <p:txBody>
          <a:bodyPr/>
          <a:lstStyle>
            <a:lvl1pPr algn="ctr">
              <a:defRPr sz="2800">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516750" y="2103035"/>
            <a:ext cx="9948672" cy="3718925"/>
          </a:xfrm>
        </p:spPr>
        <p:txBody>
          <a:bodyPr/>
          <a:lstStyle>
            <a:lvl1pPr marL="0" indent="0">
              <a:buClr>
                <a:schemeClr val="bg2"/>
              </a:buClr>
              <a:buSzPct val="100000"/>
              <a:buFontTx/>
              <a:buNone/>
              <a:defRPr sz="1400">
                <a:solidFill>
                  <a:schemeClr val="accent4"/>
                </a:solidFill>
              </a:defRPr>
            </a:lvl1pPr>
            <a:lvl2pPr marL="571500" indent="0">
              <a:buClr>
                <a:schemeClr val="bg2"/>
              </a:buClr>
              <a:buSzPct val="100000"/>
              <a:buFontTx/>
              <a:buNone/>
              <a:defRPr sz="1200">
                <a:solidFill>
                  <a:schemeClr val="accent4"/>
                </a:solidFill>
              </a:defRPr>
            </a:lvl2pPr>
            <a:lvl3pPr marL="1089025" indent="0">
              <a:buClr>
                <a:schemeClr val="bg2"/>
              </a:buClr>
              <a:buSzPct val="100000"/>
              <a:buFontTx/>
              <a:buNone/>
              <a:defRPr sz="1100">
                <a:solidFill>
                  <a:schemeClr val="accent4"/>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088136"/>
            <a:ext cx="9976104" cy="525463"/>
          </a:xfrm>
        </p:spPr>
        <p:txBody>
          <a:bodyPr/>
          <a:lstStyle>
            <a:lvl1pPr marL="0" indent="0" algn="ctr">
              <a:buFontTx/>
              <a:buNone/>
              <a:defRPr sz="18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
        <p:nvSpPr>
          <p:cNvPr id="7" name="Rectangle 6"/>
          <p:cNvSpPr/>
          <p:nvPr/>
        </p:nvSpPr>
        <p:spPr>
          <a:xfrm>
            <a:off x="168283" y="5775855"/>
            <a:ext cx="2762866" cy="248142"/>
          </a:xfrm>
          <a:prstGeom prst="rect">
            <a:avLst/>
          </a:prstGeom>
          <a:noFill/>
          <a:ln w="25400" cap="flat" cmpd="sng" algn="ctr">
            <a:noFill/>
            <a:prstDash val="solid"/>
          </a:ln>
          <a:effectLst/>
        </p:spPr>
        <p:txBody>
          <a:bodyPr rtlCol="0" anchor="b"/>
          <a:lstStyle/>
          <a:p>
            <a:pPr marL="0" marR="0" lvl="0" indent="0" algn="l" defTabSz="457200" eaLnBrk="1" fontAlgn="auto" latinLnBrk="0" hangingPunct="1">
              <a:lnSpc>
                <a:spcPct val="90000"/>
              </a:lnSpc>
              <a:spcBef>
                <a:spcPts val="0"/>
              </a:spcBef>
              <a:spcAft>
                <a:spcPts val="0"/>
              </a:spcAft>
              <a:buClrTx/>
              <a:buSzTx/>
              <a:buFontTx/>
              <a:buNone/>
              <a:tabLst/>
              <a:defRPr/>
            </a:pPr>
            <a:r>
              <a:rPr lang="en-US" sz="700" b="1" i="0" kern="0" dirty="0">
                <a:solidFill>
                  <a:schemeClr val="bg1"/>
                </a:solidFill>
                <a:latin typeface="Trebuchet MS"/>
              </a:rPr>
              <a:t>NVIDIA CONFIDENTIAL. DO NOT DISTRIBUTE.</a:t>
            </a:r>
          </a:p>
        </p:txBody>
      </p:sp>
    </p:spTree>
    <p:extLst>
      <p:ext uri="{BB962C8B-B14F-4D97-AF65-F5344CB8AC3E}">
        <p14:creationId xmlns:p14="http://schemas.microsoft.com/office/powerpoint/2010/main" val="1021228546"/>
      </p:ext>
    </p:extLst>
  </p:cSld>
  <p:clrMapOvr>
    <a:masterClrMapping/>
  </p:clrMapOvr>
  <p:hf hdr="0" ftr="0" dt="0"/>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itle, Subtitle, Content - NO LOGO &amp; PAGE NUMBER">
    <p:spTree>
      <p:nvGrpSpPr>
        <p:cNvPr id="1" name=""/>
        <p:cNvGrpSpPr/>
        <p:nvPr/>
      </p:nvGrpSpPr>
      <p:grpSpPr>
        <a:xfrm>
          <a:off x="0" y="0"/>
          <a:ext cx="0" cy="0"/>
          <a:chOff x="0" y="0"/>
          <a:chExt cx="0" cy="0"/>
        </a:xfrm>
      </p:grpSpPr>
      <p:sp>
        <p:nvSpPr>
          <p:cNvPr id="2" name="Title 1"/>
          <p:cNvSpPr>
            <a:spLocks noGrp="1"/>
          </p:cNvSpPr>
          <p:nvPr>
            <p:ph type="title"/>
          </p:nvPr>
        </p:nvSpPr>
        <p:spPr>
          <a:xfrm>
            <a:off x="498348" y="521208"/>
            <a:ext cx="9976104" cy="590931"/>
          </a:xfrm>
        </p:spPr>
        <p:txBody>
          <a:bodyPr/>
          <a:lstStyle>
            <a:lvl1pPr algn="ctr">
              <a:defRPr sz="2800">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512064" y="2103035"/>
            <a:ext cx="9962388" cy="3547957"/>
          </a:xfrm>
        </p:spPr>
        <p:txBody>
          <a:bodyPr/>
          <a:lstStyle>
            <a:lvl1pPr marL="0" indent="0">
              <a:buClr>
                <a:schemeClr val="bg2"/>
              </a:buClr>
              <a:buSzPct val="100000"/>
              <a:buFontTx/>
              <a:buNone/>
              <a:defRPr sz="1400">
                <a:solidFill>
                  <a:schemeClr val="accent4"/>
                </a:solidFill>
              </a:defRPr>
            </a:lvl1pPr>
            <a:lvl2pPr marL="571500" indent="0">
              <a:buClr>
                <a:schemeClr val="bg2"/>
              </a:buClr>
              <a:buSzPct val="100000"/>
              <a:buFontTx/>
              <a:buNone/>
              <a:defRPr sz="1200">
                <a:solidFill>
                  <a:schemeClr val="accent4"/>
                </a:solidFill>
              </a:defRPr>
            </a:lvl2pPr>
            <a:lvl3pPr marL="1089025" indent="0">
              <a:buClr>
                <a:schemeClr val="bg2"/>
              </a:buClr>
              <a:buSzPct val="100000"/>
              <a:buFontTx/>
              <a:buNone/>
              <a:defRPr sz="1200">
                <a:solidFill>
                  <a:schemeClr val="accent4"/>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088136"/>
            <a:ext cx="9976104" cy="525463"/>
          </a:xfrm>
        </p:spPr>
        <p:txBody>
          <a:bodyPr/>
          <a:lstStyle>
            <a:lvl1pPr marL="0" indent="0" algn="ctr">
              <a:buFontTx/>
              <a:buNone/>
              <a:defRPr sz="18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89811934"/>
      </p:ext>
    </p:extLst>
  </p:cSld>
  <p:clrMapOvr>
    <a:masterClrMapping/>
  </p:clrMapOvr>
  <p:hf hdr="0" ftr="0" dt="0"/>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Content with Photograph">
    <p:spTree>
      <p:nvGrpSpPr>
        <p:cNvPr id="1" name=""/>
        <p:cNvGrpSpPr/>
        <p:nvPr/>
      </p:nvGrpSpPr>
      <p:grpSpPr>
        <a:xfrm>
          <a:off x="0" y="0"/>
          <a:ext cx="0" cy="0"/>
          <a:chOff x="0" y="0"/>
          <a:chExt cx="0" cy="0"/>
        </a:xfrm>
      </p:grpSpPr>
      <p:sp>
        <p:nvSpPr>
          <p:cNvPr id="2" name="Title 1"/>
          <p:cNvSpPr>
            <a:spLocks noGrp="1"/>
          </p:cNvSpPr>
          <p:nvPr>
            <p:ph type="title"/>
          </p:nvPr>
        </p:nvSpPr>
        <p:spPr>
          <a:xfrm>
            <a:off x="519232" y="1798590"/>
            <a:ext cx="4204402" cy="618631"/>
          </a:xfrm>
        </p:spPr>
        <p:txBody>
          <a:bodyPr/>
          <a:lstStyle>
            <a:lvl1pPr algn="l">
              <a:defRPr sz="2800">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519231" y="3071579"/>
            <a:ext cx="4192841" cy="2517089"/>
          </a:xfrm>
        </p:spPr>
        <p:txBody>
          <a:bodyPr/>
          <a:lstStyle>
            <a:lvl1pPr marL="0" indent="0">
              <a:spcBef>
                <a:spcPts val="500"/>
              </a:spcBef>
              <a:spcAft>
                <a:spcPts val="500"/>
              </a:spcAft>
              <a:buClr>
                <a:schemeClr val="bg2"/>
              </a:buClr>
              <a:buSzPct val="100000"/>
              <a:buFontTx/>
              <a:buNone/>
              <a:defRPr sz="1200">
                <a:solidFill>
                  <a:schemeClr val="accent4"/>
                </a:solidFill>
              </a:defRPr>
            </a:lvl1pPr>
            <a:lvl2pPr marL="571500" indent="0">
              <a:spcBef>
                <a:spcPts val="500"/>
              </a:spcBef>
              <a:spcAft>
                <a:spcPts val="500"/>
              </a:spcAft>
              <a:buClr>
                <a:schemeClr val="bg2"/>
              </a:buClr>
              <a:buSzPct val="100000"/>
              <a:buFontTx/>
              <a:buNone/>
              <a:defRPr sz="1100">
                <a:solidFill>
                  <a:schemeClr val="accent4"/>
                </a:solidFill>
              </a:defRPr>
            </a:lvl2pPr>
            <a:lvl3pPr marL="1089025" indent="0">
              <a:spcBef>
                <a:spcPts val="500"/>
              </a:spcBef>
              <a:spcAft>
                <a:spcPts val="500"/>
              </a:spcAft>
              <a:buClr>
                <a:schemeClr val="bg2"/>
              </a:buClr>
              <a:buSzPct val="100000"/>
              <a:buFontTx/>
              <a:buNone/>
              <a:defRPr sz="1100">
                <a:solidFill>
                  <a:schemeClr val="accent4"/>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519232" y="2348397"/>
            <a:ext cx="4204402" cy="525463"/>
          </a:xfrm>
        </p:spPr>
        <p:txBody>
          <a:bodyPr/>
          <a:lstStyle>
            <a:lvl1pPr marL="0" indent="0" algn="l">
              <a:buFontTx/>
              <a:buNone/>
              <a:defRPr sz="18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
        <p:nvSpPr>
          <p:cNvPr id="6" name="Rectangle 5">
            <a:extLst>
              <a:ext uri="{FF2B5EF4-FFF2-40B4-BE49-F238E27FC236}">
                <a16:creationId xmlns:a16="http://schemas.microsoft.com/office/drawing/2014/main" id="{8831D909-248F-4CE7-BB5A-95C08A81BD03}"/>
              </a:ext>
            </a:extLst>
          </p:cNvPr>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3553249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Alternate Layout">
    <p:spTree>
      <p:nvGrpSpPr>
        <p:cNvPr id="1" name=""/>
        <p:cNvGrpSpPr/>
        <p:nvPr/>
      </p:nvGrpSpPr>
      <p:grpSpPr>
        <a:xfrm>
          <a:off x="0" y="0"/>
          <a:ext cx="0" cy="0"/>
          <a:chOff x="0" y="0"/>
          <a:chExt cx="0" cy="0"/>
        </a:xfrm>
      </p:grpSpPr>
      <p:sp>
        <p:nvSpPr>
          <p:cNvPr id="2" name="Title 1"/>
          <p:cNvSpPr>
            <a:spLocks noGrp="1"/>
          </p:cNvSpPr>
          <p:nvPr>
            <p:ph type="title"/>
          </p:nvPr>
        </p:nvSpPr>
        <p:spPr>
          <a:xfrm>
            <a:off x="4983480" y="1798590"/>
            <a:ext cx="5440680" cy="618631"/>
          </a:xfrm>
        </p:spPr>
        <p:txBody>
          <a:bodyPr/>
          <a:lstStyle>
            <a:lvl1pPr algn="l">
              <a:defRPr sz="2800">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4983480" y="2916936"/>
            <a:ext cx="5431536" cy="2517089"/>
          </a:xfrm>
        </p:spPr>
        <p:txBody>
          <a:bodyPr/>
          <a:lstStyle>
            <a:lvl1pPr marL="0" indent="0">
              <a:spcBef>
                <a:spcPts val="500"/>
              </a:spcBef>
              <a:spcAft>
                <a:spcPts val="500"/>
              </a:spcAft>
              <a:buClr>
                <a:schemeClr val="bg2"/>
              </a:buClr>
              <a:buSzPct val="100000"/>
              <a:buFontTx/>
              <a:buNone/>
              <a:defRPr sz="1200">
                <a:solidFill>
                  <a:schemeClr val="accent4"/>
                </a:solidFill>
              </a:defRPr>
            </a:lvl1pPr>
            <a:lvl2pPr marL="571500" indent="0">
              <a:spcBef>
                <a:spcPts val="500"/>
              </a:spcBef>
              <a:spcAft>
                <a:spcPts val="500"/>
              </a:spcAft>
              <a:buClr>
                <a:schemeClr val="bg2"/>
              </a:buClr>
              <a:buSzPct val="100000"/>
              <a:buFontTx/>
              <a:buNone/>
              <a:defRPr sz="1100">
                <a:solidFill>
                  <a:schemeClr val="accent4"/>
                </a:solidFill>
              </a:defRPr>
            </a:lvl2pPr>
            <a:lvl3pPr marL="1089025" indent="0">
              <a:spcBef>
                <a:spcPts val="500"/>
              </a:spcBef>
              <a:spcAft>
                <a:spcPts val="500"/>
              </a:spcAft>
              <a:buClr>
                <a:schemeClr val="bg2"/>
              </a:buClr>
              <a:buSzPct val="100000"/>
              <a:buFontTx/>
              <a:buNone/>
              <a:defRPr sz="1100">
                <a:solidFill>
                  <a:schemeClr val="accent4"/>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0" y="2368296"/>
            <a:ext cx="5440680" cy="525463"/>
          </a:xfrm>
        </p:spPr>
        <p:txBody>
          <a:bodyPr/>
          <a:lstStyle>
            <a:lvl1pPr marL="0" indent="0" algn="l">
              <a:buFontTx/>
              <a:buNone/>
              <a:defRPr sz="18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1436940109"/>
      </p:ext>
    </p:extLst>
  </p:cSld>
  <p:clrMapOvr>
    <a:masterClrMapping/>
  </p:clrMapOvr>
  <p:hf hdr="0" ftr="0" dt="0"/>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pic>
        <p:nvPicPr>
          <p:cNvPr id="4" name="Picture 3" descr="A close up of a logo  Description automatically generated">
            <a:extLst>
              <a:ext uri="{FF2B5EF4-FFF2-40B4-BE49-F238E27FC236}">
                <a16:creationId xmlns:a16="http://schemas.microsoft.com/office/drawing/2014/main" id="{6302B7CA-37AE-4D42-BAAD-C239CA228AB6}"/>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10972800" cy="6172200"/>
          </a:xfrm>
          <a:prstGeom prst="rect">
            <a:avLst/>
          </a:prstGeom>
        </p:spPr>
      </p:pic>
      <p:sp>
        <p:nvSpPr>
          <p:cNvPr id="3" name="Rectangle 2">
            <a:extLst>
              <a:ext uri="{FF2B5EF4-FFF2-40B4-BE49-F238E27FC236}">
                <a16:creationId xmlns:a16="http://schemas.microsoft.com/office/drawing/2014/main" id="{49F7E9A3-0A81-4C26-A7F7-E5A8839E70F2}"/>
              </a:ext>
            </a:extLst>
          </p:cNvPr>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486282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CC9D3D8-33FC-4EE7-AE65-7535FEAB06AA}"/>
              </a:ext>
            </a:extLst>
          </p:cNvPr>
          <p:cNvSpPr/>
          <p:nvPr/>
        </p:nvSpPr>
        <p:spPr>
          <a:xfrm>
            <a:off x="0" y="0"/>
            <a:ext cx="10727473" cy="565099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521208"/>
            <a:ext cx="9976104" cy="590931"/>
          </a:xfrm>
        </p:spPr>
        <p:txBody>
          <a:bodyPr/>
          <a:lstStyle>
            <a:lvl1pPr algn="ctr">
              <a:defRPr sz="2800">
                <a:solidFill>
                  <a:schemeClr val="bg1"/>
                </a:solidFill>
              </a:defRPr>
            </a:lvl1pPr>
          </a:lstStyle>
          <a:p>
            <a:r>
              <a:rPr lang="en-US"/>
              <a:t>Click to edit Master title style</a:t>
            </a:r>
            <a:endParaRPr lang="en-US" dirty="0"/>
          </a:p>
        </p:txBody>
      </p:sp>
      <p:sp>
        <p:nvSpPr>
          <p:cNvPr id="5" name="Rectangle 4">
            <a:extLst>
              <a:ext uri="{FF2B5EF4-FFF2-40B4-BE49-F238E27FC236}">
                <a16:creationId xmlns:a16="http://schemas.microsoft.com/office/drawing/2014/main" id="{FF3D7BF8-6409-469C-BC72-8811E7F15F54}"/>
              </a:ext>
            </a:extLst>
          </p:cNvPr>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1075606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Transition / Segu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F3AE616-A526-467A-9354-356237D56F8F}"/>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10972800" cy="6172200"/>
          </a:xfrm>
          <a:prstGeom prst="rect">
            <a:avLst/>
          </a:prstGeom>
        </p:spPr>
      </p:pic>
      <p:sp>
        <p:nvSpPr>
          <p:cNvPr id="2" name="Title 1"/>
          <p:cNvSpPr>
            <a:spLocks noGrp="1"/>
          </p:cNvSpPr>
          <p:nvPr>
            <p:ph type="title"/>
          </p:nvPr>
        </p:nvSpPr>
        <p:spPr>
          <a:xfrm>
            <a:off x="4974336" y="4224528"/>
            <a:ext cx="5376672" cy="1373939"/>
          </a:xfrm>
        </p:spPr>
        <p:txBody>
          <a:bodyPr anchor="b"/>
          <a:lstStyle>
            <a:lvl1pPr algn="ctr">
              <a:defRPr sz="3400">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4053383912"/>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ubtitle, and Content - NO LOGO &amp; PAGE NUMBER">
    <p:spTree>
      <p:nvGrpSpPr>
        <p:cNvPr id="1" name=""/>
        <p:cNvGrpSpPr/>
        <p:nvPr/>
      </p:nvGrpSpPr>
      <p:grpSpPr>
        <a:xfrm>
          <a:off x="0" y="0"/>
          <a:ext cx="0" cy="0"/>
          <a:chOff x="0" y="0"/>
          <a:chExt cx="0" cy="0"/>
        </a:xfrm>
      </p:grpSpPr>
      <p:sp>
        <p:nvSpPr>
          <p:cNvPr id="4" name="Rectangle 3"/>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661226"/>
            <a:ext cx="9976104" cy="590931"/>
          </a:xfrm>
        </p:spPr>
        <p:txBody>
          <a:bodyPr/>
          <a:lstStyle>
            <a:lvl1pPr algn="ctr">
              <a:defRPr>
                <a:solidFill>
                  <a:schemeClr val="bg1"/>
                </a:solidFill>
              </a:defRPr>
            </a:lvl1pPr>
          </a:lstStyle>
          <a:p>
            <a:r>
              <a:rPr lang="en-US"/>
              <a:t>Click to edit Master title style</a:t>
            </a:r>
          </a:p>
        </p:txBody>
      </p:sp>
      <p:sp>
        <p:nvSpPr>
          <p:cNvPr id="3" name="Content Placeholder 2"/>
          <p:cNvSpPr>
            <a:spLocks noGrp="1"/>
          </p:cNvSpPr>
          <p:nvPr>
            <p:ph idx="1"/>
          </p:nvPr>
        </p:nvSpPr>
        <p:spPr>
          <a:xfrm>
            <a:off x="512064" y="2103035"/>
            <a:ext cx="9948672" cy="3693758"/>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8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3333"/>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99221110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Embargo Layout">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75E518B9-8953-4D61-86EB-BF726D7CE198}"/>
              </a:ext>
            </a:extLst>
          </p:cNvPr>
          <p:cNvGrpSpPr/>
          <p:nvPr/>
        </p:nvGrpSpPr>
        <p:grpSpPr>
          <a:xfrm>
            <a:off x="-1327308" y="-404866"/>
            <a:ext cx="13626669" cy="6983326"/>
            <a:chOff x="-1327308" y="-404866"/>
            <a:chExt cx="13626669" cy="6983326"/>
          </a:xfrm>
        </p:grpSpPr>
        <p:sp>
          <p:nvSpPr>
            <p:cNvPr id="9" name="Rectangle 8">
              <a:extLst>
                <a:ext uri="{FF2B5EF4-FFF2-40B4-BE49-F238E27FC236}">
                  <a16:creationId xmlns:a16="http://schemas.microsoft.com/office/drawing/2014/main" id="{0486AA18-85AA-4ECF-BC7C-6CDDDFA8AED1}"/>
                </a:ext>
              </a:extLst>
            </p:cNvPr>
            <p:cNvSpPr/>
            <p:nvPr/>
          </p:nvSpPr>
          <p:spPr>
            <a:xfrm>
              <a:off x="0" y="0"/>
              <a:ext cx="10972800" cy="6172200"/>
            </a:xfrm>
            <a:prstGeom prst="rect">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16">
              <a:extLst>
                <a:ext uri="{FF2B5EF4-FFF2-40B4-BE49-F238E27FC236}">
                  <a16:creationId xmlns:a16="http://schemas.microsoft.com/office/drawing/2014/main" id="{779DBA0E-78FD-499D-B7C5-9610ED16A58F}"/>
                </a:ext>
              </a:extLst>
            </p:cNvPr>
            <p:cNvSpPr>
              <a:spLocks noEditPoints="1"/>
            </p:cNvSpPr>
            <p:nvPr/>
          </p:nvSpPr>
          <p:spPr bwMode="auto">
            <a:xfrm>
              <a:off x="26269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Freeform 16">
              <a:extLst>
                <a:ext uri="{FF2B5EF4-FFF2-40B4-BE49-F238E27FC236}">
                  <a16:creationId xmlns:a16="http://schemas.microsoft.com/office/drawing/2014/main" id="{4856087B-5738-47BA-B257-0AE16578FE0D}"/>
                </a:ext>
              </a:extLst>
            </p:cNvPr>
            <p:cNvSpPr>
              <a:spLocks noEditPoints="1"/>
            </p:cNvSpPr>
            <p:nvPr/>
          </p:nvSpPr>
          <p:spPr bwMode="auto">
            <a:xfrm>
              <a:off x="61660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16">
              <a:extLst>
                <a:ext uri="{FF2B5EF4-FFF2-40B4-BE49-F238E27FC236}">
                  <a16:creationId xmlns:a16="http://schemas.microsoft.com/office/drawing/2014/main" id="{30EA3BC0-CA75-4A9F-844C-9DF7651395F9}"/>
                </a:ext>
              </a:extLst>
            </p:cNvPr>
            <p:cNvSpPr>
              <a:spLocks noEditPoints="1"/>
            </p:cNvSpPr>
            <p:nvPr/>
          </p:nvSpPr>
          <p:spPr bwMode="auto">
            <a:xfrm>
              <a:off x="97050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16">
              <a:extLst>
                <a:ext uri="{FF2B5EF4-FFF2-40B4-BE49-F238E27FC236}">
                  <a16:creationId xmlns:a16="http://schemas.microsoft.com/office/drawing/2014/main" id="{09D9D0DC-416F-4D02-AE51-DC94179FE30F}"/>
                </a:ext>
              </a:extLst>
            </p:cNvPr>
            <p:cNvSpPr>
              <a:spLocks noEditPoints="1"/>
            </p:cNvSpPr>
            <p:nvPr/>
          </p:nvSpPr>
          <p:spPr bwMode="auto">
            <a:xfrm>
              <a:off x="132441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16">
              <a:extLst>
                <a:ext uri="{FF2B5EF4-FFF2-40B4-BE49-F238E27FC236}">
                  <a16:creationId xmlns:a16="http://schemas.microsoft.com/office/drawing/2014/main" id="{B3F11494-DD54-4DA3-999D-60884617ABD4}"/>
                </a:ext>
              </a:extLst>
            </p:cNvPr>
            <p:cNvSpPr>
              <a:spLocks noEditPoints="1"/>
            </p:cNvSpPr>
            <p:nvPr/>
          </p:nvSpPr>
          <p:spPr bwMode="auto">
            <a:xfrm>
              <a:off x="167831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16">
              <a:extLst>
                <a:ext uri="{FF2B5EF4-FFF2-40B4-BE49-F238E27FC236}">
                  <a16:creationId xmlns:a16="http://schemas.microsoft.com/office/drawing/2014/main" id="{B8DA5A4A-C129-4A6A-8590-D776A55A56C4}"/>
                </a:ext>
              </a:extLst>
            </p:cNvPr>
            <p:cNvSpPr>
              <a:spLocks noEditPoints="1"/>
            </p:cNvSpPr>
            <p:nvPr/>
          </p:nvSpPr>
          <p:spPr bwMode="auto">
            <a:xfrm>
              <a:off x="203222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16">
              <a:extLst>
                <a:ext uri="{FF2B5EF4-FFF2-40B4-BE49-F238E27FC236}">
                  <a16:creationId xmlns:a16="http://schemas.microsoft.com/office/drawing/2014/main" id="{AA72853C-EBAC-4426-B8F7-4D7FF7CE7610}"/>
                </a:ext>
              </a:extLst>
            </p:cNvPr>
            <p:cNvSpPr>
              <a:spLocks noEditPoints="1"/>
            </p:cNvSpPr>
            <p:nvPr/>
          </p:nvSpPr>
          <p:spPr bwMode="auto">
            <a:xfrm>
              <a:off x="238613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16">
              <a:extLst>
                <a:ext uri="{FF2B5EF4-FFF2-40B4-BE49-F238E27FC236}">
                  <a16:creationId xmlns:a16="http://schemas.microsoft.com/office/drawing/2014/main" id="{0AA148D7-A843-4289-9E59-D4B56EBE964F}"/>
                </a:ext>
              </a:extLst>
            </p:cNvPr>
            <p:cNvSpPr>
              <a:spLocks noEditPoints="1"/>
            </p:cNvSpPr>
            <p:nvPr/>
          </p:nvSpPr>
          <p:spPr bwMode="auto">
            <a:xfrm>
              <a:off x="274003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16">
              <a:extLst>
                <a:ext uri="{FF2B5EF4-FFF2-40B4-BE49-F238E27FC236}">
                  <a16:creationId xmlns:a16="http://schemas.microsoft.com/office/drawing/2014/main" id="{3DFDAB2E-4FBE-4EA1-9068-98D2A1969CAD}"/>
                </a:ext>
              </a:extLst>
            </p:cNvPr>
            <p:cNvSpPr>
              <a:spLocks noEditPoints="1"/>
            </p:cNvSpPr>
            <p:nvPr/>
          </p:nvSpPr>
          <p:spPr bwMode="auto">
            <a:xfrm>
              <a:off x="309394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Freeform 16">
              <a:extLst>
                <a:ext uri="{FF2B5EF4-FFF2-40B4-BE49-F238E27FC236}">
                  <a16:creationId xmlns:a16="http://schemas.microsoft.com/office/drawing/2014/main" id="{1CB7337C-1F1B-4024-8C1B-114529041011}"/>
                </a:ext>
              </a:extLst>
            </p:cNvPr>
            <p:cNvSpPr>
              <a:spLocks noEditPoints="1"/>
            </p:cNvSpPr>
            <p:nvPr/>
          </p:nvSpPr>
          <p:spPr bwMode="auto">
            <a:xfrm>
              <a:off x="344784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16">
              <a:extLst>
                <a:ext uri="{FF2B5EF4-FFF2-40B4-BE49-F238E27FC236}">
                  <a16:creationId xmlns:a16="http://schemas.microsoft.com/office/drawing/2014/main" id="{3AC71E65-025E-4CD8-9C62-5C672876AB2A}"/>
                </a:ext>
              </a:extLst>
            </p:cNvPr>
            <p:cNvSpPr>
              <a:spLocks noEditPoints="1"/>
            </p:cNvSpPr>
            <p:nvPr/>
          </p:nvSpPr>
          <p:spPr bwMode="auto">
            <a:xfrm>
              <a:off x="380175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Freeform 16">
              <a:extLst>
                <a:ext uri="{FF2B5EF4-FFF2-40B4-BE49-F238E27FC236}">
                  <a16:creationId xmlns:a16="http://schemas.microsoft.com/office/drawing/2014/main" id="{CC69994B-2A96-4E6B-90E0-7C6012E4388B}"/>
                </a:ext>
              </a:extLst>
            </p:cNvPr>
            <p:cNvSpPr>
              <a:spLocks noEditPoints="1"/>
            </p:cNvSpPr>
            <p:nvPr/>
          </p:nvSpPr>
          <p:spPr bwMode="auto">
            <a:xfrm>
              <a:off x="415566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16">
              <a:extLst>
                <a:ext uri="{FF2B5EF4-FFF2-40B4-BE49-F238E27FC236}">
                  <a16:creationId xmlns:a16="http://schemas.microsoft.com/office/drawing/2014/main" id="{95DA46AF-2C01-438F-ABE1-131B508F707C}"/>
                </a:ext>
              </a:extLst>
            </p:cNvPr>
            <p:cNvSpPr>
              <a:spLocks noEditPoints="1"/>
            </p:cNvSpPr>
            <p:nvPr/>
          </p:nvSpPr>
          <p:spPr bwMode="auto">
            <a:xfrm>
              <a:off x="450956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Freeform 16">
              <a:extLst>
                <a:ext uri="{FF2B5EF4-FFF2-40B4-BE49-F238E27FC236}">
                  <a16:creationId xmlns:a16="http://schemas.microsoft.com/office/drawing/2014/main" id="{AD1F7F7D-46C6-41FC-9A05-60CDDDABC9B8}"/>
                </a:ext>
              </a:extLst>
            </p:cNvPr>
            <p:cNvSpPr>
              <a:spLocks noEditPoints="1"/>
            </p:cNvSpPr>
            <p:nvPr/>
          </p:nvSpPr>
          <p:spPr bwMode="auto">
            <a:xfrm>
              <a:off x="486347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Freeform 16">
              <a:extLst>
                <a:ext uri="{FF2B5EF4-FFF2-40B4-BE49-F238E27FC236}">
                  <a16:creationId xmlns:a16="http://schemas.microsoft.com/office/drawing/2014/main" id="{E6044945-DD35-4A1F-B666-67B79DB3B9E2}"/>
                </a:ext>
              </a:extLst>
            </p:cNvPr>
            <p:cNvSpPr>
              <a:spLocks noEditPoints="1"/>
            </p:cNvSpPr>
            <p:nvPr/>
          </p:nvSpPr>
          <p:spPr bwMode="auto">
            <a:xfrm>
              <a:off x="521737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 name="Freeform 16">
              <a:extLst>
                <a:ext uri="{FF2B5EF4-FFF2-40B4-BE49-F238E27FC236}">
                  <a16:creationId xmlns:a16="http://schemas.microsoft.com/office/drawing/2014/main" id="{B6707B12-7E15-44BA-A75C-D231A0BD9DDF}"/>
                </a:ext>
              </a:extLst>
            </p:cNvPr>
            <p:cNvSpPr>
              <a:spLocks noEditPoints="1"/>
            </p:cNvSpPr>
            <p:nvPr/>
          </p:nvSpPr>
          <p:spPr bwMode="auto">
            <a:xfrm>
              <a:off x="557128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16">
              <a:extLst>
                <a:ext uri="{FF2B5EF4-FFF2-40B4-BE49-F238E27FC236}">
                  <a16:creationId xmlns:a16="http://schemas.microsoft.com/office/drawing/2014/main" id="{C9CA6F74-E612-4E07-826D-3714EA654BEB}"/>
                </a:ext>
              </a:extLst>
            </p:cNvPr>
            <p:cNvSpPr>
              <a:spLocks noEditPoints="1"/>
            </p:cNvSpPr>
            <p:nvPr/>
          </p:nvSpPr>
          <p:spPr bwMode="auto">
            <a:xfrm>
              <a:off x="592519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Freeform 16">
              <a:extLst>
                <a:ext uri="{FF2B5EF4-FFF2-40B4-BE49-F238E27FC236}">
                  <a16:creationId xmlns:a16="http://schemas.microsoft.com/office/drawing/2014/main" id="{9C232950-AF88-4D8C-98A2-58E2906C02B8}"/>
                </a:ext>
              </a:extLst>
            </p:cNvPr>
            <p:cNvSpPr>
              <a:spLocks noEditPoints="1"/>
            </p:cNvSpPr>
            <p:nvPr/>
          </p:nvSpPr>
          <p:spPr bwMode="auto">
            <a:xfrm>
              <a:off x="627909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Freeform 16">
              <a:extLst>
                <a:ext uri="{FF2B5EF4-FFF2-40B4-BE49-F238E27FC236}">
                  <a16:creationId xmlns:a16="http://schemas.microsoft.com/office/drawing/2014/main" id="{577A18B0-195A-44F8-8045-DEE9F4805CFE}"/>
                </a:ext>
              </a:extLst>
            </p:cNvPr>
            <p:cNvSpPr>
              <a:spLocks noEditPoints="1"/>
            </p:cNvSpPr>
            <p:nvPr/>
          </p:nvSpPr>
          <p:spPr bwMode="auto">
            <a:xfrm>
              <a:off x="663300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9" name="Freeform 16">
              <a:extLst>
                <a:ext uri="{FF2B5EF4-FFF2-40B4-BE49-F238E27FC236}">
                  <a16:creationId xmlns:a16="http://schemas.microsoft.com/office/drawing/2014/main" id="{C57DA582-5E40-4087-915C-A8AFB763CE7F}"/>
                </a:ext>
              </a:extLst>
            </p:cNvPr>
            <p:cNvSpPr>
              <a:spLocks noEditPoints="1"/>
            </p:cNvSpPr>
            <p:nvPr/>
          </p:nvSpPr>
          <p:spPr bwMode="auto">
            <a:xfrm>
              <a:off x="698690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Freeform 16">
              <a:extLst>
                <a:ext uri="{FF2B5EF4-FFF2-40B4-BE49-F238E27FC236}">
                  <a16:creationId xmlns:a16="http://schemas.microsoft.com/office/drawing/2014/main" id="{6B9446B2-AA95-41F1-8CE9-9C293FF2FFB9}"/>
                </a:ext>
              </a:extLst>
            </p:cNvPr>
            <p:cNvSpPr>
              <a:spLocks noEditPoints="1"/>
            </p:cNvSpPr>
            <p:nvPr/>
          </p:nvSpPr>
          <p:spPr bwMode="auto">
            <a:xfrm>
              <a:off x="734081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1" name="Freeform 16">
              <a:extLst>
                <a:ext uri="{FF2B5EF4-FFF2-40B4-BE49-F238E27FC236}">
                  <a16:creationId xmlns:a16="http://schemas.microsoft.com/office/drawing/2014/main" id="{09C2F6DB-63BE-4BEF-BD50-8E85A06AF348}"/>
                </a:ext>
              </a:extLst>
            </p:cNvPr>
            <p:cNvSpPr>
              <a:spLocks noEditPoints="1"/>
            </p:cNvSpPr>
            <p:nvPr/>
          </p:nvSpPr>
          <p:spPr bwMode="auto">
            <a:xfrm>
              <a:off x="769472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2" name="Freeform 16">
              <a:extLst>
                <a:ext uri="{FF2B5EF4-FFF2-40B4-BE49-F238E27FC236}">
                  <a16:creationId xmlns:a16="http://schemas.microsoft.com/office/drawing/2014/main" id="{AB269B44-FFE3-44F5-9547-2D6656916371}"/>
                </a:ext>
              </a:extLst>
            </p:cNvPr>
            <p:cNvSpPr>
              <a:spLocks noEditPoints="1"/>
            </p:cNvSpPr>
            <p:nvPr/>
          </p:nvSpPr>
          <p:spPr bwMode="auto">
            <a:xfrm>
              <a:off x="804862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3" name="Freeform 16">
              <a:extLst>
                <a:ext uri="{FF2B5EF4-FFF2-40B4-BE49-F238E27FC236}">
                  <a16:creationId xmlns:a16="http://schemas.microsoft.com/office/drawing/2014/main" id="{D7B33E0B-D54D-4AD0-93EB-2D85D95AA705}"/>
                </a:ext>
              </a:extLst>
            </p:cNvPr>
            <p:cNvSpPr>
              <a:spLocks noEditPoints="1"/>
            </p:cNvSpPr>
            <p:nvPr/>
          </p:nvSpPr>
          <p:spPr bwMode="auto">
            <a:xfrm>
              <a:off x="840253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4" name="Freeform 16">
              <a:extLst>
                <a:ext uri="{FF2B5EF4-FFF2-40B4-BE49-F238E27FC236}">
                  <a16:creationId xmlns:a16="http://schemas.microsoft.com/office/drawing/2014/main" id="{C82CDED5-DC3C-4291-8FB5-4FBECACC0932}"/>
                </a:ext>
              </a:extLst>
            </p:cNvPr>
            <p:cNvSpPr>
              <a:spLocks noEditPoints="1"/>
            </p:cNvSpPr>
            <p:nvPr/>
          </p:nvSpPr>
          <p:spPr bwMode="auto">
            <a:xfrm>
              <a:off x="875643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5" name="Freeform 16">
              <a:extLst>
                <a:ext uri="{FF2B5EF4-FFF2-40B4-BE49-F238E27FC236}">
                  <a16:creationId xmlns:a16="http://schemas.microsoft.com/office/drawing/2014/main" id="{38B0CFAC-4CC8-4BD7-9602-D3F62B41114E}"/>
                </a:ext>
              </a:extLst>
            </p:cNvPr>
            <p:cNvSpPr>
              <a:spLocks noEditPoints="1"/>
            </p:cNvSpPr>
            <p:nvPr/>
          </p:nvSpPr>
          <p:spPr bwMode="auto">
            <a:xfrm>
              <a:off x="911034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6" name="Freeform 16">
              <a:extLst>
                <a:ext uri="{FF2B5EF4-FFF2-40B4-BE49-F238E27FC236}">
                  <a16:creationId xmlns:a16="http://schemas.microsoft.com/office/drawing/2014/main" id="{9D7BB7E2-49CE-405B-BBC3-0D3235E735E9}"/>
                </a:ext>
              </a:extLst>
            </p:cNvPr>
            <p:cNvSpPr>
              <a:spLocks noEditPoints="1"/>
            </p:cNvSpPr>
            <p:nvPr/>
          </p:nvSpPr>
          <p:spPr bwMode="auto">
            <a:xfrm>
              <a:off x="946425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7" name="Freeform 16">
              <a:extLst>
                <a:ext uri="{FF2B5EF4-FFF2-40B4-BE49-F238E27FC236}">
                  <a16:creationId xmlns:a16="http://schemas.microsoft.com/office/drawing/2014/main" id="{D724979D-D321-46A4-8BFB-4BE56A78EDC3}"/>
                </a:ext>
              </a:extLst>
            </p:cNvPr>
            <p:cNvSpPr>
              <a:spLocks noEditPoints="1"/>
            </p:cNvSpPr>
            <p:nvPr/>
          </p:nvSpPr>
          <p:spPr bwMode="auto">
            <a:xfrm>
              <a:off x="981815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8" name="Freeform 16">
              <a:extLst>
                <a:ext uri="{FF2B5EF4-FFF2-40B4-BE49-F238E27FC236}">
                  <a16:creationId xmlns:a16="http://schemas.microsoft.com/office/drawing/2014/main" id="{A90ECEE1-1C0E-48A4-8212-4FDF80E34007}"/>
                </a:ext>
              </a:extLst>
            </p:cNvPr>
            <p:cNvSpPr>
              <a:spLocks noEditPoints="1"/>
            </p:cNvSpPr>
            <p:nvPr/>
          </p:nvSpPr>
          <p:spPr bwMode="auto">
            <a:xfrm>
              <a:off x="1017206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9" name="Freeform 16">
              <a:extLst>
                <a:ext uri="{FF2B5EF4-FFF2-40B4-BE49-F238E27FC236}">
                  <a16:creationId xmlns:a16="http://schemas.microsoft.com/office/drawing/2014/main" id="{6A4F312E-AC0E-438F-85DE-734894B59F55}"/>
                </a:ext>
              </a:extLst>
            </p:cNvPr>
            <p:cNvSpPr>
              <a:spLocks noEditPoints="1"/>
            </p:cNvSpPr>
            <p:nvPr/>
          </p:nvSpPr>
          <p:spPr bwMode="auto">
            <a:xfrm>
              <a:off x="1052596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0" name="Freeform 16">
              <a:extLst>
                <a:ext uri="{FF2B5EF4-FFF2-40B4-BE49-F238E27FC236}">
                  <a16:creationId xmlns:a16="http://schemas.microsoft.com/office/drawing/2014/main" id="{1143C46B-BB0E-42E1-91DB-CF7866DEF0A7}"/>
                </a:ext>
              </a:extLst>
            </p:cNvPr>
            <p:cNvSpPr>
              <a:spLocks noEditPoints="1"/>
            </p:cNvSpPr>
            <p:nvPr/>
          </p:nvSpPr>
          <p:spPr bwMode="auto">
            <a:xfrm>
              <a:off x="10879862"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1" name="Freeform 16">
              <a:extLst>
                <a:ext uri="{FF2B5EF4-FFF2-40B4-BE49-F238E27FC236}">
                  <a16:creationId xmlns:a16="http://schemas.microsoft.com/office/drawing/2014/main" id="{8789D5ED-08F4-45B7-96D5-9DB37E826F7A}"/>
                </a:ext>
              </a:extLst>
            </p:cNvPr>
            <p:cNvSpPr>
              <a:spLocks noEditPoints="1"/>
            </p:cNvSpPr>
            <p:nvPr/>
          </p:nvSpPr>
          <p:spPr bwMode="auto">
            <a:xfrm>
              <a:off x="-9121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2" name="Freeform 16">
              <a:extLst>
                <a:ext uri="{FF2B5EF4-FFF2-40B4-BE49-F238E27FC236}">
                  <a16:creationId xmlns:a16="http://schemas.microsoft.com/office/drawing/2014/main" id="{C71D4383-262D-49BE-8F2A-35EABE4CA514}"/>
                </a:ext>
              </a:extLst>
            </p:cNvPr>
            <p:cNvSpPr>
              <a:spLocks noEditPoints="1"/>
            </p:cNvSpPr>
            <p:nvPr/>
          </p:nvSpPr>
          <p:spPr bwMode="auto">
            <a:xfrm>
              <a:off x="26269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3" name="Freeform 16">
              <a:extLst>
                <a:ext uri="{FF2B5EF4-FFF2-40B4-BE49-F238E27FC236}">
                  <a16:creationId xmlns:a16="http://schemas.microsoft.com/office/drawing/2014/main" id="{B2D051A4-B41D-49C5-BCBA-B200CE92746B}"/>
                </a:ext>
              </a:extLst>
            </p:cNvPr>
            <p:cNvSpPr>
              <a:spLocks noEditPoints="1"/>
            </p:cNvSpPr>
            <p:nvPr/>
          </p:nvSpPr>
          <p:spPr bwMode="auto">
            <a:xfrm>
              <a:off x="61660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4" name="Freeform 16">
              <a:extLst>
                <a:ext uri="{FF2B5EF4-FFF2-40B4-BE49-F238E27FC236}">
                  <a16:creationId xmlns:a16="http://schemas.microsoft.com/office/drawing/2014/main" id="{EA204CAE-8CAD-4182-AFDF-6D71A5318AFE}"/>
                </a:ext>
              </a:extLst>
            </p:cNvPr>
            <p:cNvSpPr>
              <a:spLocks noEditPoints="1"/>
            </p:cNvSpPr>
            <p:nvPr/>
          </p:nvSpPr>
          <p:spPr bwMode="auto">
            <a:xfrm>
              <a:off x="97050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5" name="Freeform 16">
              <a:extLst>
                <a:ext uri="{FF2B5EF4-FFF2-40B4-BE49-F238E27FC236}">
                  <a16:creationId xmlns:a16="http://schemas.microsoft.com/office/drawing/2014/main" id="{F2D419D0-1198-497F-8FCB-0E4E01ABEB55}"/>
                </a:ext>
              </a:extLst>
            </p:cNvPr>
            <p:cNvSpPr>
              <a:spLocks noEditPoints="1"/>
            </p:cNvSpPr>
            <p:nvPr/>
          </p:nvSpPr>
          <p:spPr bwMode="auto">
            <a:xfrm>
              <a:off x="132441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6" name="Freeform 16">
              <a:extLst>
                <a:ext uri="{FF2B5EF4-FFF2-40B4-BE49-F238E27FC236}">
                  <a16:creationId xmlns:a16="http://schemas.microsoft.com/office/drawing/2014/main" id="{42DA3B58-E508-46A3-B351-BFD7A44A3407}"/>
                </a:ext>
              </a:extLst>
            </p:cNvPr>
            <p:cNvSpPr>
              <a:spLocks noEditPoints="1"/>
            </p:cNvSpPr>
            <p:nvPr/>
          </p:nvSpPr>
          <p:spPr bwMode="auto">
            <a:xfrm>
              <a:off x="167831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7" name="Freeform 16">
              <a:extLst>
                <a:ext uri="{FF2B5EF4-FFF2-40B4-BE49-F238E27FC236}">
                  <a16:creationId xmlns:a16="http://schemas.microsoft.com/office/drawing/2014/main" id="{E56F4597-4576-4F1D-9E8B-57D61B7AF97B}"/>
                </a:ext>
              </a:extLst>
            </p:cNvPr>
            <p:cNvSpPr>
              <a:spLocks noEditPoints="1"/>
            </p:cNvSpPr>
            <p:nvPr/>
          </p:nvSpPr>
          <p:spPr bwMode="auto">
            <a:xfrm>
              <a:off x="203222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8" name="Freeform 16">
              <a:extLst>
                <a:ext uri="{FF2B5EF4-FFF2-40B4-BE49-F238E27FC236}">
                  <a16:creationId xmlns:a16="http://schemas.microsoft.com/office/drawing/2014/main" id="{C16A7CB5-E8F5-43EC-B4DA-8367563CBA22}"/>
                </a:ext>
              </a:extLst>
            </p:cNvPr>
            <p:cNvSpPr>
              <a:spLocks noEditPoints="1"/>
            </p:cNvSpPr>
            <p:nvPr/>
          </p:nvSpPr>
          <p:spPr bwMode="auto">
            <a:xfrm>
              <a:off x="238613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9" name="Freeform 16">
              <a:extLst>
                <a:ext uri="{FF2B5EF4-FFF2-40B4-BE49-F238E27FC236}">
                  <a16:creationId xmlns:a16="http://schemas.microsoft.com/office/drawing/2014/main" id="{B63EEF7E-F8C7-40A7-9EC5-7A2377B3E9AD}"/>
                </a:ext>
              </a:extLst>
            </p:cNvPr>
            <p:cNvSpPr>
              <a:spLocks noEditPoints="1"/>
            </p:cNvSpPr>
            <p:nvPr/>
          </p:nvSpPr>
          <p:spPr bwMode="auto">
            <a:xfrm>
              <a:off x="274003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0" name="Freeform 16">
              <a:extLst>
                <a:ext uri="{FF2B5EF4-FFF2-40B4-BE49-F238E27FC236}">
                  <a16:creationId xmlns:a16="http://schemas.microsoft.com/office/drawing/2014/main" id="{18561612-6FBC-464D-9063-754B5DF158DD}"/>
                </a:ext>
              </a:extLst>
            </p:cNvPr>
            <p:cNvSpPr>
              <a:spLocks noEditPoints="1"/>
            </p:cNvSpPr>
            <p:nvPr/>
          </p:nvSpPr>
          <p:spPr bwMode="auto">
            <a:xfrm>
              <a:off x="309394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1" name="Freeform 16">
              <a:extLst>
                <a:ext uri="{FF2B5EF4-FFF2-40B4-BE49-F238E27FC236}">
                  <a16:creationId xmlns:a16="http://schemas.microsoft.com/office/drawing/2014/main" id="{9FB80B49-CDD0-491F-B397-AF746CB74515}"/>
                </a:ext>
              </a:extLst>
            </p:cNvPr>
            <p:cNvSpPr>
              <a:spLocks noEditPoints="1"/>
            </p:cNvSpPr>
            <p:nvPr/>
          </p:nvSpPr>
          <p:spPr bwMode="auto">
            <a:xfrm>
              <a:off x="344784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2" name="Freeform 16">
              <a:extLst>
                <a:ext uri="{FF2B5EF4-FFF2-40B4-BE49-F238E27FC236}">
                  <a16:creationId xmlns:a16="http://schemas.microsoft.com/office/drawing/2014/main" id="{F04631F3-C493-4A64-AAFD-4686A560F6A4}"/>
                </a:ext>
              </a:extLst>
            </p:cNvPr>
            <p:cNvSpPr>
              <a:spLocks noEditPoints="1"/>
            </p:cNvSpPr>
            <p:nvPr/>
          </p:nvSpPr>
          <p:spPr bwMode="auto">
            <a:xfrm>
              <a:off x="380175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3" name="Freeform 16">
              <a:extLst>
                <a:ext uri="{FF2B5EF4-FFF2-40B4-BE49-F238E27FC236}">
                  <a16:creationId xmlns:a16="http://schemas.microsoft.com/office/drawing/2014/main" id="{A457E3A0-7D3B-4D8D-909F-FA0F06B944BC}"/>
                </a:ext>
              </a:extLst>
            </p:cNvPr>
            <p:cNvSpPr>
              <a:spLocks noEditPoints="1"/>
            </p:cNvSpPr>
            <p:nvPr/>
          </p:nvSpPr>
          <p:spPr bwMode="auto">
            <a:xfrm>
              <a:off x="415566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4" name="Freeform 16">
              <a:extLst>
                <a:ext uri="{FF2B5EF4-FFF2-40B4-BE49-F238E27FC236}">
                  <a16:creationId xmlns:a16="http://schemas.microsoft.com/office/drawing/2014/main" id="{D8E8EADD-8531-47CC-A9F2-A5B20F7DA151}"/>
                </a:ext>
              </a:extLst>
            </p:cNvPr>
            <p:cNvSpPr>
              <a:spLocks noEditPoints="1"/>
            </p:cNvSpPr>
            <p:nvPr/>
          </p:nvSpPr>
          <p:spPr bwMode="auto">
            <a:xfrm>
              <a:off x="450956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5" name="Freeform 16">
              <a:extLst>
                <a:ext uri="{FF2B5EF4-FFF2-40B4-BE49-F238E27FC236}">
                  <a16:creationId xmlns:a16="http://schemas.microsoft.com/office/drawing/2014/main" id="{24D2EADF-B7B9-4986-AEDB-A2D41F636C1C}"/>
                </a:ext>
              </a:extLst>
            </p:cNvPr>
            <p:cNvSpPr>
              <a:spLocks noEditPoints="1"/>
            </p:cNvSpPr>
            <p:nvPr/>
          </p:nvSpPr>
          <p:spPr bwMode="auto">
            <a:xfrm>
              <a:off x="486347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6" name="Freeform 16">
              <a:extLst>
                <a:ext uri="{FF2B5EF4-FFF2-40B4-BE49-F238E27FC236}">
                  <a16:creationId xmlns:a16="http://schemas.microsoft.com/office/drawing/2014/main" id="{0683D26A-EB07-4380-8914-B6AECFE4BF3D}"/>
                </a:ext>
              </a:extLst>
            </p:cNvPr>
            <p:cNvSpPr>
              <a:spLocks noEditPoints="1"/>
            </p:cNvSpPr>
            <p:nvPr/>
          </p:nvSpPr>
          <p:spPr bwMode="auto">
            <a:xfrm>
              <a:off x="521737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7" name="Freeform 16">
              <a:extLst>
                <a:ext uri="{FF2B5EF4-FFF2-40B4-BE49-F238E27FC236}">
                  <a16:creationId xmlns:a16="http://schemas.microsoft.com/office/drawing/2014/main" id="{78C3AD2F-A184-4332-ADCE-E7FEDE7BA62B}"/>
                </a:ext>
              </a:extLst>
            </p:cNvPr>
            <p:cNvSpPr>
              <a:spLocks noEditPoints="1"/>
            </p:cNvSpPr>
            <p:nvPr/>
          </p:nvSpPr>
          <p:spPr bwMode="auto">
            <a:xfrm>
              <a:off x="557128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8" name="Freeform 16">
              <a:extLst>
                <a:ext uri="{FF2B5EF4-FFF2-40B4-BE49-F238E27FC236}">
                  <a16:creationId xmlns:a16="http://schemas.microsoft.com/office/drawing/2014/main" id="{01ACBB54-13C8-4052-B203-3996848511D8}"/>
                </a:ext>
              </a:extLst>
            </p:cNvPr>
            <p:cNvSpPr>
              <a:spLocks noEditPoints="1"/>
            </p:cNvSpPr>
            <p:nvPr/>
          </p:nvSpPr>
          <p:spPr bwMode="auto">
            <a:xfrm>
              <a:off x="592519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9" name="Freeform 16">
              <a:extLst>
                <a:ext uri="{FF2B5EF4-FFF2-40B4-BE49-F238E27FC236}">
                  <a16:creationId xmlns:a16="http://schemas.microsoft.com/office/drawing/2014/main" id="{892B4C18-A783-475D-8EEF-F11FBA1A3271}"/>
                </a:ext>
              </a:extLst>
            </p:cNvPr>
            <p:cNvSpPr>
              <a:spLocks noEditPoints="1"/>
            </p:cNvSpPr>
            <p:nvPr/>
          </p:nvSpPr>
          <p:spPr bwMode="auto">
            <a:xfrm>
              <a:off x="627909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0" name="Freeform 16">
              <a:extLst>
                <a:ext uri="{FF2B5EF4-FFF2-40B4-BE49-F238E27FC236}">
                  <a16:creationId xmlns:a16="http://schemas.microsoft.com/office/drawing/2014/main" id="{A62353FE-8604-486E-9560-78C474AC8F4C}"/>
                </a:ext>
              </a:extLst>
            </p:cNvPr>
            <p:cNvSpPr>
              <a:spLocks noEditPoints="1"/>
            </p:cNvSpPr>
            <p:nvPr/>
          </p:nvSpPr>
          <p:spPr bwMode="auto">
            <a:xfrm>
              <a:off x="663300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1" name="Freeform 16">
              <a:extLst>
                <a:ext uri="{FF2B5EF4-FFF2-40B4-BE49-F238E27FC236}">
                  <a16:creationId xmlns:a16="http://schemas.microsoft.com/office/drawing/2014/main" id="{4A5FC7DA-BB86-43EB-AC23-48D1752A6A68}"/>
                </a:ext>
              </a:extLst>
            </p:cNvPr>
            <p:cNvSpPr>
              <a:spLocks noEditPoints="1"/>
            </p:cNvSpPr>
            <p:nvPr/>
          </p:nvSpPr>
          <p:spPr bwMode="auto">
            <a:xfrm>
              <a:off x="698690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2" name="Freeform 16">
              <a:extLst>
                <a:ext uri="{FF2B5EF4-FFF2-40B4-BE49-F238E27FC236}">
                  <a16:creationId xmlns:a16="http://schemas.microsoft.com/office/drawing/2014/main" id="{57B12D9F-3BBD-4FAF-A8AB-5C3268032924}"/>
                </a:ext>
              </a:extLst>
            </p:cNvPr>
            <p:cNvSpPr>
              <a:spLocks noEditPoints="1"/>
            </p:cNvSpPr>
            <p:nvPr/>
          </p:nvSpPr>
          <p:spPr bwMode="auto">
            <a:xfrm>
              <a:off x="734081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3" name="Freeform 16">
              <a:extLst>
                <a:ext uri="{FF2B5EF4-FFF2-40B4-BE49-F238E27FC236}">
                  <a16:creationId xmlns:a16="http://schemas.microsoft.com/office/drawing/2014/main" id="{B7B50CA6-941B-4F77-891D-BA2C28D0CABB}"/>
                </a:ext>
              </a:extLst>
            </p:cNvPr>
            <p:cNvSpPr>
              <a:spLocks noEditPoints="1"/>
            </p:cNvSpPr>
            <p:nvPr/>
          </p:nvSpPr>
          <p:spPr bwMode="auto">
            <a:xfrm>
              <a:off x="769472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4" name="Freeform 16">
              <a:extLst>
                <a:ext uri="{FF2B5EF4-FFF2-40B4-BE49-F238E27FC236}">
                  <a16:creationId xmlns:a16="http://schemas.microsoft.com/office/drawing/2014/main" id="{0194FC04-B2A1-4C52-B275-3D32DD41DDB9}"/>
                </a:ext>
              </a:extLst>
            </p:cNvPr>
            <p:cNvSpPr>
              <a:spLocks noEditPoints="1"/>
            </p:cNvSpPr>
            <p:nvPr/>
          </p:nvSpPr>
          <p:spPr bwMode="auto">
            <a:xfrm>
              <a:off x="804862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5" name="Freeform 16">
              <a:extLst>
                <a:ext uri="{FF2B5EF4-FFF2-40B4-BE49-F238E27FC236}">
                  <a16:creationId xmlns:a16="http://schemas.microsoft.com/office/drawing/2014/main" id="{3055B924-F529-4C4C-A7F1-F0D1B50A73A8}"/>
                </a:ext>
              </a:extLst>
            </p:cNvPr>
            <p:cNvSpPr>
              <a:spLocks noEditPoints="1"/>
            </p:cNvSpPr>
            <p:nvPr/>
          </p:nvSpPr>
          <p:spPr bwMode="auto">
            <a:xfrm>
              <a:off x="840253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6" name="Freeform 16">
              <a:extLst>
                <a:ext uri="{FF2B5EF4-FFF2-40B4-BE49-F238E27FC236}">
                  <a16:creationId xmlns:a16="http://schemas.microsoft.com/office/drawing/2014/main" id="{1DCBE022-831C-4DEF-8567-F73AB476C6EB}"/>
                </a:ext>
              </a:extLst>
            </p:cNvPr>
            <p:cNvSpPr>
              <a:spLocks noEditPoints="1"/>
            </p:cNvSpPr>
            <p:nvPr/>
          </p:nvSpPr>
          <p:spPr bwMode="auto">
            <a:xfrm>
              <a:off x="875643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7" name="Freeform 16">
              <a:extLst>
                <a:ext uri="{FF2B5EF4-FFF2-40B4-BE49-F238E27FC236}">
                  <a16:creationId xmlns:a16="http://schemas.microsoft.com/office/drawing/2014/main" id="{4677A0E0-1BE9-4AD9-8081-3970B6DE7614}"/>
                </a:ext>
              </a:extLst>
            </p:cNvPr>
            <p:cNvSpPr>
              <a:spLocks noEditPoints="1"/>
            </p:cNvSpPr>
            <p:nvPr/>
          </p:nvSpPr>
          <p:spPr bwMode="auto">
            <a:xfrm>
              <a:off x="911034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8" name="Freeform 16">
              <a:extLst>
                <a:ext uri="{FF2B5EF4-FFF2-40B4-BE49-F238E27FC236}">
                  <a16:creationId xmlns:a16="http://schemas.microsoft.com/office/drawing/2014/main" id="{5056D7AA-7E9E-4019-92DE-9258C7BADCAC}"/>
                </a:ext>
              </a:extLst>
            </p:cNvPr>
            <p:cNvSpPr>
              <a:spLocks noEditPoints="1"/>
            </p:cNvSpPr>
            <p:nvPr/>
          </p:nvSpPr>
          <p:spPr bwMode="auto">
            <a:xfrm>
              <a:off x="946425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9" name="Freeform 16">
              <a:extLst>
                <a:ext uri="{FF2B5EF4-FFF2-40B4-BE49-F238E27FC236}">
                  <a16:creationId xmlns:a16="http://schemas.microsoft.com/office/drawing/2014/main" id="{B52F2FF3-8B1D-4A44-8280-D43163EC0C72}"/>
                </a:ext>
              </a:extLst>
            </p:cNvPr>
            <p:cNvSpPr>
              <a:spLocks noEditPoints="1"/>
            </p:cNvSpPr>
            <p:nvPr/>
          </p:nvSpPr>
          <p:spPr bwMode="auto">
            <a:xfrm>
              <a:off x="981815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0" name="Freeform 16">
              <a:extLst>
                <a:ext uri="{FF2B5EF4-FFF2-40B4-BE49-F238E27FC236}">
                  <a16:creationId xmlns:a16="http://schemas.microsoft.com/office/drawing/2014/main" id="{8B2B15A4-341E-44E2-AA50-1BF44E938792}"/>
                </a:ext>
              </a:extLst>
            </p:cNvPr>
            <p:cNvSpPr>
              <a:spLocks noEditPoints="1"/>
            </p:cNvSpPr>
            <p:nvPr/>
          </p:nvSpPr>
          <p:spPr bwMode="auto">
            <a:xfrm>
              <a:off x="1017206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1" name="Freeform 16">
              <a:extLst>
                <a:ext uri="{FF2B5EF4-FFF2-40B4-BE49-F238E27FC236}">
                  <a16:creationId xmlns:a16="http://schemas.microsoft.com/office/drawing/2014/main" id="{ACC84E38-6617-4E04-B995-881604F99C4A}"/>
                </a:ext>
              </a:extLst>
            </p:cNvPr>
            <p:cNvSpPr>
              <a:spLocks noEditPoints="1"/>
            </p:cNvSpPr>
            <p:nvPr/>
          </p:nvSpPr>
          <p:spPr bwMode="auto">
            <a:xfrm>
              <a:off x="1052596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2" name="Freeform 16">
              <a:extLst>
                <a:ext uri="{FF2B5EF4-FFF2-40B4-BE49-F238E27FC236}">
                  <a16:creationId xmlns:a16="http://schemas.microsoft.com/office/drawing/2014/main" id="{C6B285A5-12A2-48AF-893D-59830166139E}"/>
                </a:ext>
              </a:extLst>
            </p:cNvPr>
            <p:cNvSpPr>
              <a:spLocks noEditPoints="1"/>
            </p:cNvSpPr>
            <p:nvPr/>
          </p:nvSpPr>
          <p:spPr bwMode="auto">
            <a:xfrm>
              <a:off x="10879862"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3" name="Freeform 16">
              <a:extLst>
                <a:ext uri="{FF2B5EF4-FFF2-40B4-BE49-F238E27FC236}">
                  <a16:creationId xmlns:a16="http://schemas.microsoft.com/office/drawing/2014/main" id="{47084835-C1A6-434A-A2AB-3E7DA4267BA8}"/>
                </a:ext>
              </a:extLst>
            </p:cNvPr>
            <p:cNvSpPr>
              <a:spLocks noEditPoints="1"/>
            </p:cNvSpPr>
            <p:nvPr/>
          </p:nvSpPr>
          <p:spPr bwMode="auto">
            <a:xfrm>
              <a:off x="-9121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4" name="Freeform 16">
              <a:extLst>
                <a:ext uri="{FF2B5EF4-FFF2-40B4-BE49-F238E27FC236}">
                  <a16:creationId xmlns:a16="http://schemas.microsoft.com/office/drawing/2014/main" id="{82D26294-EE4F-4381-8B0F-4CE7F3A1A32F}"/>
                </a:ext>
              </a:extLst>
            </p:cNvPr>
            <p:cNvSpPr>
              <a:spLocks noEditPoints="1"/>
            </p:cNvSpPr>
            <p:nvPr/>
          </p:nvSpPr>
          <p:spPr bwMode="auto">
            <a:xfrm>
              <a:off x="26269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5" name="Freeform 16">
              <a:extLst>
                <a:ext uri="{FF2B5EF4-FFF2-40B4-BE49-F238E27FC236}">
                  <a16:creationId xmlns:a16="http://schemas.microsoft.com/office/drawing/2014/main" id="{B1EE9A53-A80E-4B20-9E04-100060C781A7}"/>
                </a:ext>
              </a:extLst>
            </p:cNvPr>
            <p:cNvSpPr>
              <a:spLocks noEditPoints="1"/>
            </p:cNvSpPr>
            <p:nvPr/>
          </p:nvSpPr>
          <p:spPr bwMode="auto">
            <a:xfrm>
              <a:off x="61660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6" name="Freeform 16">
              <a:extLst>
                <a:ext uri="{FF2B5EF4-FFF2-40B4-BE49-F238E27FC236}">
                  <a16:creationId xmlns:a16="http://schemas.microsoft.com/office/drawing/2014/main" id="{C3C136FE-F981-49F6-8875-8AD586CA8527}"/>
                </a:ext>
              </a:extLst>
            </p:cNvPr>
            <p:cNvSpPr>
              <a:spLocks noEditPoints="1"/>
            </p:cNvSpPr>
            <p:nvPr/>
          </p:nvSpPr>
          <p:spPr bwMode="auto">
            <a:xfrm>
              <a:off x="97050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7" name="Freeform 16">
              <a:extLst>
                <a:ext uri="{FF2B5EF4-FFF2-40B4-BE49-F238E27FC236}">
                  <a16:creationId xmlns:a16="http://schemas.microsoft.com/office/drawing/2014/main" id="{FC84C1D9-DA95-4BF6-A71F-86DC6A2FA963}"/>
                </a:ext>
              </a:extLst>
            </p:cNvPr>
            <p:cNvSpPr>
              <a:spLocks noEditPoints="1"/>
            </p:cNvSpPr>
            <p:nvPr/>
          </p:nvSpPr>
          <p:spPr bwMode="auto">
            <a:xfrm>
              <a:off x="132441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8" name="Freeform 16">
              <a:extLst>
                <a:ext uri="{FF2B5EF4-FFF2-40B4-BE49-F238E27FC236}">
                  <a16:creationId xmlns:a16="http://schemas.microsoft.com/office/drawing/2014/main" id="{EC336BD7-D0E5-4907-BEDB-AA01C56DDA7F}"/>
                </a:ext>
              </a:extLst>
            </p:cNvPr>
            <p:cNvSpPr>
              <a:spLocks noEditPoints="1"/>
            </p:cNvSpPr>
            <p:nvPr/>
          </p:nvSpPr>
          <p:spPr bwMode="auto">
            <a:xfrm>
              <a:off x="167831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9" name="Freeform 16">
              <a:extLst>
                <a:ext uri="{FF2B5EF4-FFF2-40B4-BE49-F238E27FC236}">
                  <a16:creationId xmlns:a16="http://schemas.microsoft.com/office/drawing/2014/main" id="{BAAF41C9-7EAA-475D-83F2-1253B7055B29}"/>
                </a:ext>
              </a:extLst>
            </p:cNvPr>
            <p:cNvSpPr>
              <a:spLocks noEditPoints="1"/>
            </p:cNvSpPr>
            <p:nvPr/>
          </p:nvSpPr>
          <p:spPr bwMode="auto">
            <a:xfrm>
              <a:off x="203222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0" name="Freeform 16">
              <a:extLst>
                <a:ext uri="{FF2B5EF4-FFF2-40B4-BE49-F238E27FC236}">
                  <a16:creationId xmlns:a16="http://schemas.microsoft.com/office/drawing/2014/main" id="{C4C84E12-C6BC-4AF0-9151-76A20D031CF8}"/>
                </a:ext>
              </a:extLst>
            </p:cNvPr>
            <p:cNvSpPr>
              <a:spLocks noEditPoints="1"/>
            </p:cNvSpPr>
            <p:nvPr/>
          </p:nvSpPr>
          <p:spPr bwMode="auto">
            <a:xfrm>
              <a:off x="238613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1" name="Freeform 16">
              <a:extLst>
                <a:ext uri="{FF2B5EF4-FFF2-40B4-BE49-F238E27FC236}">
                  <a16:creationId xmlns:a16="http://schemas.microsoft.com/office/drawing/2014/main" id="{98FB1073-101D-401C-B499-E80B2DCCDB48}"/>
                </a:ext>
              </a:extLst>
            </p:cNvPr>
            <p:cNvSpPr>
              <a:spLocks noEditPoints="1"/>
            </p:cNvSpPr>
            <p:nvPr/>
          </p:nvSpPr>
          <p:spPr bwMode="auto">
            <a:xfrm>
              <a:off x="274003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2" name="Freeform 16">
              <a:extLst>
                <a:ext uri="{FF2B5EF4-FFF2-40B4-BE49-F238E27FC236}">
                  <a16:creationId xmlns:a16="http://schemas.microsoft.com/office/drawing/2014/main" id="{3E52FE15-A88E-4B8E-B23B-7E8107531242}"/>
                </a:ext>
              </a:extLst>
            </p:cNvPr>
            <p:cNvSpPr>
              <a:spLocks noEditPoints="1"/>
            </p:cNvSpPr>
            <p:nvPr/>
          </p:nvSpPr>
          <p:spPr bwMode="auto">
            <a:xfrm>
              <a:off x="309394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3" name="Freeform 16">
              <a:extLst>
                <a:ext uri="{FF2B5EF4-FFF2-40B4-BE49-F238E27FC236}">
                  <a16:creationId xmlns:a16="http://schemas.microsoft.com/office/drawing/2014/main" id="{E83FECA9-6276-4B79-96AD-84BED6F80D9C}"/>
                </a:ext>
              </a:extLst>
            </p:cNvPr>
            <p:cNvSpPr>
              <a:spLocks noEditPoints="1"/>
            </p:cNvSpPr>
            <p:nvPr/>
          </p:nvSpPr>
          <p:spPr bwMode="auto">
            <a:xfrm>
              <a:off x="344784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4" name="Freeform 16">
              <a:extLst>
                <a:ext uri="{FF2B5EF4-FFF2-40B4-BE49-F238E27FC236}">
                  <a16:creationId xmlns:a16="http://schemas.microsoft.com/office/drawing/2014/main" id="{B18137A3-C9B0-4C35-8A20-53EC5864E5B3}"/>
                </a:ext>
              </a:extLst>
            </p:cNvPr>
            <p:cNvSpPr>
              <a:spLocks noEditPoints="1"/>
            </p:cNvSpPr>
            <p:nvPr/>
          </p:nvSpPr>
          <p:spPr bwMode="auto">
            <a:xfrm>
              <a:off x="380175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5" name="Freeform 16">
              <a:extLst>
                <a:ext uri="{FF2B5EF4-FFF2-40B4-BE49-F238E27FC236}">
                  <a16:creationId xmlns:a16="http://schemas.microsoft.com/office/drawing/2014/main" id="{52DE848A-E413-47C4-8173-DB2CA8EEA35D}"/>
                </a:ext>
              </a:extLst>
            </p:cNvPr>
            <p:cNvSpPr>
              <a:spLocks noEditPoints="1"/>
            </p:cNvSpPr>
            <p:nvPr/>
          </p:nvSpPr>
          <p:spPr bwMode="auto">
            <a:xfrm>
              <a:off x="415566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6" name="Freeform 16">
              <a:extLst>
                <a:ext uri="{FF2B5EF4-FFF2-40B4-BE49-F238E27FC236}">
                  <a16:creationId xmlns:a16="http://schemas.microsoft.com/office/drawing/2014/main" id="{14D3DEFF-25FB-44EA-876C-8BD7E213C17B}"/>
                </a:ext>
              </a:extLst>
            </p:cNvPr>
            <p:cNvSpPr>
              <a:spLocks noEditPoints="1"/>
            </p:cNvSpPr>
            <p:nvPr/>
          </p:nvSpPr>
          <p:spPr bwMode="auto">
            <a:xfrm>
              <a:off x="450956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7" name="Freeform 16">
              <a:extLst>
                <a:ext uri="{FF2B5EF4-FFF2-40B4-BE49-F238E27FC236}">
                  <a16:creationId xmlns:a16="http://schemas.microsoft.com/office/drawing/2014/main" id="{F8DD5E7B-8D6A-46DF-B7B8-0A96095CA77F}"/>
                </a:ext>
              </a:extLst>
            </p:cNvPr>
            <p:cNvSpPr>
              <a:spLocks noEditPoints="1"/>
            </p:cNvSpPr>
            <p:nvPr/>
          </p:nvSpPr>
          <p:spPr bwMode="auto">
            <a:xfrm>
              <a:off x="486347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8" name="Freeform 16">
              <a:extLst>
                <a:ext uri="{FF2B5EF4-FFF2-40B4-BE49-F238E27FC236}">
                  <a16:creationId xmlns:a16="http://schemas.microsoft.com/office/drawing/2014/main" id="{140EA7A3-E20E-49A8-B7DF-746F09BE226C}"/>
                </a:ext>
              </a:extLst>
            </p:cNvPr>
            <p:cNvSpPr>
              <a:spLocks noEditPoints="1"/>
            </p:cNvSpPr>
            <p:nvPr/>
          </p:nvSpPr>
          <p:spPr bwMode="auto">
            <a:xfrm>
              <a:off x="521737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9" name="Freeform 16">
              <a:extLst>
                <a:ext uri="{FF2B5EF4-FFF2-40B4-BE49-F238E27FC236}">
                  <a16:creationId xmlns:a16="http://schemas.microsoft.com/office/drawing/2014/main" id="{A30FB1C7-E929-4CCD-BEC9-3D5F967B88FD}"/>
                </a:ext>
              </a:extLst>
            </p:cNvPr>
            <p:cNvSpPr>
              <a:spLocks noEditPoints="1"/>
            </p:cNvSpPr>
            <p:nvPr/>
          </p:nvSpPr>
          <p:spPr bwMode="auto">
            <a:xfrm>
              <a:off x="557128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0" name="Freeform 16">
              <a:extLst>
                <a:ext uri="{FF2B5EF4-FFF2-40B4-BE49-F238E27FC236}">
                  <a16:creationId xmlns:a16="http://schemas.microsoft.com/office/drawing/2014/main" id="{106589F0-5AFE-476A-B71B-0A4F47482894}"/>
                </a:ext>
              </a:extLst>
            </p:cNvPr>
            <p:cNvSpPr>
              <a:spLocks noEditPoints="1"/>
            </p:cNvSpPr>
            <p:nvPr/>
          </p:nvSpPr>
          <p:spPr bwMode="auto">
            <a:xfrm>
              <a:off x="592519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1" name="Freeform 16">
              <a:extLst>
                <a:ext uri="{FF2B5EF4-FFF2-40B4-BE49-F238E27FC236}">
                  <a16:creationId xmlns:a16="http://schemas.microsoft.com/office/drawing/2014/main" id="{852272BE-007F-4591-87D4-4C058623A4E7}"/>
                </a:ext>
              </a:extLst>
            </p:cNvPr>
            <p:cNvSpPr>
              <a:spLocks noEditPoints="1"/>
            </p:cNvSpPr>
            <p:nvPr/>
          </p:nvSpPr>
          <p:spPr bwMode="auto">
            <a:xfrm>
              <a:off x="627909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2" name="Freeform 16">
              <a:extLst>
                <a:ext uri="{FF2B5EF4-FFF2-40B4-BE49-F238E27FC236}">
                  <a16:creationId xmlns:a16="http://schemas.microsoft.com/office/drawing/2014/main" id="{2D5A05AC-D4E7-4583-9D07-33F99E8EE145}"/>
                </a:ext>
              </a:extLst>
            </p:cNvPr>
            <p:cNvSpPr>
              <a:spLocks noEditPoints="1"/>
            </p:cNvSpPr>
            <p:nvPr/>
          </p:nvSpPr>
          <p:spPr bwMode="auto">
            <a:xfrm>
              <a:off x="663300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3" name="Freeform 16">
              <a:extLst>
                <a:ext uri="{FF2B5EF4-FFF2-40B4-BE49-F238E27FC236}">
                  <a16:creationId xmlns:a16="http://schemas.microsoft.com/office/drawing/2014/main" id="{FA87D9B9-82A6-4511-B55E-096518071AEC}"/>
                </a:ext>
              </a:extLst>
            </p:cNvPr>
            <p:cNvSpPr>
              <a:spLocks noEditPoints="1"/>
            </p:cNvSpPr>
            <p:nvPr/>
          </p:nvSpPr>
          <p:spPr bwMode="auto">
            <a:xfrm>
              <a:off x="698690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4" name="Freeform 16">
              <a:extLst>
                <a:ext uri="{FF2B5EF4-FFF2-40B4-BE49-F238E27FC236}">
                  <a16:creationId xmlns:a16="http://schemas.microsoft.com/office/drawing/2014/main" id="{82686F07-3802-48D8-BD5E-CF63B4EBB3CC}"/>
                </a:ext>
              </a:extLst>
            </p:cNvPr>
            <p:cNvSpPr>
              <a:spLocks noEditPoints="1"/>
            </p:cNvSpPr>
            <p:nvPr/>
          </p:nvSpPr>
          <p:spPr bwMode="auto">
            <a:xfrm>
              <a:off x="734081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5" name="Freeform 16">
              <a:extLst>
                <a:ext uri="{FF2B5EF4-FFF2-40B4-BE49-F238E27FC236}">
                  <a16:creationId xmlns:a16="http://schemas.microsoft.com/office/drawing/2014/main" id="{F1444EAF-3866-48AD-95F7-91B593B79534}"/>
                </a:ext>
              </a:extLst>
            </p:cNvPr>
            <p:cNvSpPr>
              <a:spLocks noEditPoints="1"/>
            </p:cNvSpPr>
            <p:nvPr/>
          </p:nvSpPr>
          <p:spPr bwMode="auto">
            <a:xfrm>
              <a:off x="769472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6" name="Freeform 16">
              <a:extLst>
                <a:ext uri="{FF2B5EF4-FFF2-40B4-BE49-F238E27FC236}">
                  <a16:creationId xmlns:a16="http://schemas.microsoft.com/office/drawing/2014/main" id="{938A681C-25A3-449B-A881-F76613FC964B}"/>
                </a:ext>
              </a:extLst>
            </p:cNvPr>
            <p:cNvSpPr>
              <a:spLocks noEditPoints="1"/>
            </p:cNvSpPr>
            <p:nvPr/>
          </p:nvSpPr>
          <p:spPr bwMode="auto">
            <a:xfrm>
              <a:off x="804862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7" name="Freeform 16">
              <a:extLst>
                <a:ext uri="{FF2B5EF4-FFF2-40B4-BE49-F238E27FC236}">
                  <a16:creationId xmlns:a16="http://schemas.microsoft.com/office/drawing/2014/main" id="{98089678-D463-4C4A-9D1A-1FC1390E4B1C}"/>
                </a:ext>
              </a:extLst>
            </p:cNvPr>
            <p:cNvSpPr>
              <a:spLocks noEditPoints="1"/>
            </p:cNvSpPr>
            <p:nvPr/>
          </p:nvSpPr>
          <p:spPr bwMode="auto">
            <a:xfrm>
              <a:off x="840253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8" name="Freeform 16">
              <a:extLst>
                <a:ext uri="{FF2B5EF4-FFF2-40B4-BE49-F238E27FC236}">
                  <a16:creationId xmlns:a16="http://schemas.microsoft.com/office/drawing/2014/main" id="{045CD8C6-72C7-424E-8145-FCCA8DA12450}"/>
                </a:ext>
              </a:extLst>
            </p:cNvPr>
            <p:cNvSpPr>
              <a:spLocks noEditPoints="1"/>
            </p:cNvSpPr>
            <p:nvPr/>
          </p:nvSpPr>
          <p:spPr bwMode="auto">
            <a:xfrm>
              <a:off x="875643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9" name="Freeform 16">
              <a:extLst>
                <a:ext uri="{FF2B5EF4-FFF2-40B4-BE49-F238E27FC236}">
                  <a16:creationId xmlns:a16="http://schemas.microsoft.com/office/drawing/2014/main" id="{BCBD54C4-E64F-46E5-B0A1-0FBF34779AA3}"/>
                </a:ext>
              </a:extLst>
            </p:cNvPr>
            <p:cNvSpPr>
              <a:spLocks noEditPoints="1"/>
            </p:cNvSpPr>
            <p:nvPr/>
          </p:nvSpPr>
          <p:spPr bwMode="auto">
            <a:xfrm>
              <a:off x="911034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0" name="Freeform 16">
              <a:extLst>
                <a:ext uri="{FF2B5EF4-FFF2-40B4-BE49-F238E27FC236}">
                  <a16:creationId xmlns:a16="http://schemas.microsoft.com/office/drawing/2014/main" id="{B158F302-8B95-435F-8FB0-83556B22F47D}"/>
                </a:ext>
              </a:extLst>
            </p:cNvPr>
            <p:cNvSpPr>
              <a:spLocks noEditPoints="1"/>
            </p:cNvSpPr>
            <p:nvPr/>
          </p:nvSpPr>
          <p:spPr bwMode="auto">
            <a:xfrm>
              <a:off x="946425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1" name="Freeform 16">
              <a:extLst>
                <a:ext uri="{FF2B5EF4-FFF2-40B4-BE49-F238E27FC236}">
                  <a16:creationId xmlns:a16="http://schemas.microsoft.com/office/drawing/2014/main" id="{169E18F6-73D6-442E-8CB4-23C90D727B13}"/>
                </a:ext>
              </a:extLst>
            </p:cNvPr>
            <p:cNvSpPr>
              <a:spLocks noEditPoints="1"/>
            </p:cNvSpPr>
            <p:nvPr/>
          </p:nvSpPr>
          <p:spPr bwMode="auto">
            <a:xfrm>
              <a:off x="981815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2" name="Freeform 16">
              <a:extLst>
                <a:ext uri="{FF2B5EF4-FFF2-40B4-BE49-F238E27FC236}">
                  <a16:creationId xmlns:a16="http://schemas.microsoft.com/office/drawing/2014/main" id="{ABAC07F3-4764-4532-A67C-B8DDA82C539E}"/>
                </a:ext>
              </a:extLst>
            </p:cNvPr>
            <p:cNvSpPr>
              <a:spLocks noEditPoints="1"/>
            </p:cNvSpPr>
            <p:nvPr/>
          </p:nvSpPr>
          <p:spPr bwMode="auto">
            <a:xfrm>
              <a:off x="1017206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3" name="Freeform 16">
              <a:extLst>
                <a:ext uri="{FF2B5EF4-FFF2-40B4-BE49-F238E27FC236}">
                  <a16:creationId xmlns:a16="http://schemas.microsoft.com/office/drawing/2014/main" id="{3EE3A1D8-3AAF-4FAE-91BD-EE716E1E52EC}"/>
                </a:ext>
              </a:extLst>
            </p:cNvPr>
            <p:cNvSpPr>
              <a:spLocks noEditPoints="1"/>
            </p:cNvSpPr>
            <p:nvPr/>
          </p:nvSpPr>
          <p:spPr bwMode="auto">
            <a:xfrm>
              <a:off x="1052596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4" name="Freeform 16">
              <a:extLst>
                <a:ext uri="{FF2B5EF4-FFF2-40B4-BE49-F238E27FC236}">
                  <a16:creationId xmlns:a16="http://schemas.microsoft.com/office/drawing/2014/main" id="{78F80FF2-18C9-4DE9-8D2D-648C6F957059}"/>
                </a:ext>
              </a:extLst>
            </p:cNvPr>
            <p:cNvSpPr>
              <a:spLocks noEditPoints="1"/>
            </p:cNvSpPr>
            <p:nvPr/>
          </p:nvSpPr>
          <p:spPr bwMode="auto">
            <a:xfrm>
              <a:off x="10879862"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5" name="Freeform 16">
              <a:extLst>
                <a:ext uri="{FF2B5EF4-FFF2-40B4-BE49-F238E27FC236}">
                  <a16:creationId xmlns:a16="http://schemas.microsoft.com/office/drawing/2014/main" id="{E9B1FC89-6E1D-463F-B7E4-4F62397C5092}"/>
                </a:ext>
              </a:extLst>
            </p:cNvPr>
            <p:cNvSpPr>
              <a:spLocks noEditPoints="1"/>
            </p:cNvSpPr>
            <p:nvPr/>
          </p:nvSpPr>
          <p:spPr bwMode="auto">
            <a:xfrm>
              <a:off x="-9121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6" name="Freeform 16">
              <a:extLst>
                <a:ext uri="{FF2B5EF4-FFF2-40B4-BE49-F238E27FC236}">
                  <a16:creationId xmlns:a16="http://schemas.microsoft.com/office/drawing/2014/main" id="{1504CF42-A3AD-43AF-BC77-F4293F782154}"/>
                </a:ext>
              </a:extLst>
            </p:cNvPr>
            <p:cNvSpPr>
              <a:spLocks noEditPoints="1"/>
            </p:cNvSpPr>
            <p:nvPr/>
          </p:nvSpPr>
          <p:spPr bwMode="auto">
            <a:xfrm>
              <a:off x="26269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7" name="Freeform 16">
              <a:extLst>
                <a:ext uri="{FF2B5EF4-FFF2-40B4-BE49-F238E27FC236}">
                  <a16:creationId xmlns:a16="http://schemas.microsoft.com/office/drawing/2014/main" id="{F0742A4B-B722-474E-833A-AF064D3CD9E5}"/>
                </a:ext>
              </a:extLst>
            </p:cNvPr>
            <p:cNvSpPr>
              <a:spLocks noEditPoints="1"/>
            </p:cNvSpPr>
            <p:nvPr/>
          </p:nvSpPr>
          <p:spPr bwMode="auto">
            <a:xfrm>
              <a:off x="61660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8" name="Freeform 16">
              <a:extLst>
                <a:ext uri="{FF2B5EF4-FFF2-40B4-BE49-F238E27FC236}">
                  <a16:creationId xmlns:a16="http://schemas.microsoft.com/office/drawing/2014/main" id="{56AB6434-0B69-41B7-841E-1A9ECDA5F2EF}"/>
                </a:ext>
              </a:extLst>
            </p:cNvPr>
            <p:cNvSpPr>
              <a:spLocks noEditPoints="1"/>
            </p:cNvSpPr>
            <p:nvPr/>
          </p:nvSpPr>
          <p:spPr bwMode="auto">
            <a:xfrm>
              <a:off x="97050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9" name="Freeform 16">
              <a:extLst>
                <a:ext uri="{FF2B5EF4-FFF2-40B4-BE49-F238E27FC236}">
                  <a16:creationId xmlns:a16="http://schemas.microsoft.com/office/drawing/2014/main" id="{409BE632-16FF-4B4D-93DE-08E52DEE5ACA}"/>
                </a:ext>
              </a:extLst>
            </p:cNvPr>
            <p:cNvSpPr>
              <a:spLocks noEditPoints="1"/>
            </p:cNvSpPr>
            <p:nvPr/>
          </p:nvSpPr>
          <p:spPr bwMode="auto">
            <a:xfrm>
              <a:off x="132441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0" name="Freeform 16">
              <a:extLst>
                <a:ext uri="{FF2B5EF4-FFF2-40B4-BE49-F238E27FC236}">
                  <a16:creationId xmlns:a16="http://schemas.microsoft.com/office/drawing/2014/main" id="{F6D1D24A-DEFB-4B95-9E28-5334F985B979}"/>
                </a:ext>
              </a:extLst>
            </p:cNvPr>
            <p:cNvSpPr>
              <a:spLocks noEditPoints="1"/>
            </p:cNvSpPr>
            <p:nvPr/>
          </p:nvSpPr>
          <p:spPr bwMode="auto">
            <a:xfrm>
              <a:off x="167831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1" name="Freeform 16">
              <a:extLst>
                <a:ext uri="{FF2B5EF4-FFF2-40B4-BE49-F238E27FC236}">
                  <a16:creationId xmlns:a16="http://schemas.microsoft.com/office/drawing/2014/main" id="{4D490E6F-B375-40F3-B24C-E712E32AFAF5}"/>
                </a:ext>
              </a:extLst>
            </p:cNvPr>
            <p:cNvSpPr>
              <a:spLocks noEditPoints="1"/>
            </p:cNvSpPr>
            <p:nvPr/>
          </p:nvSpPr>
          <p:spPr bwMode="auto">
            <a:xfrm>
              <a:off x="203222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2" name="Freeform 16">
              <a:extLst>
                <a:ext uri="{FF2B5EF4-FFF2-40B4-BE49-F238E27FC236}">
                  <a16:creationId xmlns:a16="http://schemas.microsoft.com/office/drawing/2014/main" id="{B1156AD0-A975-4D2C-B96A-5C2D1D5006E1}"/>
                </a:ext>
              </a:extLst>
            </p:cNvPr>
            <p:cNvSpPr>
              <a:spLocks noEditPoints="1"/>
            </p:cNvSpPr>
            <p:nvPr/>
          </p:nvSpPr>
          <p:spPr bwMode="auto">
            <a:xfrm>
              <a:off x="238613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3" name="Freeform 16">
              <a:extLst>
                <a:ext uri="{FF2B5EF4-FFF2-40B4-BE49-F238E27FC236}">
                  <a16:creationId xmlns:a16="http://schemas.microsoft.com/office/drawing/2014/main" id="{8C5C7092-27B9-46A8-A5CB-88DDD889D6D9}"/>
                </a:ext>
              </a:extLst>
            </p:cNvPr>
            <p:cNvSpPr>
              <a:spLocks noEditPoints="1"/>
            </p:cNvSpPr>
            <p:nvPr/>
          </p:nvSpPr>
          <p:spPr bwMode="auto">
            <a:xfrm>
              <a:off x="274003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4" name="Freeform 16">
              <a:extLst>
                <a:ext uri="{FF2B5EF4-FFF2-40B4-BE49-F238E27FC236}">
                  <a16:creationId xmlns:a16="http://schemas.microsoft.com/office/drawing/2014/main" id="{BF4DD3C7-5444-4AE1-8656-CFEA1F9643A2}"/>
                </a:ext>
              </a:extLst>
            </p:cNvPr>
            <p:cNvSpPr>
              <a:spLocks noEditPoints="1"/>
            </p:cNvSpPr>
            <p:nvPr/>
          </p:nvSpPr>
          <p:spPr bwMode="auto">
            <a:xfrm>
              <a:off x="309394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5" name="Freeform 16">
              <a:extLst>
                <a:ext uri="{FF2B5EF4-FFF2-40B4-BE49-F238E27FC236}">
                  <a16:creationId xmlns:a16="http://schemas.microsoft.com/office/drawing/2014/main" id="{D467BF95-5ED3-4FD4-83F5-8070D7EE77D9}"/>
                </a:ext>
              </a:extLst>
            </p:cNvPr>
            <p:cNvSpPr>
              <a:spLocks noEditPoints="1"/>
            </p:cNvSpPr>
            <p:nvPr/>
          </p:nvSpPr>
          <p:spPr bwMode="auto">
            <a:xfrm>
              <a:off x="344784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6" name="Freeform 16">
              <a:extLst>
                <a:ext uri="{FF2B5EF4-FFF2-40B4-BE49-F238E27FC236}">
                  <a16:creationId xmlns:a16="http://schemas.microsoft.com/office/drawing/2014/main" id="{CDB313B9-C607-49FC-BC0F-4BDDB157AFF6}"/>
                </a:ext>
              </a:extLst>
            </p:cNvPr>
            <p:cNvSpPr>
              <a:spLocks noEditPoints="1"/>
            </p:cNvSpPr>
            <p:nvPr/>
          </p:nvSpPr>
          <p:spPr bwMode="auto">
            <a:xfrm>
              <a:off x="380175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7" name="Freeform 16">
              <a:extLst>
                <a:ext uri="{FF2B5EF4-FFF2-40B4-BE49-F238E27FC236}">
                  <a16:creationId xmlns:a16="http://schemas.microsoft.com/office/drawing/2014/main" id="{23871273-FB35-489A-824B-B8913F9CC456}"/>
                </a:ext>
              </a:extLst>
            </p:cNvPr>
            <p:cNvSpPr>
              <a:spLocks noEditPoints="1"/>
            </p:cNvSpPr>
            <p:nvPr/>
          </p:nvSpPr>
          <p:spPr bwMode="auto">
            <a:xfrm>
              <a:off x="415566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8" name="Freeform 16">
              <a:extLst>
                <a:ext uri="{FF2B5EF4-FFF2-40B4-BE49-F238E27FC236}">
                  <a16:creationId xmlns:a16="http://schemas.microsoft.com/office/drawing/2014/main" id="{6C17C940-E405-42C7-95FF-4654386A8961}"/>
                </a:ext>
              </a:extLst>
            </p:cNvPr>
            <p:cNvSpPr>
              <a:spLocks noEditPoints="1"/>
            </p:cNvSpPr>
            <p:nvPr/>
          </p:nvSpPr>
          <p:spPr bwMode="auto">
            <a:xfrm>
              <a:off x="450956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9" name="Freeform 16">
              <a:extLst>
                <a:ext uri="{FF2B5EF4-FFF2-40B4-BE49-F238E27FC236}">
                  <a16:creationId xmlns:a16="http://schemas.microsoft.com/office/drawing/2014/main" id="{F26C33C6-2F43-40B4-BB2D-1DD906A22803}"/>
                </a:ext>
              </a:extLst>
            </p:cNvPr>
            <p:cNvSpPr>
              <a:spLocks noEditPoints="1"/>
            </p:cNvSpPr>
            <p:nvPr/>
          </p:nvSpPr>
          <p:spPr bwMode="auto">
            <a:xfrm>
              <a:off x="486347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0" name="Freeform 16">
              <a:extLst>
                <a:ext uri="{FF2B5EF4-FFF2-40B4-BE49-F238E27FC236}">
                  <a16:creationId xmlns:a16="http://schemas.microsoft.com/office/drawing/2014/main" id="{4AF169A6-6482-40AF-85D0-0743C46622D2}"/>
                </a:ext>
              </a:extLst>
            </p:cNvPr>
            <p:cNvSpPr>
              <a:spLocks noEditPoints="1"/>
            </p:cNvSpPr>
            <p:nvPr/>
          </p:nvSpPr>
          <p:spPr bwMode="auto">
            <a:xfrm>
              <a:off x="521737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1" name="Freeform 16">
              <a:extLst>
                <a:ext uri="{FF2B5EF4-FFF2-40B4-BE49-F238E27FC236}">
                  <a16:creationId xmlns:a16="http://schemas.microsoft.com/office/drawing/2014/main" id="{E0513C84-01AF-4A9C-9822-98303318D0FD}"/>
                </a:ext>
              </a:extLst>
            </p:cNvPr>
            <p:cNvSpPr>
              <a:spLocks noEditPoints="1"/>
            </p:cNvSpPr>
            <p:nvPr/>
          </p:nvSpPr>
          <p:spPr bwMode="auto">
            <a:xfrm>
              <a:off x="557128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2" name="Freeform 16">
              <a:extLst>
                <a:ext uri="{FF2B5EF4-FFF2-40B4-BE49-F238E27FC236}">
                  <a16:creationId xmlns:a16="http://schemas.microsoft.com/office/drawing/2014/main" id="{BC2CD672-1D59-47B2-8BA3-8F1F5D7E660C}"/>
                </a:ext>
              </a:extLst>
            </p:cNvPr>
            <p:cNvSpPr>
              <a:spLocks noEditPoints="1"/>
            </p:cNvSpPr>
            <p:nvPr/>
          </p:nvSpPr>
          <p:spPr bwMode="auto">
            <a:xfrm>
              <a:off x="592519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3" name="Freeform 16">
              <a:extLst>
                <a:ext uri="{FF2B5EF4-FFF2-40B4-BE49-F238E27FC236}">
                  <a16:creationId xmlns:a16="http://schemas.microsoft.com/office/drawing/2014/main" id="{5CF49A84-7902-40A6-A48F-B657DB995EB9}"/>
                </a:ext>
              </a:extLst>
            </p:cNvPr>
            <p:cNvSpPr>
              <a:spLocks noEditPoints="1"/>
            </p:cNvSpPr>
            <p:nvPr/>
          </p:nvSpPr>
          <p:spPr bwMode="auto">
            <a:xfrm>
              <a:off x="627909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4" name="Freeform 16">
              <a:extLst>
                <a:ext uri="{FF2B5EF4-FFF2-40B4-BE49-F238E27FC236}">
                  <a16:creationId xmlns:a16="http://schemas.microsoft.com/office/drawing/2014/main" id="{0413E21A-6735-49F7-84A0-262341ED4348}"/>
                </a:ext>
              </a:extLst>
            </p:cNvPr>
            <p:cNvSpPr>
              <a:spLocks noEditPoints="1"/>
            </p:cNvSpPr>
            <p:nvPr/>
          </p:nvSpPr>
          <p:spPr bwMode="auto">
            <a:xfrm>
              <a:off x="663300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5" name="Freeform 16">
              <a:extLst>
                <a:ext uri="{FF2B5EF4-FFF2-40B4-BE49-F238E27FC236}">
                  <a16:creationId xmlns:a16="http://schemas.microsoft.com/office/drawing/2014/main" id="{B3515FD2-D67D-4964-A1C7-366A2381E295}"/>
                </a:ext>
              </a:extLst>
            </p:cNvPr>
            <p:cNvSpPr>
              <a:spLocks noEditPoints="1"/>
            </p:cNvSpPr>
            <p:nvPr/>
          </p:nvSpPr>
          <p:spPr bwMode="auto">
            <a:xfrm>
              <a:off x="698690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6" name="Freeform 16">
              <a:extLst>
                <a:ext uri="{FF2B5EF4-FFF2-40B4-BE49-F238E27FC236}">
                  <a16:creationId xmlns:a16="http://schemas.microsoft.com/office/drawing/2014/main" id="{988F666F-A0C2-4684-BAAE-BF79FEBCB153}"/>
                </a:ext>
              </a:extLst>
            </p:cNvPr>
            <p:cNvSpPr>
              <a:spLocks noEditPoints="1"/>
            </p:cNvSpPr>
            <p:nvPr/>
          </p:nvSpPr>
          <p:spPr bwMode="auto">
            <a:xfrm>
              <a:off x="734081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7" name="Freeform 16">
              <a:extLst>
                <a:ext uri="{FF2B5EF4-FFF2-40B4-BE49-F238E27FC236}">
                  <a16:creationId xmlns:a16="http://schemas.microsoft.com/office/drawing/2014/main" id="{D64D2D99-CFE5-40EB-81E4-E29105359993}"/>
                </a:ext>
              </a:extLst>
            </p:cNvPr>
            <p:cNvSpPr>
              <a:spLocks noEditPoints="1"/>
            </p:cNvSpPr>
            <p:nvPr/>
          </p:nvSpPr>
          <p:spPr bwMode="auto">
            <a:xfrm>
              <a:off x="769472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8" name="Freeform 16">
              <a:extLst>
                <a:ext uri="{FF2B5EF4-FFF2-40B4-BE49-F238E27FC236}">
                  <a16:creationId xmlns:a16="http://schemas.microsoft.com/office/drawing/2014/main" id="{6F1D8EC0-2F8B-4B55-829F-5D11897D2E63}"/>
                </a:ext>
              </a:extLst>
            </p:cNvPr>
            <p:cNvSpPr>
              <a:spLocks noEditPoints="1"/>
            </p:cNvSpPr>
            <p:nvPr/>
          </p:nvSpPr>
          <p:spPr bwMode="auto">
            <a:xfrm>
              <a:off x="804862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9" name="Freeform 16">
              <a:extLst>
                <a:ext uri="{FF2B5EF4-FFF2-40B4-BE49-F238E27FC236}">
                  <a16:creationId xmlns:a16="http://schemas.microsoft.com/office/drawing/2014/main" id="{7612A0CC-BF09-49BF-BA72-D8A716237830}"/>
                </a:ext>
              </a:extLst>
            </p:cNvPr>
            <p:cNvSpPr>
              <a:spLocks noEditPoints="1"/>
            </p:cNvSpPr>
            <p:nvPr/>
          </p:nvSpPr>
          <p:spPr bwMode="auto">
            <a:xfrm>
              <a:off x="840253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0" name="Freeform 16">
              <a:extLst>
                <a:ext uri="{FF2B5EF4-FFF2-40B4-BE49-F238E27FC236}">
                  <a16:creationId xmlns:a16="http://schemas.microsoft.com/office/drawing/2014/main" id="{5834C3D7-D7F3-46F0-95B2-22E7990457B3}"/>
                </a:ext>
              </a:extLst>
            </p:cNvPr>
            <p:cNvSpPr>
              <a:spLocks noEditPoints="1"/>
            </p:cNvSpPr>
            <p:nvPr/>
          </p:nvSpPr>
          <p:spPr bwMode="auto">
            <a:xfrm>
              <a:off x="875643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1" name="Freeform 16">
              <a:extLst>
                <a:ext uri="{FF2B5EF4-FFF2-40B4-BE49-F238E27FC236}">
                  <a16:creationId xmlns:a16="http://schemas.microsoft.com/office/drawing/2014/main" id="{FD9ABA39-4B6C-4C7A-BFF6-C9192C33F513}"/>
                </a:ext>
              </a:extLst>
            </p:cNvPr>
            <p:cNvSpPr>
              <a:spLocks noEditPoints="1"/>
            </p:cNvSpPr>
            <p:nvPr/>
          </p:nvSpPr>
          <p:spPr bwMode="auto">
            <a:xfrm>
              <a:off x="911034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2" name="Freeform 16">
              <a:extLst>
                <a:ext uri="{FF2B5EF4-FFF2-40B4-BE49-F238E27FC236}">
                  <a16:creationId xmlns:a16="http://schemas.microsoft.com/office/drawing/2014/main" id="{7A304270-705C-435B-A170-7613148DB7AE}"/>
                </a:ext>
              </a:extLst>
            </p:cNvPr>
            <p:cNvSpPr>
              <a:spLocks noEditPoints="1"/>
            </p:cNvSpPr>
            <p:nvPr/>
          </p:nvSpPr>
          <p:spPr bwMode="auto">
            <a:xfrm>
              <a:off x="946425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3" name="Freeform 16">
              <a:extLst>
                <a:ext uri="{FF2B5EF4-FFF2-40B4-BE49-F238E27FC236}">
                  <a16:creationId xmlns:a16="http://schemas.microsoft.com/office/drawing/2014/main" id="{78BD2E8E-0F2A-497D-A0F8-D0D05765BA64}"/>
                </a:ext>
              </a:extLst>
            </p:cNvPr>
            <p:cNvSpPr>
              <a:spLocks noEditPoints="1"/>
            </p:cNvSpPr>
            <p:nvPr/>
          </p:nvSpPr>
          <p:spPr bwMode="auto">
            <a:xfrm>
              <a:off x="981815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4" name="Freeform 16">
              <a:extLst>
                <a:ext uri="{FF2B5EF4-FFF2-40B4-BE49-F238E27FC236}">
                  <a16:creationId xmlns:a16="http://schemas.microsoft.com/office/drawing/2014/main" id="{F8691056-2A9C-4EAE-898B-E8C145A3A09E}"/>
                </a:ext>
              </a:extLst>
            </p:cNvPr>
            <p:cNvSpPr>
              <a:spLocks noEditPoints="1"/>
            </p:cNvSpPr>
            <p:nvPr/>
          </p:nvSpPr>
          <p:spPr bwMode="auto">
            <a:xfrm>
              <a:off x="1017206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5" name="Freeform 16">
              <a:extLst>
                <a:ext uri="{FF2B5EF4-FFF2-40B4-BE49-F238E27FC236}">
                  <a16:creationId xmlns:a16="http://schemas.microsoft.com/office/drawing/2014/main" id="{7644BFA6-53D3-4200-97D5-A0826C91221C}"/>
                </a:ext>
              </a:extLst>
            </p:cNvPr>
            <p:cNvSpPr>
              <a:spLocks noEditPoints="1"/>
            </p:cNvSpPr>
            <p:nvPr/>
          </p:nvSpPr>
          <p:spPr bwMode="auto">
            <a:xfrm>
              <a:off x="1052596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6" name="Freeform 16">
              <a:extLst>
                <a:ext uri="{FF2B5EF4-FFF2-40B4-BE49-F238E27FC236}">
                  <a16:creationId xmlns:a16="http://schemas.microsoft.com/office/drawing/2014/main" id="{31DD1366-4AF2-4675-8C09-B16FF18F4AFB}"/>
                </a:ext>
              </a:extLst>
            </p:cNvPr>
            <p:cNvSpPr>
              <a:spLocks noEditPoints="1"/>
            </p:cNvSpPr>
            <p:nvPr/>
          </p:nvSpPr>
          <p:spPr bwMode="auto">
            <a:xfrm>
              <a:off x="10879862"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7" name="Freeform 16">
              <a:extLst>
                <a:ext uri="{FF2B5EF4-FFF2-40B4-BE49-F238E27FC236}">
                  <a16:creationId xmlns:a16="http://schemas.microsoft.com/office/drawing/2014/main" id="{05FAFC32-B238-4EC6-9F94-250901C580A0}"/>
                </a:ext>
              </a:extLst>
            </p:cNvPr>
            <p:cNvSpPr>
              <a:spLocks noEditPoints="1"/>
            </p:cNvSpPr>
            <p:nvPr/>
          </p:nvSpPr>
          <p:spPr bwMode="auto">
            <a:xfrm>
              <a:off x="-9121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8" name="Freeform 16">
              <a:extLst>
                <a:ext uri="{FF2B5EF4-FFF2-40B4-BE49-F238E27FC236}">
                  <a16:creationId xmlns:a16="http://schemas.microsoft.com/office/drawing/2014/main" id="{94EDFDD1-CC0F-4CE9-A5E1-6F34763C59D7}"/>
                </a:ext>
              </a:extLst>
            </p:cNvPr>
            <p:cNvSpPr>
              <a:spLocks noEditPoints="1"/>
            </p:cNvSpPr>
            <p:nvPr/>
          </p:nvSpPr>
          <p:spPr bwMode="auto">
            <a:xfrm>
              <a:off x="26269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9" name="Freeform 16">
              <a:extLst>
                <a:ext uri="{FF2B5EF4-FFF2-40B4-BE49-F238E27FC236}">
                  <a16:creationId xmlns:a16="http://schemas.microsoft.com/office/drawing/2014/main" id="{89391791-3406-405C-A52A-325E0ACEF0EF}"/>
                </a:ext>
              </a:extLst>
            </p:cNvPr>
            <p:cNvSpPr>
              <a:spLocks noEditPoints="1"/>
            </p:cNvSpPr>
            <p:nvPr/>
          </p:nvSpPr>
          <p:spPr bwMode="auto">
            <a:xfrm>
              <a:off x="61660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0" name="Freeform 16">
              <a:extLst>
                <a:ext uri="{FF2B5EF4-FFF2-40B4-BE49-F238E27FC236}">
                  <a16:creationId xmlns:a16="http://schemas.microsoft.com/office/drawing/2014/main" id="{C45408BD-5A4C-4B71-9A10-180FFAA3CF67}"/>
                </a:ext>
              </a:extLst>
            </p:cNvPr>
            <p:cNvSpPr>
              <a:spLocks noEditPoints="1"/>
            </p:cNvSpPr>
            <p:nvPr/>
          </p:nvSpPr>
          <p:spPr bwMode="auto">
            <a:xfrm>
              <a:off x="97050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1" name="Freeform 16">
              <a:extLst>
                <a:ext uri="{FF2B5EF4-FFF2-40B4-BE49-F238E27FC236}">
                  <a16:creationId xmlns:a16="http://schemas.microsoft.com/office/drawing/2014/main" id="{262DA3C5-1F52-431A-AA77-2EBDF5CD4D0B}"/>
                </a:ext>
              </a:extLst>
            </p:cNvPr>
            <p:cNvSpPr>
              <a:spLocks noEditPoints="1"/>
            </p:cNvSpPr>
            <p:nvPr/>
          </p:nvSpPr>
          <p:spPr bwMode="auto">
            <a:xfrm>
              <a:off x="132441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2" name="Freeform 16">
              <a:extLst>
                <a:ext uri="{FF2B5EF4-FFF2-40B4-BE49-F238E27FC236}">
                  <a16:creationId xmlns:a16="http://schemas.microsoft.com/office/drawing/2014/main" id="{158567EE-7ECE-4308-AF7E-DEA507E8E4A9}"/>
                </a:ext>
              </a:extLst>
            </p:cNvPr>
            <p:cNvSpPr>
              <a:spLocks noEditPoints="1"/>
            </p:cNvSpPr>
            <p:nvPr/>
          </p:nvSpPr>
          <p:spPr bwMode="auto">
            <a:xfrm>
              <a:off x="167831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3" name="Freeform 16">
              <a:extLst>
                <a:ext uri="{FF2B5EF4-FFF2-40B4-BE49-F238E27FC236}">
                  <a16:creationId xmlns:a16="http://schemas.microsoft.com/office/drawing/2014/main" id="{D2894DDF-45DE-4178-BFC7-4F0B8D8EF9D5}"/>
                </a:ext>
              </a:extLst>
            </p:cNvPr>
            <p:cNvSpPr>
              <a:spLocks noEditPoints="1"/>
            </p:cNvSpPr>
            <p:nvPr/>
          </p:nvSpPr>
          <p:spPr bwMode="auto">
            <a:xfrm>
              <a:off x="203222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4" name="Freeform 16">
              <a:extLst>
                <a:ext uri="{FF2B5EF4-FFF2-40B4-BE49-F238E27FC236}">
                  <a16:creationId xmlns:a16="http://schemas.microsoft.com/office/drawing/2014/main" id="{36B1E453-1287-45A9-9339-730E3914F14B}"/>
                </a:ext>
              </a:extLst>
            </p:cNvPr>
            <p:cNvSpPr>
              <a:spLocks noEditPoints="1"/>
            </p:cNvSpPr>
            <p:nvPr/>
          </p:nvSpPr>
          <p:spPr bwMode="auto">
            <a:xfrm>
              <a:off x="238613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5" name="Freeform 16">
              <a:extLst>
                <a:ext uri="{FF2B5EF4-FFF2-40B4-BE49-F238E27FC236}">
                  <a16:creationId xmlns:a16="http://schemas.microsoft.com/office/drawing/2014/main" id="{4D1CFF21-2793-4E1D-A631-989F34A2CB26}"/>
                </a:ext>
              </a:extLst>
            </p:cNvPr>
            <p:cNvSpPr>
              <a:spLocks noEditPoints="1"/>
            </p:cNvSpPr>
            <p:nvPr/>
          </p:nvSpPr>
          <p:spPr bwMode="auto">
            <a:xfrm>
              <a:off x="274003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6" name="Freeform 16">
              <a:extLst>
                <a:ext uri="{FF2B5EF4-FFF2-40B4-BE49-F238E27FC236}">
                  <a16:creationId xmlns:a16="http://schemas.microsoft.com/office/drawing/2014/main" id="{FFFFE495-6317-4046-8780-509B3F7DE408}"/>
                </a:ext>
              </a:extLst>
            </p:cNvPr>
            <p:cNvSpPr>
              <a:spLocks noEditPoints="1"/>
            </p:cNvSpPr>
            <p:nvPr/>
          </p:nvSpPr>
          <p:spPr bwMode="auto">
            <a:xfrm>
              <a:off x="309394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7" name="Freeform 16">
              <a:extLst>
                <a:ext uri="{FF2B5EF4-FFF2-40B4-BE49-F238E27FC236}">
                  <a16:creationId xmlns:a16="http://schemas.microsoft.com/office/drawing/2014/main" id="{07F2B335-6843-4188-BE58-F99705AE7348}"/>
                </a:ext>
              </a:extLst>
            </p:cNvPr>
            <p:cNvSpPr>
              <a:spLocks noEditPoints="1"/>
            </p:cNvSpPr>
            <p:nvPr/>
          </p:nvSpPr>
          <p:spPr bwMode="auto">
            <a:xfrm>
              <a:off x="344784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8" name="Freeform 16">
              <a:extLst>
                <a:ext uri="{FF2B5EF4-FFF2-40B4-BE49-F238E27FC236}">
                  <a16:creationId xmlns:a16="http://schemas.microsoft.com/office/drawing/2014/main" id="{6A1AA564-0530-4B23-B215-595CC54E23C4}"/>
                </a:ext>
              </a:extLst>
            </p:cNvPr>
            <p:cNvSpPr>
              <a:spLocks noEditPoints="1"/>
            </p:cNvSpPr>
            <p:nvPr/>
          </p:nvSpPr>
          <p:spPr bwMode="auto">
            <a:xfrm>
              <a:off x="380175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9" name="Freeform 16">
              <a:extLst>
                <a:ext uri="{FF2B5EF4-FFF2-40B4-BE49-F238E27FC236}">
                  <a16:creationId xmlns:a16="http://schemas.microsoft.com/office/drawing/2014/main" id="{4876FBCA-0D51-4B33-9375-D3F71918F7FC}"/>
                </a:ext>
              </a:extLst>
            </p:cNvPr>
            <p:cNvSpPr>
              <a:spLocks noEditPoints="1"/>
            </p:cNvSpPr>
            <p:nvPr/>
          </p:nvSpPr>
          <p:spPr bwMode="auto">
            <a:xfrm>
              <a:off x="415566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0" name="Freeform 16">
              <a:extLst>
                <a:ext uri="{FF2B5EF4-FFF2-40B4-BE49-F238E27FC236}">
                  <a16:creationId xmlns:a16="http://schemas.microsoft.com/office/drawing/2014/main" id="{B025D520-F3BC-4D3B-BF86-05B537F2482B}"/>
                </a:ext>
              </a:extLst>
            </p:cNvPr>
            <p:cNvSpPr>
              <a:spLocks noEditPoints="1"/>
            </p:cNvSpPr>
            <p:nvPr/>
          </p:nvSpPr>
          <p:spPr bwMode="auto">
            <a:xfrm>
              <a:off x="450956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1" name="Freeform 16">
              <a:extLst>
                <a:ext uri="{FF2B5EF4-FFF2-40B4-BE49-F238E27FC236}">
                  <a16:creationId xmlns:a16="http://schemas.microsoft.com/office/drawing/2014/main" id="{24765AAF-1343-40B6-9F77-11BC4F9E47DC}"/>
                </a:ext>
              </a:extLst>
            </p:cNvPr>
            <p:cNvSpPr>
              <a:spLocks noEditPoints="1"/>
            </p:cNvSpPr>
            <p:nvPr/>
          </p:nvSpPr>
          <p:spPr bwMode="auto">
            <a:xfrm>
              <a:off x="486347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2" name="Freeform 16">
              <a:extLst>
                <a:ext uri="{FF2B5EF4-FFF2-40B4-BE49-F238E27FC236}">
                  <a16:creationId xmlns:a16="http://schemas.microsoft.com/office/drawing/2014/main" id="{CAE5A3F7-0924-495D-8844-A0BFFEA3F5A6}"/>
                </a:ext>
              </a:extLst>
            </p:cNvPr>
            <p:cNvSpPr>
              <a:spLocks noEditPoints="1"/>
            </p:cNvSpPr>
            <p:nvPr/>
          </p:nvSpPr>
          <p:spPr bwMode="auto">
            <a:xfrm>
              <a:off x="521737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3" name="Freeform 16">
              <a:extLst>
                <a:ext uri="{FF2B5EF4-FFF2-40B4-BE49-F238E27FC236}">
                  <a16:creationId xmlns:a16="http://schemas.microsoft.com/office/drawing/2014/main" id="{CFDA1116-035D-4E54-AFBB-4D27A956C253}"/>
                </a:ext>
              </a:extLst>
            </p:cNvPr>
            <p:cNvSpPr>
              <a:spLocks noEditPoints="1"/>
            </p:cNvSpPr>
            <p:nvPr/>
          </p:nvSpPr>
          <p:spPr bwMode="auto">
            <a:xfrm>
              <a:off x="557128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4" name="Freeform 16">
              <a:extLst>
                <a:ext uri="{FF2B5EF4-FFF2-40B4-BE49-F238E27FC236}">
                  <a16:creationId xmlns:a16="http://schemas.microsoft.com/office/drawing/2014/main" id="{5F363A19-6283-48F8-85FA-6B7CCCB51846}"/>
                </a:ext>
              </a:extLst>
            </p:cNvPr>
            <p:cNvSpPr>
              <a:spLocks noEditPoints="1"/>
            </p:cNvSpPr>
            <p:nvPr/>
          </p:nvSpPr>
          <p:spPr bwMode="auto">
            <a:xfrm>
              <a:off x="592519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5" name="Freeform 16">
              <a:extLst>
                <a:ext uri="{FF2B5EF4-FFF2-40B4-BE49-F238E27FC236}">
                  <a16:creationId xmlns:a16="http://schemas.microsoft.com/office/drawing/2014/main" id="{2A698C8C-4D32-4D3F-9F80-BEC6A13B8458}"/>
                </a:ext>
              </a:extLst>
            </p:cNvPr>
            <p:cNvSpPr>
              <a:spLocks noEditPoints="1"/>
            </p:cNvSpPr>
            <p:nvPr/>
          </p:nvSpPr>
          <p:spPr bwMode="auto">
            <a:xfrm>
              <a:off x="627909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6" name="Freeform 16">
              <a:extLst>
                <a:ext uri="{FF2B5EF4-FFF2-40B4-BE49-F238E27FC236}">
                  <a16:creationId xmlns:a16="http://schemas.microsoft.com/office/drawing/2014/main" id="{4570646F-A2EF-470F-BE69-65F48D8F63F9}"/>
                </a:ext>
              </a:extLst>
            </p:cNvPr>
            <p:cNvSpPr>
              <a:spLocks noEditPoints="1"/>
            </p:cNvSpPr>
            <p:nvPr/>
          </p:nvSpPr>
          <p:spPr bwMode="auto">
            <a:xfrm>
              <a:off x="663300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7" name="Freeform 16">
              <a:extLst>
                <a:ext uri="{FF2B5EF4-FFF2-40B4-BE49-F238E27FC236}">
                  <a16:creationId xmlns:a16="http://schemas.microsoft.com/office/drawing/2014/main" id="{6076E36D-73D2-4127-BE4A-21CD4864C9DA}"/>
                </a:ext>
              </a:extLst>
            </p:cNvPr>
            <p:cNvSpPr>
              <a:spLocks noEditPoints="1"/>
            </p:cNvSpPr>
            <p:nvPr/>
          </p:nvSpPr>
          <p:spPr bwMode="auto">
            <a:xfrm>
              <a:off x="698690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8" name="Freeform 16">
              <a:extLst>
                <a:ext uri="{FF2B5EF4-FFF2-40B4-BE49-F238E27FC236}">
                  <a16:creationId xmlns:a16="http://schemas.microsoft.com/office/drawing/2014/main" id="{7C8BE7DC-9C93-4AE4-849A-1438EF43DADA}"/>
                </a:ext>
              </a:extLst>
            </p:cNvPr>
            <p:cNvSpPr>
              <a:spLocks noEditPoints="1"/>
            </p:cNvSpPr>
            <p:nvPr/>
          </p:nvSpPr>
          <p:spPr bwMode="auto">
            <a:xfrm>
              <a:off x="734081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9" name="Freeform 16">
              <a:extLst>
                <a:ext uri="{FF2B5EF4-FFF2-40B4-BE49-F238E27FC236}">
                  <a16:creationId xmlns:a16="http://schemas.microsoft.com/office/drawing/2014/main" id="{7A7E7F5E-396F-402D-87C2-4ECEE23A833E}"/>
                </a:ext>
              </a:extLst>
            </p:cNvPr>
            <p:cNvSpPr>
              <a:spLocks noEditPoints="1"/>
            </p:cNvSpPr>
            <p:nvPr/>
          </p:nvSpPr>
          <p:spPr bwMode="auto">
            <a:xfrm>
              <a:off x="769472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0" name="Freeform 16">
              <a:extLst>
                <a:ext uri="{FF2B5EF4-FFF2-40B4-BE49-F238E27FC236}">
                  <a16:creationId xmlns:a16="http://schemas.microsoft.com/office/drawing/2014/main" id="{97EC6D43-68CC-4F32-BFB8-1B15CFBD5927}"/>
                </a:ext>
              </a:extLst>
            </p:cNvPr>
            <p:cNvSpPr>
              <a:spLocks noEditPoints="1"/>
            </p:cNvSpPr>
            <p:nvPr/>
          </p:nvSpPr>
          <p:spPr bwMode="auto">
            <a:xfrm>
              <a:off x="804862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1" name="Freeform 16">
              <a:extLst>
                <a:ext uri="{FF2B5EF4-FFF2-40B4-BE49-F238E27FC236}">
                  <a16:creationId xmlns:a16="http://schemas.microsoft.com/office/drawing/2014/main" id="{AA1D0C14-2069-4DE9-A088-6C76A61F20B1}"/>
                </a:ext>
              </a:extLst>
            </p:cNvPr>
            <p:cNvSpPr>
              <a:spLocks noEditPoints="1"/>
            </p:cNvSpPr>
            <p:nvPr/>
          </p:nvSpPr>
          <p:spPr bwMode="auto">
            <a:xfrm>
              <a:off x="840253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2" name="Freeform 16">
              <a:extLst>
                <a:ext uri="{FF2B5EF4-FFF2-40B4-BE49-F238E27FC236}">
                  <a16:creationId xmlns:a16="http://schemas.microsoft.com/office/drawing/2014/main" id="{72C3829D-1796-4F37-B8F1-5C9A26E28C99}"/>
                </a:ext>
              </a:extLst>
            </p:cNvPr>
            <p:cNvSpPr>
              <a:spLocks noEditPoints="1"/>
            </p:cNvSpPr>
            <p:nvPr/>
          </p:nvSpPr>
          <p:spPr bwMode="auto">
            <a:xfrm>
              <a:off x="875643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3" name="Freeform 16">
              <a:extLst>
                <a:ext uri="{FF2B5EF4-FFF2-40B4-BE49-F238E27FC236}">
                  <a16:creationId xmlns:a16="http://schemas.microsoft.com/office/drawing/2014/main" id="{F74CEB28-F72C-46BF-955A-1DFBE9110A11}"/>
                </a:ext>
              </a:extLst>
            </p:cNvPr>
            <p:cNvSpPr>
              <a:spLocks noEditPoints="1"/>
            </p:cNvSpPr>
            <p:nvPr/>
          </p:nvSpPr>
          <p:spPr bwMode="auto">
            <a:xfrm>
              <a:off x="911034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4" name="Freeform 16">
              <a:extLst>
                <a:ext uri="{FF2B5EF4-FFF2-40B4-BE49-F238E27FC236}">
                  <a16:creationId xmlns:a16="http://schemas.microsoft.com/office/drawing/2014/main" id="{7052B90E-88FE-46F1-B64B-F574689D491B}"/>
                </a:ext>
              </a:extLst>
            </p:cNvPr>
            <p:cNvSpPr>
              <a:spLocks noEditPoints="1"/>
            </p:cNvSpPr>
            <p:nvPr/>
          </p:nvSpPr>
          <p:spPr bwMode="auto">
            <a:xfrm>
              <a:off x="946425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5" name="Freeform 16">
              <a:extLst>
                <a:ext uri="{FF2B5EF4-FFF2-40B4-BE49-F238E27FC236}">
                  <a16:creationId xmlns:a16="http://schemas.microsoft.com/office/drawing/2014/main" id="{F8F128E0-3AD1-4260-A7E5-19E8751009D9}"/>
                </a:ext>
              </a:extLst>
            </p:cNvPr>
            <p:cNvSpPr>
              <a:spLocks noEditPoints="1"/>
            </p:cNvSpPr>
            <p:nvPr/>
          </p:nvSpPr>
          <p:spPr bwMode="auto">
            <a:xfrm>
              <a:off x="981815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6" name="Freeform 16">
              <a:extLst>
                <a:ext uri="{FF2B5EF4-FFF2-40B4-BE49-F238E27FC236}">
                  <a16:creationId xmlns:a16="http://schemas.microsoft.com/office/drawing/2014/main" id="{969B39FA-8605-4E46-98D4-7C699D24F4C4}"/>
                </a:ext>
              </a:extLst>
            </p:cNvPr>
            <p:cNvSpPr>
              <a:spLocks noEditPoints="1"/>
            </p:cNvSpPr>
            <p:nvPr/>
          </p:nvSpPr>
          <p:spPr bwMode="auto">
            <a:xfrm>
              <a:off x="1017206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7" name="Freeform 16">
              <a:extLst>
                <a:ext uri="{FF2B5EF4-FFF2-40B4-BE49-F238E27FC236}">
                  <a16:creationId xmlns:a16="http://schemas.microsoft.com/office/drawing/2014/main" id="{DD141AA4-FDDD-4DF1-A51F-34017775CB16}"/>
                </a:ext>
              </a:extLst>
            </p:cNvPr>
            <p:cNvSpPr>
              <a:spLocks noEditPoints="1"/>
            </p:cNvSpPr>
            <p:nvPr/>
          </p:nvSpPr>
          <p:spPr bwMode="auto">
            <a:xfrm>
              <a:off x="1052596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8" name="Freeform 16">
              <a:extLst>
                <a:ext uri="{FF2B5EF4-FFF2-40B4-BE49-F238E27FC236}">
                  <a16:creationId xmlns:a16="http://schemas.microsoft.com/office/drawing/2014/main" id="{855CBA53-E52B-4687-96C6-EBA404B23D4F}"/>
                </a:ext>
              </a:extLst>
            </p:cNvPr>
            <p:cNvSpPr>
              <a:spLocks noEditPoints="1"/>
            </p:cNvSpPr>
            <p:nvPr/>
          </p:nvSpPr>
          <p:spPr bwMode="auto">
            <a:xfrm>
              <a:off x="10879862"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9" name="Freeform 16">
              <a:extLst>
                <a:ext uri="{FF2B5EF4-FFF2-40B4-BE49-F238E27FC236}">
                  <a16:creationId xmlns:a16="http://schemas.microsoft.com/office/drawing/2014/main" id="{BA45AD96-F5AF-4075-86DE-27366EF2792C}"/>
                </a:ext>
              </a:extLst>
            </p:cNvPr>
            <p:cNvSpPr>
              <a:spLocks noEditPoints="1"/>
            </p:cNvSpPr>
            <p:nvPr/>
          </p:nvSpPr>
          <p:spPr bwMode="auto">
            <a:xfrm>
              <a:off x="-9121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0" name="Freeform 16">
              <a:extLst>
                <a:ext uri="{FF2B5EF4-FFF2-40B4-BE49-F238E27FC236}">
                  <a16:creationId xmlns:a16="http://schemas.microsoft.com/office/drawing/2014/main" id="{BB34F054-D296-4BA7-A495-E174D9BE84D6}"/>
                </a:ext>
              </a:extLst>
            </p:cNvPr>
            <p:cNvSpPr>
              <a:spLocks noEditPoints="1"/>
            </p:cNvSpPr>
            <p:nvPr/>
          </p:nvSpPr>
          <p:spPr bwMode="auto">
            <a:xfrm>
              <a:off x="26269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1" name="Freeform 16">
              <a:extLst>
                <a:ext uri="{FF2B5EF4-FFF2-40B4-BE49-F238E27FC236}">
                  <a16:creationId xmlns:a16="http://schemas.microsoft.com/office/drawing/2014/main" id="{F429DE27-C226-4AA5-9816-E6376A4E2A9C}"/>
                </a:ext>
              </a:extLst>
            </p:cNvPr>
            <p:cNvSpPr>
              <a:spLocks noEditPoints="1"/>
            </p:cNvSpPr>
            <p:nvPr/>
          </p:nvSpPr>
          <p:spPr bwMode="auto">
            <a:xfrm>
              <a:off x="61660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2" name="Freeform 16">
              <a:extLst>
                <a:ext uri="{FF2B5EF4-FFF2-40B4-BE49-F238E27FC236}">
                  <a16:creationId xmlns:a16="http://schemas.microsoft.com/office/drawing/2014/main" id="{EE6506CD-9CC1-4BC6-BC32-DFD6FB136AF1}"/>
                </a:ext>
              </a:extLst>
            </p:cNvPr>
            <p:cNvSpPr>
              <a:spLocks noEditPoints="1"/>
            </p:cNvSpPr>
            <p:nvPr/>
          </p:nvSpPr>
          <p:spPr bwMode="auto">
            <a:xfrm>
              <a:off x="97050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3" name="Freeform 16">
              <a:extLst>
                <a:ext uri="{FF2B5EF4-FFF2-40B4-BE49-F238E27FC236}">
                  <a16:creationId xmlns:a16="http://schemas.microsoft.com/office/drawing/2014/main" id="{B3A7E91D-34EB-4744-A1A0-13EC637748C3}"/>
                </a:ext>
              </a:extLst>
            </p:cNvPr>
            <p:cNvSpPr>
              <a:spLocks noEditPoints="1"/>
            </p:cNvSpPr>
            <p:nvPr/>
          </p:nvSpPr>
          <p:spPr bwMode="auto">
            <a:xfrm>
              <a:off x="132441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4" name="Freeform 16">
              <a:extLst>
                <a:ext uri="{FF2B5EF4-FFF2-40B4-BE49-F238E27FC236}">
                  <a16:creationId xmlns:a16="http://schemas.microsoft.com/office/drawing/2014/main" id="{65A23728-E731-4707-AC6B-35FB937AE7A4}"/>
                </a:ext>
              </a:extLst>
            </p:cNvPr>
            <p:cNvSpPr>
              <a:spLocks noEditPoints="1"/>
            </p:cNvSpPr>
            <p:nvPr/>
          </p:nvSpPr>
          <p:spPr bwMode="auto">
            <a:xfrm>
              <a:off x="167831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5" name="Freeform 16">
              <a:extLst>
                <a:ext uri="{FF2B5EF4-FFF2-40B4-BE49-F238E27FC236}">
                  <a16:creationId xmlns:a16="http://schemas.microsoft.com/office/drawing/2014/main" id="{D8983A2E-8721-4A78-B55C-FD0940B28E97}"/>
                </a:ext>
              </a:extLst>
            </p:cNvPr>
            <p:cNvSpPr>
              <a:spLocks noEditPoints="1"/>
            </p:cNvSpPr>
            <p:nvPr/>
          </p:nvSpPr>
          <p:spPr bwMode="auto">
            <a:xfrm>
              <a:off x="203222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6" name="Freeform 16">
              <a:extLst>
                <a:ext uri="{FF2B5EF4-FFF2-40B4-BE49-F238E27FC236}">
                  <a16:creationId xmlns:a16="http://schemas.microsoft.com/office/drawing/2014/main" id="{FD4BBBB1-537D-4BF3-9BCC-DB166F1B91EF}"/>
                </a:ext>
              </a:extLst>
            </p:cNvPr>
            <p:cNvSpPr>
              <a:spLocks noEditPoints="1"/>
            </p:cNvSpPr>
            <p:nvPr/>
          </p:nvSpPr>
          <p:spPr bwMode="auto">
            <a:xfrm>
              <a:off x="238613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7" name="Freeform 16">
              <a:extLst>
                <a:ext uri="{FF2B5EF4-FFF2-40B4-BE49-F238E27FC236}">
                  <a16:creationId xmlns:a16="http://schemas.microsoft.com/office/drawing/2014/main" id="{AB55ADFF-1418-463B-9F69-0448C6BC5598}"/>
                </a:ext>
              </a:extLst>
            </p:cNvPr>
            <p:cNvSpPr>
              <a:spLocks noEditPoints="1"/>
            </p:cNvSpPr>
            <p:nvPr/>
          </p:nvSpPr>
          <p:spPr bwMode="auto">
            <a:xfrm>
              <a:off x="274003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8" name="Freeform 16">
              <a:extLst>
                <a:ext uri="{FF2B5EF4-FFF2-40B4-BE49-F238E27FC236}">
                  <a16:creationId xmlns:a16="http://schemas.microsoft.com/office/drawing/2014/main" id="{7DB31205-26C8-4B40-84B2-A21E042869C4}"/>
                </a:ext>
              </a:extLst>
            </p:cNvPr>
            <p:cNvSpPr>
              <a:spLocks noEditPoints="1"/>
            </p:cNvSpPr>
            <p:nvPr/>
          </p:nvSpPr>
          <p:spPr bwMode="auto">
            <a:xfrm>
              <a:off x="309394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9" name="Freeform 16">
              <a:extLst>
                <a:ext uri="{FF2B5EF4-FFF2-40B4-BE49-F238E27FC236}">
                  <a16:creationId xmlns:a16="http://schemas.microsoft.com/office/drawing/2014/main" id="{A55615A4-EA9A-41B6-9F9B-5608693927A9}"/>
                </a:ext>
              </a:extLst>
            </p:cNvPr>
            <p:cNvSpPr>
              <a:spLocks noEditPoints="1"/>
            </p:cNvSpPr>
            <p:nvPr/>
          </p:nvSpPr>
          <p:spPr bwMode="auto">
            <a:xfrm>
              <a:off x="344784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0" name="Freeform 16">
              <a:extLst>
                <a:ext uri="{FF2B5EF4-FFF2-40B4-BE49-F238E27FC236}">
                  <a16:creationId xmlns:a16="http://schemas.microsoft.com/office/drawing/2014/main" id="{A66AFF9B-47A8-431E-A764-E6AFD677715E}"/>
                </a:ext>
              </a:extLst>
            </p:cNvPr>
            <p:cNvSpPr>
              <a:spLocks noEditPoints="1"/>
            </p:cNvSpPr>
            <p:nvPr/>
          </p:nvSpPr>
          <p:spPr bwMode="auto">
            <a:xfrm>
              <a:off x="380175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1" name="Freeform 16">
              <a:extLst>
                <a:ext uri="{FF2B5EF4-FFF2-40B4-BE49-F238E27FC236}">
                  <a16:creationId xmlns:a16="http://schemas.microsoft.com/office/drawing/2014/main" id="{BB50F388-4C4F-4B03-AD18-01111D1C59A1}"/>
                </a:ext>
              </a:extLst>
            </p:cNvPr>
            <p:cNvSpPr>
              <a:spLocks noEditPoints="1"/>
            </p:cNvSpPr>
            <p:nvPr/>
          </p:nvSpPr>
          <p:spPr bwMode="auto">
            <a:xfrm>
              <a:off x="415566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2" name="Freeform 16">
              <a:extLst>
                <a:ext uri="{FF2B5EF4-FFF2-40B4-BE49-F238E27FC236}">
                  <a16:creationId xmlns:a16="http://schemas.microsoft.com/office/drawing/2014/main" id="{CF3FB584-0B0E-423F-925C-1180324EBD34}"/>
                </a:ext>
              </a:extLst>
            </p:cNvPr>
            <p:cNvSpPr>
              <a:spLocks noEditPoints="1"/>
            </p:cNvSpPr>
            <p:nvPr/>
          </p:nvSpPr>
          <p:spPr bwMode="auto">
            <a:xfrm>
              <a:off x="450956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3" name="Freeform 16">
              <a:extLst>
                <a:ext uri="{FF2B5EF4-FFF2-40B4-BE49-F238E27FC236}">
                  <a16:creationId xmlns:a16="http://schemas.microsoft.com/office/drawing/2014/main" id="{ED4EC88C-3F33-4DC1-85B0-07C4415BBD45}"/>
                </a:ext>
              </a:extLst>
            </p:cNvPr>
            <p:cNvSpPr>
              <a:spLocks noEditPoints="1"/>
            </p:cNvSpPr>
            <p:nvPr/>
          </p:nvSpPr>
          <p:spPr bwMode="auto">
            <a:xfrm>
              <a:off x="486347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4" name="Freeform 16">
              <a:extLst>
                <a:ext uri="{FF2B5EF4-FFF2-40B4-BE49-F238E27FC236}">
                  <a16:creationId xmlns:a16="http://schemas.microsoft.com/office/drawing/2014/main" id="{1C4B329A-FB4F-44FB-B230-B1047E59B394}"/>
                </a:ext>
              </a:extLst>
            </p:cNvPr>
            <p:cNvSpPr>
              <a:spLocks noEditPoints="1"/>
            </p:cNvSpPr>
            <p:nvPr/>
          </p:nvSpPr>
          <p:spPr bwMode="auto">
            <a:xfrm>
              <a:off x="521737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5" name="Freeform 16">
              <a:extLst>
                <a:ext uri="{FF2B5EF4-FFF2-40B4-BE49-F238E27FC236}">
                  <a16:creationId xmlns:a16="http://schemas.microsoft.com/office/drawing/2014/main" id="{BE396084-F429-410A-AF78-35CDD96AF6BE}"/>
                </a:ext>
              </a:extLst>
            </p:cNvPr>
            <p:cNvSpPr>
              <a:spLocks noEditPoints="1"/>
            </p:cNvSpPr>
            <p:nvPr/>
          </p:nvSpPr>
          <p:spPr bwMode="auto">
            <a:xfrm>
              <a:off x="557128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6" name="Freeform 16">
              <a:extLst>
                <a:ext uri="{FF2B5EF4-FFF2-40B4-BE49-F238E27FC236}">
                  <a16:creationId xmlns:a16="http://schemas.microsoft.com/office/drawing/2014/main" id="{6F0A9973-4361-4CB5-876A-37B001931E15}"/>
                </a:ext>
              </a:extLst>
            </p:cNvPr>
            <p:cNvSpPr>
              <a:spLocks noEditPoints="1"/>
            </p:cNvSpPr>
            <p:nvPr/>
          </p:nvSpPr>
          <p:spPr bwMode="auto">
            <a:xfrm>
              <a:off x="592519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7" name="Freeform 16">
              <a:extLst>
                <a:ext uri="{FF2B5EF4-FFF2-40B4-BE49-F238E27FC236}">
                  <a16:creationId xmlns:a16="http://schemas.microsoft.com/office/drawing/2014/main" id="{1F716BE4-ED9D-4AFC-8882-00791784384A}"/>
                </a:ext>
              </a:extLst>
            </p:cNvPr>
            <p:cNvSpPr>
              <a:spLocks noEditPoints="1"/>
            </p:cNvSpPr>
            <p:nvPr/>
          </p:nvSpPr>
          <p:spPr bwMode="auto">
            <a:xfrm>
              <a:off x="627909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8" name="Freeform 16">
              <a:extLst>
                <a:ext uri="{FF2B5EF4-FFF2-40B4-BE49-F238E27FC236}">
                  <a16:creationId xmlns:a16="http://schemas.microsoft.com/office/drawing/2014/main" id="{A3188B9A-07AD-4D67-9017-92061B138A3F}"/>
                </a:ext>
              </a:extLst>
            </p:cNvPr>
            <p:cNvSpPr>
              <a:spLocks noEditPoints="1"/>
            </p:cNvSpPr>
            <p:nvPr/>
          </p:nvSpPr>
          <p:spPr bwMode="auto">
            <a:xfrm>
              <a:off x="663300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9" name="Freeform 16">
              <a:extLst>
                <a:ext uri="{FF2B5EF4-FFF2-40B4-BE49-F238E27FC236}">
                  <a16:creationId xmlns:a16="http://schemas.microsoft.com/office/drawing/2014/main" id="{DE8AD78A-ABB9-4B8E-A0F9-F7CCA2E2EF8F}"/>
                </a:ext>
              </a:extLst>
            </p:cNvPr>
            <p:cNvSpPr>
              <a:spLocks noEditPoints="1"/>
            </p:cNvSpPr>
            <p:nvPr/>
          </p:nvSpPr>
          <p:spPr bwMode="auto">
            <a:xfrm>
              <a:off x="698690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0" name="Freeform 16">
              <a:extLst>
                <a:ext uri="{FF2B5EF4-FFF2-40B4-BE49-F238E27FC236}">
                  <a16:creationId xmlns:a16="http://schemas.microsoft.com/office/drawing/2014/main" id="{02865DC5-04F0-4328-8C93-50994C40E460}"/>
                </a:ext>
              </a:extLst>
            </p:cNvPr>
            <p:cNvSpPr>
              <a:spLocks noEditPoints="1"/>
            </p:cNvSpPr>
            <p:nvPr/>
          </p:nvSpPr>
          <p:spPr bwMode="auto">
            <a:xfrm>
              <a:off x="734081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1" name="Freeform 16">
              <a:extLst>
                <a:ext uri="{FF2B5EF4-FFF2-40B4-BE49-F238E27FC236}">
                  <a16:creationId xmlns:a16="http://schemas.microsoft.com/office/drawing/2014/main" id="{541DB8F0-C031-42C1-A57D-729DA2CFF352}"/>
                </a:ext>
              </a:extLst>
            </p:cNvPr>
            <p:cNvSpPr>
              <a:spLocks noEditPoints="1"/>
            </p:cNvSpPr>
            <p:nvPr/>
          </p:nvSpPr>
          <p:spPr bwMode="auto">
            <a:xfrm>
              <a:off x="769472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2" name="Freeform 16">
              <a:extLst>
                <a:ext uri="{FF2B5EF4-FFF2-40B4-BE49-F238E27FC236}">
                  <a16:creationId xmlns:a16="http://schemas.microsoft.com/office/drawing/2014/main" id="{E74F6813-CEDF-4C90-9515-18F2D2808D82}"/>
                </a:ext>
              </a:extLst>
            </p:cNvPr>
            <p:cNvSpPr>
              <a:spLocks noEditPoints="1"/>
            </p:cNvSpPr>
            <p:nvPr/>
          </p:nvSpPr>
          <p:spPr bwMode="auto">
            <a:xfrm>
              <a:off x="804862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3" name="Freeform 16">
              <a:extLst>
                <a:ext uri="{FF2B5EF4-FFF2-40B4-BE49-F238E27FC236}">
                  <a16:creationId xmlns:a16="http://schemas.microsoft.com/office/drawing/2014/main" id="{178439D5-98F9-4547-AA18-8F0D15FA5033}"/>
                </a:ext>
              </a:extLst>
            </p:cNvPr>
            <p:cNvSpPr>
              <a:spLocks noEditPoints="1"/>
            </p:cNvSpPr>
            <p:nvPr/>
          </p:nvSpPr>
          <p:spPr bwMode="auto">
            <a:xfrm>
              <a:off x="840253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4" name="Freeform 16">
              <a:extLst>
                <a:ext uri="{FF2B5EF4-FFF2-40B4-BE49-F238E27FC236}">
                  <a16:creationId xmlns:a16="http://schemas.microsoft.com/office/drawing/2014/main" id="{FF65ACCA-B29A-4B23-99DF-9E8988FE7762}"/>
                </a:ext>
              </a:extLst>
            </p:cNvPr>
            <p:cNvSpPr>
              <a:spLocks noEditPoints="1"/>
            </p:cNvSpPr>
            <p:nvPr/>
          </p:nvSpPr>
          <p:spPr bwMode="auto">
            <a:xfrm>
              <a:off x="875643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5" name="Freeform 16">
              <a:extLst>
                <a:ext uri="{FF2B5EF4-FFF2-40B4-BE49-F238E27FC236}">
                  <a16:creationId xmlns:a16="http://schemas.microsoft.com/office/drawing/2014/main" id="{08202144-2699-405E-B70E-10ACB625045A}"/>
                </a:ext>
              </a:extLst>
            </p:cNvPr>
            <p:cNvSpPr>
              <a:spLocks noEditPoints="1"/>
            </p:cNvSpPr>
            <p:nvPr/>
          </p:nvSpPr>
          <p:spPr bwMode="auto">
            <a:xfrm>
              <a:off x="911034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6" name="Freeform 16">
              <a:extLst>
                <a:ext uri="{FF2B5EF4-FFF2-40B4-BE49-F238E27FC236}">
                  <a16:creationId xmlns:a16="http://schemas.microsoft.com/office/drawing/2014/main" id="{8F59B94B-2422-4834-BD86-CFE3D8A53F90}"/>
                </a:ext>
              </a:extLst>
            </p:cNvPr>
            <p:cNvSpPr>
              <a:spLocks noEditPoints="1"/>
            </p:cNvSpPr>
            <p:nvPr/>
          </p:nvSpPr>
          <p:spPr bwMode="auto">
            <a:xfrm>
              <a:off x="946425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7" name="Freeform 16">
              <a:extLst>
                <a:ext uri="{FF2B5EF4-FFF2-40B4-BE49-F238E27FC236}">
                  <a16:creationId xmlns:a16="http://schemas.microsoft.com/office/drawing/2014/main" id="{C5893D12-2CAA-4072-80FB-D3E997100566}"/>
                </a:ext>
              </a:extLst>
            </p:cNvPr>
            <p:cNvSpPr>
              <a:spLocks noEditPoints="1"/>
            </p:cNvSpPr>
            <p:nvPr/>
          </p:nvSpPr>
          <p:spPr bwMode="auto">
            <a:xfrm>
              <a:off x="981815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8" name="Freeform 16">
              <a:extLst>
                <a:ext uri="{FF2B5EF4-FFF2-40B4-BE49-F238E27FC236}">
                  <a16:creationId xmlns:a16="http://schemas.microsoft.com/office/drawing/2014/main" id="{C5D33650-F7DF-4640-8624-E4A406586BE1}"/>
                </a:ext>
              </a:extLst>
            </p:cNvPr>
            <p:cNvSpPr>
              <a:spLocks noEditPoints="1"/>
            </p:cNvSpPr>
            <p:nvPr/>
          </p:nvSpPr>
          <p:spPr bwMode="auto">
            <a:xfrm>
              <a:off x="1017206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9" name="Freeform 16">
              <a:extLst>
                <a:ext uri="{FF2B5EF4-FFF2-40B4-BE49-F238E27FC236}">
                  <a16:creationId xmlns:a16="http://schemas.microsoft.com/office/drawing/2014/main" id="{D8E569D6-7F89-4731-A6B8-6AFEB4544E17}"/>
                </a:ext>
              </a:extLst>
            </p:cNvPr>
            <p:cNvSpPr>
              <a:spLocks noEditPoints="1"/>
            </p:cNvSpPr>
            <p:nvPr/>
          </p:nvSpPr>
          <p:spPr bwMode="auto">
            <a:xfrm>
              <a:off x="1052596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0" name="Freeform 16">
              <a:extLst>
                <a:ext uri="{FF2B5EF4-FFF2-40B4-BE49-F238E27FC236}">
                  <a16:creationId xmlns:a16="http://schemas.microsoft.com/office/drawing/2014/main" id="{80CEE136-CAF7-4993-84B3-67A0917C53FB}"/>
                </a:ext>
              </a:extLst>
            </p:cNvPr>
            <p:cNvSpPr>
              <a:spLocks noEditPoints="1"/>
            </p:cNvSpPr>
            <p:nvPr/>
          </p:nvSpPr>
          <p:spPr bwMode="auto">
            <a:xfrm>
              <a:off x="10879862"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1" name="Freeform 16">
              <a:extLst>
                <a:ext uri="{FF2B5EF4-FFF2-40B4-BE49-F238E27FC236}">
                  <a16:creationId xmlns:a16="http://schemas.microsoft.com/office/drawing/2014/main" id="{FFDB2B08-42EF-46F1-9397-9A855C1A24CA}"/>
                </a:ext>
              </a:extLst>
            </p:cNvPr>
            <p:cNvSpPr>
              <a:spLocks noEditPoints="1"/>
            </p:cNvSpPr>
            <p:nvPr/>
          </p:nvSpPr>
          <p:spPr bwMode="auto">
            <a:xfrm>
              <a:off x="-9121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2" name="Freeform 16">
              <a:extLst>
                <a:ext uri="{FF2B5EF4-FFF2-40B4-BE49-F238E27FC236}">
                  <a16:creationId xmlns:a16="http://schemas.microsoft.com/office/drawing/2014/main" id="{AB77A349-A09C-4B90-9A2C-EA856A8D86D5}"/>
                </a:ext>
              </a:extLst>
            </p:cNvPr>
            <p:cNvSpPr>
              <a:spLocks noEditPoints="1"/>
            </p:cNvSpPr>
            <p:nvPr/>
          </p:nvSpPr>
          <p:spPr bwMode="auto">
            <a:xfrm>
              <a:off x="26269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3" name="Freeform 16">
              <a:extLst>
                <a:ext uri="{FF2B5EF4-FFF2-40B4-BE49-F238E27FC236}">
                  <a16:creationId xmlns:a16="http://schemas.microsoft.com/office/drawing/2014/main" id="{48608721-EE4A-426A-91C2-C463004F9706}"/>
                </a:ext>
              </a:extLst>
            </p:cNvPr>
            <p:cNvSpPr>
              <a:spLocks noEditPoints="1"/>
            </p:cNvSpPr>
            <p:nvPr/>
          </p:nvSpPr>
          <p:spPr bwMode="auto">
            <a:xfrm>
              <a:off x="61660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4" name="Freeform 16">
              <a:extLst>
                <a:ext uri="{FF2B5EF4-FFF2-40B4-BE49-F238E27FC236}">
                  <a16:creationId xmlns:a16="http://schemas.microsoft.com/office/drawing/2014/main" id="{B927CE31-5623-45C2-9E5E-6EF014536534}"/>
                </a:ext>
              </a:extLst>
            </p:cNvPr>
            <p:cNvSpPr>
              <a:spLocks noEditPoints="1"/>
            </p:cNvSpPr>
            <p:nvPr/>
          </p:nvSpPr>
          <p:spPr bwMode="auto">
            <a:xfrm>
              <a:off x="97050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5" name="Freeform 16">
              <a:extLst>
                <a:ext uri="{FF2B5EF4-FFF2-40B4-BE49-F238E27FC236}">
                  <a16:creationId xmlns:a16="http://schemas.microsoft.com/office/drawing/2014/main" id="{664A9588-E7C2-4376-869E-12661D073ADF}"/>
                </a:ext>
              </a:extLst>
            </p:cNvPr>
            <p:cNvSpPr>
              <a:spLocks noEditPoints="1"/>
            </p:cNvSpPr>
            <p:nvPr/>
          </p:nvSpPr>
          <p:spPr bwMode="auto">
            <a:xfrm>
              <a:off x="132441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6" name="Freeform 16">
              <a:extLst>
                <a:ext uri="{FF2B5EF4-FFF2-40B4-BE49-F238E27FC236}">
                  <a16:creationId xmlns:a16="http://schemas.microsoft.com/office/drawing/2014/main" id="{C07EBDA9-99B9-4FEA-8E61-CF7766C803D2}"/>
                </a:ext>
              </a:extLst>
            </p:cNvPr>
            <p:cNvSpPr>
              <a:spLocks noEditPoints="1"/>
            </p:cNvSpPr>
            <p:nvPr/>
          </p:nvSpPr>
          <p:spPr bwMode="auto">
            <a:xfrm>
              <a:off x="167831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7" name="Freeform 16">
              <a:extLst>
                <a:ext uri="{FF2B5EF4-FFF2-40B4-BE49-F238E27FC236}">
                  <a16:creationId xmlns:a16="http://schemas.microsoft.com/office/drawing/2014/main" id="{E44A3FF9-F9CA-4868-B495-9C7AAE9DDF96}"/>
                </a:ext>
              </a:extLst>
            </p:cNvPr>
            <p:cNvSpPr>
              <a:spLocks noEditPoints="1"/>
            </p:cNvSpPr>
            <p:nvPr/>
          </p:nvSpPr>
          <p:spPr bwMode="auto">
            <a:xfrm>
              <a:off x="203222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8" name="Freeform 16">
              <a:extLst>
                <a:ext uri="{FF2B5EF4-FFF2-40B4-BE49-F238E27FC236}">
                  <a16:creationId xmlns:a16="http://schemas.microsoft.com/office/drawing/2014/main" id="{CCF5D671-0529-4209-8A7C-1149C280118B}"/>
                </a:ext>
              </a:extLst>
            </p:cNvPr>
            <p:cNvSpPr>
              <a:spLocks noEditPoints="1"/>
            </p:cNvSpPr>
            <p:nvPr/>
          </p:nvSpPr>
          <p:spPr bwMode="auto">
            <a:xfrm>
              <a:off x="238613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9" name="Freeform 16">
              <a:extLst>
                <a:ext uri="{FF2B5EF4-FFF2-40B4-BE49-F238E27FC236}">
                  <a16:creationId xmlns:a16="http://schemas.microsoft.com/office/drawing/2014/main" id="{DCA290DC-6B1F-40EB-A9F0-F96F5851B398}"/>
                </a:ext>
              </a:extLst>
            </p:cNvPr>
            <p:cNvSpPr>
              <a:spLocks noEditPoints="1"/>
            </p:cNvSpPr>
            <p:nvPr/>
          </p:nvSpPr>
          <p:spPr bwMode="auto">
            <a:xfrm>
              <a:off x="274003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0" name="Freeform 16">
              <a:extLst>
                <a:ext uri="{FF2B5EF4-FFF2-40B4-BE49-F238E27FC236}">
                  <a16:creationId xmlns:a16="http://schemas.microsoft.com/office/drawing/2014/main" id="{36C813C9-8C14-4372-801A-DBB3E037EEFE}"/>
                </a:ext>
              </a:extLst>
            </p:cNvPr>
            <p:cNvSpPr>
              <a:spLocks noEditPoints="1"/>
            </p:cNvSpPr>
            <p:nvPr/>
          </p:nvSpPr>
          <p:spPr bwMode="auto">
            <a:xfrm>
              <a:off x="309394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1" name="Freeform 16">
              <a:extLst>
                <a:ext uri="{FF2B5EF4-FFF2-40B4-BE49-F238E27FC236}">
                  <a16:creationId xmlns:a16="http://schemas.microsoft.com/office/drawing/2014/main" id="{F253EC72-B338-4BBF-9042-C191E60067EF}"/>
                </a:ext>
              </a:extLst>
            </p:cNvPr>
            <p:cNvSpPr>
              <a:spLocks noEditPoints="1"/>
            </p:cNvSpPr>
            <p:nvPr/>
          </p:nvSpPr>
          <p:spPr bwMode="auto">
            <a:xfrm>
              <a:off x="344784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2" name="Freeform 16">
              <a:extLst>
                <a:ext uri="{FF2B5EF4-FFF2-40B4-BE49-F238E27FC236}">
                  <a16:creationId xmlns:a16="http://schemas.microsoft.com/office/drawing/2014/main" id="{7B28B5DF-2DA6-4E8F-817A-C1902DCD4552}"/>
                </a:ext>
              </a:extLst>
            </p:cNvPr>
            <p:cNvSpPr>
              <a:spLocks noEditPoints="1"/>
            </p:cNvSpPr>
            <p:nvPr/>
          </p:nvSpPr>
          <p:spPr bwMode="auto">
            <a:xfrm>
              <a:off x="380175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3" name="Freeform 16">
              <a:extLst>
                <a:ext uri="{FF2B5EF4-FFF2-40B4-BE49-F238E27FC236}">
                  <a16:creationId xmlns:a16="http://schemas.microsoft.com/office/drawing/2014/main" id="{09D7394F-F75D-4FED-8923-575F140FA2B8}"/>
                </a:ext>
              </a:extLst>
            </p:cNvPr>
            <p:cNvSpPr>
              <a:spLocks noEditPoints="1"/>
            </p:cNvSpPr>
            <p:nvPr/>
          </p:nvSpPr>
          <p:spPr bwMode="auto">
            <a:xfrm>
              <a:off x="415566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4" name="Freeform 16">
              <a:extLst>
                <a:ext uri="{FF2B5EF4-FFF2-40B4-BE49-F238E27FC236}">
                  <a16:creationId xmlns:a16="http://schemas.microsoft.com/office/drawing/2014/main" id="{F172134A-6C32-4752-97D8-E661E6A26310}"/>
                </a:ext>
              </a:extLst>
            </p:cNvPr>
            <p:cNvSpPr>
              <a:spLocks noEditPoints="1"/>
            </p:cNvSpPr>
            <p:nvPr/>
          </p:nvSpPr>
          <p:spPr bwMode="auto">
            <a:xfrm>
              <a:off x="450956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5" name="Freeform 16">
              <a:extLst>
                <a:ext uri="{FF2B5EF4-FFF2-40B4-BE49-F238E27FC236}">
                  <a16:creationId xmlns:a16="http://schemas.microsoft.com/office/drawing/2014/main" id="{6CAB8EBC-D1A2-4B27-9297-ADFA1B5C1AF7}"/>
                </a:ext>
              </a:extLst>
            </p:cNvPr>
            <p:cNvSpPr>
              <a:spLocks noEditPoints="1"/>
            </p:cNvSpPr>
            <p:nvPr/>
          </p:nvSpPr>
          <p:spPr bwMode="auto">
            <a:xfrm>
              <a:off x="486347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6" name="Freeform 16">
              <a:extLst>
                <a:ext uri="{FF2B5EF4-FFF2-40B4-BE49-F238E27FC236}">
                  <a16:creationId xmlns:a16="http://schemas.microsoft.com/office/drawing/2014/main" id="{6E5A44D5-4DED-4075-8C18-C4EE1E61AB39}"/>
                </a:ext>
              </a:extLst>
            </p:cNvPr>
            <p:cNvSpPr>
              <a:spLocks noEditPoints="1"/>
            </p:cNvSpPr>
            <p:nvPr/>
          </p:nvSpPr>
          <p:spPr bwMode="auto">
            <a:xfrm>
              <a:off x="521737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7" name="Freeform 16">
              <a:extLst>
                <a:ext uri="{FF2B5EF4-FFF2-40B4-BE49-F238E27FC236}">
                  <a16:creationId xmlns:a16="http://schemas.microsoft.com/office/drawing/2014/main" id="{47E67357-8F43-4716-AF36-C4D3FAD5776D}"/>
                </a:ext>
              </a:extLst>
            </p:cNvPr>
            <p:cNvSpPr>
              <a:spLocks noEditPoints="1"/>
            </p:cNvSpPr>
            <p:nvPr/>
          </p:nvSpPr>
          <p:spPr bwMode="auto">
            <a:xfrm>
              <a:off x="557128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8" name="Freeform 16">
              <a:extLst>
                <a:ext uri="{FF2B5EF4-FFF2-40B4-BE49-F238E27FC236}">
                  <a16:creationId xmlns:a16="http://schemas.microsoft.com/office/drawing/2014/main" id="{CDB9D3D1-A9FF-4CC6-B6AD-51D73FCAE1D4}"/>
                </a:ext>
              </a:extLst>
            </p:cNvPr>
            <p:cNvSpPr>
              <a:spLocks noEditPoints="1"/>
            </p:cNvSpPr>
            <p:nvPr/>
          </p:nvSpPr>
          <p:spPr bwMode="auto">
            <a:xfrm>
              <a:off x="592519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9" name="Freeform 16">
              <a:extLst>
                <a:ext uri="{FF2B5EF4-FFF2-40B4-BE49-F238E27FC236}">
                  <a16:creationId xmlns:a16="http://schemas.microsoft.com/office/drawing/2014/main" id="{B1C55A0F-DE6D-4BE9-B90E-685770171078}"/>
                </a:ext>
              </a:extLst>
            </p:cNvPr>
            <p:cNvSpPr>
              <a:spLocks noEditPoints="1"/>
            </p:cNvSpPr>
            <p:nvPr/>
          </p:nvSpPr>
          <p:spPr bwMode="auto">
            <a:xfrm>
              <a:off x="627909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0" name="Freeform 16">
              <a:extLst>
                <a:ext uri="{FF2B5EF4-FFF2-40B4-BE49-F238E27FC236}">
                  <a16:creationId xmlns:a16="http://schemas.microsoft.com/office/drawing/2014/main" id="{6627EE65-8BCE-41D8-BE30-34A95B942473}"/>
                </a:ext>
              </a:extLst>
            </p:cNvPr>
            <p:cNvSpPr>
              <a:spLocks noEditPoints="1"/>
            </p:cNvSpPr>
            <p:nvPr/>
          </p:nvSpPr>
          <p:spPr bwMode="auto">
            <a:xfrm>
              <a:off x="663300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1" name="Freeform 16">
              <a:extLst>
                <a:ext uri="{FF2B5EF4-FFF2-40B4-BE49-F238E27FC236}">
                  <a16:creationId xmlns:a16="http://schemas.microsoft.com/office/drawing/2014/main" id="{FA999AE1-300A-4580-A684-3752E1FB0EF1}"/>
                </a:ext>
              </a:extLst>
            </p:cNvPr>
            <p:cNvSpPr>
              <a:spLocks noEditPoints="1"/>
            </p:cNvSpPr>
            <p:nvPr/>
          </p:nvSpPr>
          <p:spPr bwMode="auto">
            <a:xfrm>
              <a:off x="698690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2" name="Freeform 16">
              <a:extLst>
                <a:ext uri="{FF2B5EF4-FFF2-40B4-BE49-F238E27FC236}">
                  <a16:creationId xmlns:a16="http://schemas.microsoft.com/office/drawing/2014/main" id="{9BB492A4-E274-4551-A97A-AD8A2538EB6E}"/>
                </a:ext>
              </a:extLst>
            </p:cNvPr>
            <p:cNvSpPr>
              <a:spLocks noEditPoints="1"/>
            </p:cNvSpPr>
            <p:nvPr/>
          </p:nvSpPr>
          <p:spPr bwMode="auto">
            <a:xfrm>
              <a:off x="734081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3" name="Freeform 16">
              <a:extLst>
                <a:ext uri="{FF2B5EF4-FFF2-40B4-BE49-F238E27FC236}">
                  <a16:creationId xmlns:a16="http://schemas.microsoft.com/office/drawing/2014/main" id="{CBF53111-DF01-47C3-8596-B57862E0C31E}"/>
                </a:ext>
              </a:extLst>
            </p:cNvPr>
            <p:cNvSpPr>
              <a:spLocks noEditPoints="1"/>
            </p:cNvSpPr>
            <p:nvPr/>
          </p:nvSpPr>
          <p:spPr bwMode="auto">
            <a:xfrm>
              <a:off x="769472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4" name="Freeform 16">
              <a:extLst>
                <a:ext uri="{FF2B5EF4-FFF2-40B4-BE49-F238E27FC236}">
                  <a16:creationId xmlns:a16="http://schemas.microsoft.com/office/drawing/2014/main" id="{C53F7DDB-439E-47C6-90BD-B22EA9B7CDF3}"/>
                </a:ext>
              </a:extLst>
            </p:cNvPr>
            <p:cNvSpPr>
              <a:spLocks noEditPoints="1"/>
            </p:cNvSpPr>
            <p:nvPr/>
          </p:nvSpPr>
          <p:spPr bwMode="auto">
            <a:xfrm>
              <a:off x="804862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5" name="Freeform 16">
              <a:extLst>
                <a:ext uri="{FF2B5EF4-FFF2-40B4-BE49-F238E27FC236}">
                  <a16:creationId xmlns:a16="http://schemas.microsoft.com/office/drawing/2014/main" id="{81E7F6E6-2542-47E1-AE43-9B182D375826}"/>
                </a:ext>
              </a:extLst>
            </p:cNvPr>
            <p:cNvSpPr>
              <a:spLocks noEditPoints="1"/>
            </p:cNvSpPr>
            <p:nvPr/>
          </p:nvSpPr>
          <p:spPr bwMode="auto">
            <a:xfrm>
              <a:off x="840253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6" name="Freeform 16">
              <a:extLst>
                <a:ext uri="{FF2B5EF4-FFF2-40B4-BE49-F238E27FC236}">
                  <a16:creationId xmlns:a16="http://schemas.microsoft.com/office/drawing/2014/main" id="{E777532A-71A5-494B-820C-48C05EC74CA0}"/>
                </a:ext>
              </a:extLst>
            </p:cNvPr>
            <p:cNvSpPr>
              <a:spLocks noEditPoints="1"/>
            </p:cNvSpPr>
            <p:nvPr/>
          </p:nvSpPr>
          <p:spPr bwMode="auto">
            <a:xfrm>
              <a:off x="875643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7" name="Freeform 16">
              <a:extLst>
                <a:ext uri="{FF2B5EF4-FFF2-40B4-BE49-F238E27FC236}">
                  <a16:creationId xmlns:a16="http://schemas.microsoft.com/office/drawing/2014/main" id="{70329985-9DF6-417E-8BE0-92923294554F}"/>
                </a:ext>
              </a:extLst>
            </p:cNvPr>
            <p:cNvSpPr>
              <a:spLocks noEditPoints="1"/>
            </p:cNvSpPr>
            <p:nvPr/>
          </p:nvSpPr>
          <p:spPr bwMode="auto">
            <a:xfrm>
              <a:off x="911034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8" name="Freeform 16">
              <a:extLst>
                <a:ext uri="{FF2B5EF4-FFF2-40B4-BE49-F238E27FC236}">
                  <a16:creationId xmlns:a16="http://schemas.microsoft.com/office/drawing/2014/main" id="{00252936-908A-4F1A-B1D6-E291EDBA6E00}"/>
                </a:ext>
              </a:extLst>
            </p:cNvPr>
            <p:cNvSpPr>
              <a:spLocks noEditPoints="1"/>
            </p:cNvSpPr>
            <p:nvPr/>
          </p:nvSpPr>
          <p:spPr bwMode="auto">
            <a:xfrm>
              <a:off x="946425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9" name="Freeform 16">
              <a:extLst>
                <a:ext uri="{FF2B5EF4-FFF2-40B4-BE49-F238E27FC236}">
                  <a16:creationId xmlns:a16="http://schemas.microsoft.com/office/drawing/2014/main" id="{1614E059-CFCA-409A-8521-5A7B0CD0E428}"/>
                </a:ext>
              </a:extLst>
            </p:cNvPr>
            <p:cNvSpPr>
              <a:spLocks noEditPoints="1"/>
            </p:cNvSpPr>
            <p:nvPr/>
          </p:nvSpPr>
          <p:spPr bwMode="auto">
            <a:xfrm>
              <a:off x="981815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0" name="Freeform 16">
              <a:extLst>
                <a:ext uri="{FF2B5EF4-FFF2-40B4-BE49-F238E27FC236}">
                  <a16:creationId xmlns:a16="http://schemas.microsoft.com/office/drawing/2014/main" id="{D67A4711-AC1A-4F94-B614-DDA70F4AB3ED}"/>
                </a:ext>
              </a:extLst>
            </p:cNvPr>
            <p:cNvSpPr>
              <a:spLocks noEditPoints="1"/>
            </p:cNvSpPr>
            <p:nvPr/>
          </p:nvSpPr>
          <p:spPr bwMode="auto">
            <a:xfrm>
              <a:off x="1017206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1" name="Freeform 16">
              <a:extLst>
                <a:ext uri="{FF2B5EF4-FFF2-40B4-BE49-F238E27FC236}">
                  <a16:creationId xmlns:a16="http://schemas.microsoft.com/office/drawing/2014/main" id="{7AC93D6D-B965-4CFB-82B3-C2F8189DD772}"/>
                </a:ext>
              </a:extLst>
            </p:cNvPr>
            <p:cNvSpPr>
              <a:spLocks noEditPoints="1"/>
            </p:cNvSpPr>
            <p:nvPr/>
          </p:nvSpPr>
          <p:spPr bwMode="auto">
            <a:xfrm>
              <a:off x="1052596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2" name="Freeform 16">
              <a:extLst>
                <a:ext uri="{FF2B5EF4-FFF2-40B4-BE49-F238E27FC236}">
                  <a16:creationId xmlns:a16="http://schemas.microsoft.com/office/drawing/2014/main" id="{00CA144B-A572-487C-B67D-E0784F6971CB}"/>
                </a:ext>
              </a:extLst>
            </p:cNvPr>
            <p:cNvSpPr>
              <a:spLocks noEditPoints="1"/>
            </p:cNvSpPr>
            <p:nvPr/>
          </p:nvSpPr>
          <p:spPr bwMode="auto">
            <a:xfrm>
              <a:off x="10879862"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3" name="Freeform 16">
              <a:extLst>
                <a:ext uri="{FF2B5EF4-FFF2-40B4-BE49-F238E27FC236}">
                  <a16:creationId xmlns:a16="http://schemas.microsoft.com/office/drawing/2014/main" id="{E1487B58-3826-42D4-A325-3E4E04785B12}"/>
                </a:ext>
              </a:extLst>
            </p:cNvPr>
            <p:cNvSpPr>
              <a:spLocks noEditPoints="1"/>
            </p:cNvSpPr>
            <p:nvPr/>
          </p:nvSpPr>
          <p:spPr bwMode="auto">
            <a:xfrm>
              <a:off x="-9121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4" name="Freeform 16">
              <a:extLst>
                <a:ext uri="{FF2B5EF4-FFF2-40B4-BE49-F238E27FC236}">
                  <a16:creationId xmlns:a16="http://schemas.microsoft.com/office/drawing/2014/main" id="{3C65D50D-4B63-4F19-93C9-926E0DA6253B}"/>
                </a:ext>
              </a:extLst>
            </p:cNvPr>
            <p:cNvSpPr>
              <a:spLocks noEditPoints="1"/>
            </p:cNvSpPr>
            <p:nvPr/>
          </p:nvSpPr>
          <p:spPr bwMode="auto">
            <a:xfrm>
              <a:off x="26269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5" name="Freeform 16">
              <a:extLst>
                <a:ext uri="{FF2B5EF4-FFF2-40B4-BE49-F238E27FC236}">
                  <a16:creationId xmlns:a16="http://schemas.microsoft.com/office/drawing/2014/main" id="{91A9FD33-BBFB-4EB4-B633-06A023CB6087}"/>
                </a:ext>
              </a:extLst>
            </p:cNvPr>
            <p:cNvSpPr>
              <a:spLocks noEditPoints="1"/>
            </p:cNvSpPr>
            <p:nvPr/>
          </p:nvSpPr>
          <p:spPr bwMode="auto">
            <a:xfrm>
              <a:off x="61660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6" name="Freeform 16">
              <a:extLst>
                <a:ext uri="{FF2B5EF4-FFF2-40B4-BE49-F238E27FC236}">
                  <a16:creationId xmlns:a16="http://schemas.microsoft.com/office/drawing/2014/main" id="{8A25449F-C96E-43A9-BE7E-8415CB8CA956}"/>
                </a:ext>
              </a:extLst>
            </p:cNvPr>
            <p:cNvSpPr>
              <a:spLocks noEditPoints="1"/>
            </p:cNvSpPr>
            <p:nvPr/>
          </p:nvSpPr>
          <p:spPr bwMode="auto">
            <a:xfrm>
              <a:off x="97050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7" name="Freeform 16">
              <a:extLst>
                <a:ext uri="{FF2B5EF4-FFF2-40B4-BE49-F238E27FC236}">
                  <a16:creationId xmlns:a16="http://schemas.microsoft.com/office/drawing/2014/main" id="{E852D294-5AE3-4C12-AE2F-1361C06DF29D}"/>
                </a:ext>
              </a:extLst>
            </p:cNvPr>
            <p:cNvSpPr>
              <a:spLocks noEditPoints="1"/>
            </p:cNvSpPr>
            <p:nvPr/>
          </p:nvSpPr>
          <p:spPr bwMode="auto">
            <a:xfrm>
              <a:off x="132441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8" name="Freeform 16">
              <a:extLst>
                <a:ext uri="{FF2B5EF4-FFF2-40B4-BE49-F238E27FC236}">
                  <a16:creationId xmlns:a16="http://schemas.microsoft.com/office/drawing/2014/main" id="{D75B22CF-07E7-4A6F-B17D-758BBE553840}"/>
                </a:ext>
              </a:extLst>
            </p:cNvPr>
            <p:cNvSpPr>
              <a:spLocks noEditPoints="1"/>
            </p:cNvSpPr>
            <p:nvPr/>
          </p:nvSpPr>
          <p:spPr bwMode="auto">
            <a:xfrm>
              <a:off x="167831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9" name="Freeform 16">
              <a:extLst>
                <a:ext uri="{FF2B5EF4-FFF2-40B4-BE49-F238E27FC236}">
                  <a16:creationId xmlns:a16="http://schemas.microsoft.com/office/drawing/2014/main" id="{45BB4DE2-44BF-43BF-9C16-259FA3450315}"/>
                </a:ext>
              </a:extLst>
            </p:cNvPr>
            <p:cNvSpPr>
              <a:spLocks noEditPoints="1"/>
            </p:cNvSpPr>
            <p:nvPr/>
          </p:nvSpPr>
          <p:spPr bwMode="auto">
            <a:xfrm>
              <a:off x="203222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0" name="Freeform 16">
              <a:extLst>
                <a:ext uri="{FF2B5EF4-FFF2-40B4-BE49-F238E27FC236}">
                  <a16:creationId xmlns:a16="http://schemas.microsoft.com/office/drawing/2014/main" id="{9082519B-328F-4D85-9648-AA99F35AF427}"/>
                </a:ext>
              </a:extLst>
            </p:cNvPr>
            <p:cNvSpPr>
              <a:spLocks noEditPoints="1"/>
            </p:cNvSpPr>
            <p:nvPr/>
          </p:nvSpPr>
          <p:spPr bwMode="auto">
            <a:xfrm>
              <a:off x="238613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1" name="Freeform 16">
              <a:extLst>
                <a:ext uri="{FF2B5EF4-FFF2-40B4-BE49-F238E27FC236}">
                  <a16:creationId xmlns:a16="http://schemas.microsoft.com/office/drawing/2014/main" id="{D9C1B58C-398E-452F-88B1-1E2D056BC39E}"/>
                </a:ext>
              </a:extLst>
            </p:cNvPr>
            <p:cNvSpPr>
              <a:spLocks noEditPoints="1"/>
            </p:cNvSpPr>
            <p:nvPr/>
          </p:nvSpPr>
          <p:spPr bwMode="auto">
            <a:xfrm>
              <a:off x="274003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2" name="Freeform 16">
              <a:extLst>
                <a:ext uri="{FF2B5EF4-FFF2-40B4-BE49-F238E27FC236}">
                  <a16:creationId xmlns:a16="http://schemas.microsoft.com/office/drawing/2014/main" id="{1215C438-62B6-48E8-93BD-2400CE7DCBC7}"/>
                </a:ext>
              </a:extLst>
            </p:cNvPr>
            <p:cNvSpPr>
              <a:spLocks noEditPoints="1"/>
            </p:cNvSpPr>
            <p:nvPr/>
          </p:nvSpPr>
          <p:spPr bwMode="auto">
            <a:xfrm>
              <a:off x="309394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3" name="Freeform 16">
              <a:extLst>
                <a:ext uri="{FF2B5EF4-FFF2-40B4-BE49-F238E27FC236}">
                  <a16:creationId xmlns:a16="http://schemas.microsoft.com/office/drawing/2014/main" id="{74287A1C-61DC-4764-AD91-0D8AE5D32FD9}"/>
                </a:ext>
              </a:extLst>
            </p:cNvPr>
            <p:cNvSpPr>
              <a:spLocks noEditPoints="1"/>
            </p:cNvSpPr>
            <p:nvPr/>
          </p:nvSpPr>
          <p:spPr bwMode="auto">
            <a:xfrm>
              <a:off x="344784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4" name="Freeform 16">
              <a:extLst>
                <a:ext uri="{FF2B5EF4-FFF2-40B4-BE49-F238E27FC236}">
                  <a16:creationId xmlns:a16="http://schemas.microsoft.com/office/drawing/2014/main" id="{935F5F69-3B06-47EE-8A58-9EFC1B83EC69}"/>
                </a:ext>
              </a:extLst>
            </p:cNvPr>
            <p:cNvSpPr>
              <a:spLocks noEditPoints="1"/>
            </p:cNvSpPr>
            <p:nvPr/>
          </p:nvSpPr>
          <p:spPr bwMode="auto">
            <a:xfrm>
              <a:off x="380175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5" name="Freeform 16">
              <a:extLst>
                <a:ext uri="{FF2B5EF4-FFF2-40B4-BE49-F238E27FC236}">
                  <a16:creationId xmlns:a16="http://schemas.microsoft.com/office/drawing/2014/main" id="{1101FFF9-CF37-4721-8186-544775DE501D}"/>
                </a:ext>
              </a:extLst>
            </p:cNvPr>
            <p:cNvSpPr>
              <a:spLocks noEditPoints="1"/>
            </p:cNvSpPr>
            <p:nvPr/>
          </p:nvSpPr>
          <p:spPr bwMode="auto">
            <a:xfrm>
              <a:off x="415566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6" name="Freeform 16">
              <a:extLst>
                <a:ext uri="{FF2B5EF4-FFF2-40B4-BE49-F238E27FC236}">
                  <a16:creationId xmlns:a16="http://schemas.microsoft.com/office/drawing/2014/main" id="{DA07B02B-AB92-4E6D-BE68-38C0C55A704F}"/>
                </a:ext>
              </a:extLst>
            </p:cNvPr>
            <p:cNvSpPr>
              <a:spLocks noEditPoints="1"/>
            </p:cNvSpPr>
            <p:nvPr/>
          </p:nvSpPr>
          <p:spPr bwMode="auto">
            <a:xfrm>
              <a:off x="450956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7" name="Freeform 16">
              <a:extLst>
                <a:ext uri="{FF2B5EF4-FFF2-40B4-BE49-F238E27FC236}">
                  <a16:creationId xmlns:a16="http://schemas.microsoft.com/office/drawing/2014/main" id="{5C7F6697-9CF8-4C52-8134-856F37E69B55}"/>
                </a:ext>
              </a:extLst>
            </p:cNvPr>
            <p:cNvSpPr>
              <a:spLocks noEditPoints="1"/>
            </p:cNvSpPr>
            <p:nvPr/>
          </p:nvSpPr>
          <p:spPr bwMode="auto">
            <a:xfrm>
              <a:off x="486347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8" name="Freeform 16">
              <a:extLst>
                <a:ext uri="{FF2B5EF4-FFF2-40B4-BE49-F238E27FC236}">
                  <a16:creationId xmlns:a16="http://schemas.microsoft.com/office/drawing/2014/main" id="{71AE8640-CA8D-45ED-B293-E41C04107BB9}"/>
                </a:ext>
              </a:extLst>
            </p:cNvPr>
            <p:cNvSpPr>
              <a:spLocks noEditPoints="1"/>
            </p:cNvSpPr>
            <p:nvPr/>
          </p:nvSpPr>
          <p:spPr bwMode="auto">
            <a:xfrm>
              <a:off x="521737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9" name="Freeform 16">
              <a:extLst>
                <a:ext uri="{FF2B5EF4-FFF2-40B4-BE49-F238E27FC236}">
                  <a16:creationId xmlns:a16="http://schemas.microsoft.com/office/drawing/2014/main" id="{63C196AF-4D4C-4362-BDBF-EC89D3AF7E17}"/>
                </a:ext>
              </a:extLst>
            </p:cNvPr>
            <p:cNvSpPr>
              <a:spLocks noEditPoints="1"/>
            </p:cNvSpPr>
            <p:nvPr/>
          </p:nvSpPr>
          <p:spPr bwMode="auto">
            <a:xfrm>
              <a:off x="557128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0" name="Freeform 16">
              <a:extLst>
                <a:ext uri="{FF2B5EF4-FFF2-40B4-BE49-F238E27FC236}">
                  <a16:creationId xmlns:a16="http://schemas.microsoft.com/office/drawing/2014/main" id="{ACA5D87D-1923-4B8B-9B95-C833F20B3FCA}"/>
                </a:ext>
              </a:extLst>
            </p:cNvPr>
            <p:cNvSpPr>
              <a:spLocks noEditPoints="1"/>
            </p:cNvSpPr>
            <p:nvPr/>
          </p:nvSpPr>
          <p:spPr bwMode="auto">
            <a:xfrm>
              <a:off x="592519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1" name="Freeform 16">
              <a:extLst>
                <a:ext uri="{FF2B5EF4-FFF2-40B4-BE49-F238E27FC236}">
                  <a16:creationId xmlns:a16="http://schemas.microsoft.com/office/drawing/2014/main" id="{5168EF6E-C030-46F7-940B-B2259B19D5DB}"/>
                </a:ext>
              </a:extLst>
            </p:cNvPr>
            <p:cNvSpPr>
              <a:spLocks noEditPoints="1"/>
            </p:cNvSpPr>
            <p:nvPr/>
          </p:nvSpPr>
          <p:spPr bwMode="auto">
            <a:xfrm>
              <a:off x="627909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2" name="Freeform 16">
              <a:extLst>
                <a:ext uri="{FF2B5EF4-FFF2-40B4-BE49-F238E27FC236}">
                  <a16:creationId xmlns:a16="http://schemas.microsoft.com/office/drawing/2014/main" id="{A141EFDE-9FF6-4BED-B3E7-F887DDD96035}"/>
                </a:ext>
              </a:extLst>
            </p:cNvPr>
            <p:cNvSpPr>
              <a:spLocks noEditPoints="1"/>
            </p:cNvSpPr>
            <p:nvPr/>
          </p:nvSpPr>
          <p:spPr bwMode="auto">
            <a:xfrm>
              <a:off x="663300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3" name="Freeform 16">
              <a:extLst>
                <a:ext uri="{FF2B5EF4-FFF2-40B4-BE49-F238E27FC236}">
                  <a16:creationId xmlns:a16="http://schemas.microsoft.com/office/drawing/2014/main" id="{F1BD7350-6598-41F6-9255-7CC3E3138875}"/>
                </a:ext>
              </a:extLst>
            </p:cNvPr>
            <p:cNvSpPr>
              <a:spLocks noEditPoints="1"/>
            </p:cNvSpPr>
            <p:nvPr/>
          </p:nvSpPr>
          <p:spPr bwMode="auto">
            <a:xfrm>
              <a:off x="698690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4" name="Freeform 16">
              <a:extLst>
                <a:ext uri="{FF2B5EF4-FFF2-40B4-BE49-F238E27FC236}">
                  <a16:creationId xmlns:a16="http://schemas.microsoft.com/office/drawing/2014/main" id="{22AC9D57-87D8-4EB4-9431-D6A909D9B344}"/>
                </a:ext>
              </a:extLst>
            </p:cNvPr>
            <p:cNvSpPr>
              <a:spLocks noEditPoints="1"/>
            </p:cNvSpPr>
            <p:nvPr/>
          </p:nvSpPr>
          <p:spPr bwMode="auto">
            <a:xfrm>
              <a:off x="734081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5" name="Freeform 16">
              <a:extLst>
                <a:ext uri="{FF2B5EF4-FFF2-40B4-BE49-F238E27FC236}">
                  <a16:creationId xmlns:a16="http://schemas.microsoft.com/office/drawing/2014/main" id="{5E5F28C9-581C-4582-AFD5-64DAF5C058C8}"/>
                </a:ext>
              </a:extLst>
            </p:cNvPr>
            <p:cNvSpPr>
              <a:spLocks noEditPoints="1"/>
            </p:cNvSpPr>
            <p:nvPr/>
          </p:nvSpPr>
          <p:spPr bwMode="auto">
            <a:xfrm>
              <a:off x="769472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6" name="Freeform 16">
              <a:extLst>
                <a:ext uri="{FF2B5EF4-FFF2-40B4-BE49-F238E27FC236}">
                  <a16:creationId xmlns:a16="http://schemas.microsoft.com/office/drawing/2014/main" id="{A3946BBE-EEEB-45AB-8953-28E740687DEF}"/>
                </a:ext>
              </a:extLst>
            </p:cNvPr>
            <p:cNvSpPr>
              <a:spLocks noEditPoints="1"/>
            </p:cNvSpPr>
            <p:nvPr/>
          </p:nvSpPr>
          <p:spPr bwMode="auto">
            <a:xfrm>
              <a:off x="804862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7" name="Freeform 16">
              <a:extLst>
                <a:ext uri="{FF2B5EF4-FFF2-40B4-BE49-F238E27FC236}">
                  <a16:creationId xmlns:a16="http://schemas.microsoft.com/office/drawing/2014/main" id="{6CBC4E02-AAC1-4F30-A6A1-640557D976C5}"/>
                </a:ext>
              </a:extLst>
            </p:cNvPr>
            <p:cNvSpPr>
              <a:spLocks noEditPoints="1"/>
            </p:cNvSpPr>
            <p:nvPr/>
          </p:nvSpPr>
          <p:spPr bwMode="auto">
            <a:xfrm>
              <a:off x="840253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8" name="Freeform 16">
              <a:extLst>
                <a:ext uri="{FF2B5EF4-FFF2-40B4-BE49-F238E27FC236}">
                  <a16:creationId xmlns:a16="http://schemas.microsoft.com/office/drawing/2014/main" id="{B048D2CD-AC09-4285-A6D5-6EA03B390362}"/>
                </a:ext>
              </a:extLst>
            </p:cNvPr>
            <p:cNvSpPr>
              <a:spLocks noEditPoints="1"/>
            </p:cNvSpPr>
            <p:nvPr/>
          </p:nvSpPr>
          <p:spPr bwMode="auto">
            <a:xfrm>
              <a:off x="875643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9" name="Freeform 16">
              <a:extLst>
                <a:ext uri="{FF2B5EF4-FFF2-40B4-BE49-F238E27FC236}">
                  <a16:creationId xmlns:a16="http://schemas.microsoft.com/office/drawing/2014/main" id="{15EF59CC-EAE4-472E-9711-C258CA656229}"/>
                </a:ext>
              </a:extLst>
            </p:cNvPr>
            <p:cNvSpPr>
              <a:spLocks noEditPoints="1"/>
            </p:cNvSpPr>
            <p:nvPr/>
          </p:nvSpPr>
          <p:spPr bwMode="auto">
            <a:xfrm>
              <a:off x="911034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0" name="Freeform 16">
              <a:extLst>
                <a:ext uri="{FF2B5EF4-FFF2-40B4-BE49-F238E27FC236}">
                  <a16:creationId xmlns:a16="http://schemas.microsoft.com/office/drawing/2014/main" id="{0C37583E-F9BD-44A9-BE2D-5885FBF11A0D}"/>
                </a:ext>
              </a:extLst>
            </p:cNvPr>
            <p:cNvSpPr>
              <a:spLocks noEditPoints="1"/>
            </p:cNvSpPr>
            <p:nvPr/>
          </p:nvSpPr>
          <p:spPr bwMode="auto">
            <a:xfrm>
              <a:off x="946425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1" name="Freeform 16">
              <a:extLst>
                <a:ext uri="{FF2B5EF4-FFF2-40B4-BE49-F238E27FC236}">
                  <a16:creationId xmlns:a16="http://schemas.microsoft.com/office/drawing/2014/main" id="{C8F816AA-7759-4D40-8B9F-93CE389699BC}"/>
                </a:ext>
              </a:extLst>
            </p:cNvPr>
            <p:cNvSpPr>
              <a:spLocks noEditPoints="1"/>
            </p:cNvSpPr>
            <p:nvPr/>
          </p:nvSpPr>
          <p:spPr bwMode="auto">
            <a:xfrm>
              <a:off x="981815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2" name="Freeform 16">
              <a:extLst>
                <a:ext uri="{FF2B5EF4-FFF2-40B4-BE49-F238E27FC236}">
                  <a16:creationId xmlns:a16="http://schemas.microsoft.com/office/drawing/2014/main" id="{B65B9489-7839-490A-B77D-E0E3DFA52E40}"/>
                </a:ext>
              </a:extLst>
            </p:cNvPr>
            <p:cNvSpPr>
              <a:spLocks noEditPoints="1"/>
            </p:cNvSpPr>
            <p:nvPr/>
          </p:nvSpPr>
          <p:spPr bwMode="auto">
            <a:xfrm>
              <a:off x="1017206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3" name="Freeform 16">
              <a:extLst>
                <a:ext uri="{FF2B5EF4-FFF2-40B4-BE49-F238E27FC236}">
                  <a16:creationId xmlns:a16="http://schemas.microsoft.com/office/drawing/2014/main" id="{BECB7B9E-23EE-46B4-90EA-B68B9533FE1F}"/>
                </a:ext>
              </a:extLst>
            </p:cNvPr>
            <p:cNvSpPr>
              <a:spLocks noEditPoints="1"/>
            </p:cNvSpPr>
            <p:nvPr/>
          </p:nvSpPr>
          <p:spPr bwMode="auto">
            <a:xfrm>
              <a:off x="1052596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4" name="Freeform 16">
              <a:extLst>
                <a:ext uri="{FF2B5EF4-FFF2-40B4-BE49-F238E27FC236}">
                  <a16:creationId xmlns:a16="http://schemas.microsoft.com/office/drawing/2014/main" id="{37F81689-425B-4586-BA28-A52EA6461BD3}"/>
                </a:ext>
              </a:extLst>
            </p:cNvPr>
            <p:cNvSpPr>
              <a:spLocks noEditPoints="1"/>
            </p:cNvSpPr>
            <p:nvPr/>
          </p:nvSpPr>
          <p:spPr bwMode="auto">
            <a:xfrm>
              <a:off x="10879862"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5" name="Freeform 16">
              <a:extLst>
                <a:ext uri="{FF2B5EF4-FFF2-40B4-BE49-F238E27FC236}">
                  <a16:creationId xmlns:a16="http://schemas.microsoft.com/office/drawing/2014/main" id="{F4E46C55-E55C-4DB9-84CB-12BA4E8360B2}"/>
                </a:ext>
              </a:extLst>
            </p:cNvPr>
            <p:cNvSpPr>
              <a:spLocks noEditPoints="1"/>
            </p:cNvSpPr>
            <p:nvPr/>
          </p:nvSpPr>
          <p:spPr bwMode="auto">
            <a:xfrm>
              <a:off x="-9121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6" name="AutoShape 3">
              <a:extLst>
                <a:ext uri="{FF2B5EF4-FFF2-40B4-BE49-F238E27FC236}">
                  <a16:creationId xmlns:a16="http://schemas.microsoft.com/office/drawing/2014/main" id="{9F7F7C91-FA75-4191-AB66-8DE3A6C2C917}"/>
                </a:ext>
              </a:extLst>
            </p:cNvPr>
            <p:cNvSpPr>
              <a:spLocks noChangeAspect="1" noChangeArrowheads="1" noTextEdit="1"/>
            </p:cNvSpPr>
            <p:nvPr/>
          </p:nvSpPr>
          <p:spPr bwMode="auto">
            <a:xfrm>
              <a:off x="9912350" y="127000"/>
              <a:ext cx="400050" cy="427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267" name="Group 266">
              <a:extLst>
                <a:ext uri="{FF2B5EF4-FFF2-40B4-BE49-F238E27FC236}">
                  <a16:creationId xmlns:a16="http://schemas.microsoft.com/office/drawing/2014/main" id="{B79D6001-5C23-4D4D-89FC-00A862D67E58}"/>
                </a:ext>
              </a:extLst>
            </p:cNvPr>
            <p:cNvGrpSpPr/>
            <p:nvPr/>
          </p:nvGrpSpPr>
          <p:grpSpPr>
            <a:xfrm>
              <a:off x="-664463" y="1060450"/>
              <a:ext cx="2884436" cy="4051302"/>
              <a:chOff x="-831850" y="581026"/>
              <a:chExt cx="3567113" cy="5010150"/>
            </a:xfrm>
          </p:grpSpPr>
          <p:sp>
            <p:nvSpPr>
              <p:cNvPr id="272" name="Freeform 10">
                <a:extLst>
                  <a:ext uri="{FF2B5EF4-FFF2-40B4-BE49-F238E27FC236}">
                    <a16:creationId xmlns:a16="http://schemas.microsoft.com/office/drawing/2014/main" id="{93E9F37A-6F37-4C9E-8DC1-2BE2587463EB}"/>
                  </a:ext>
                </a:extLst>
              </p:cNvPr>
              <p:cNvSpPr>
                <a:spLocks/>
              </p:cNvSpPr>
              <p:nvPr/>
            </p:nvSpPr>
            <p:spPr bwMode="auto">
              <a:xfrm>
                <a:off x="-831850" y="2471738"/>
                <a:ext cx="3567113" cy="3119438"/>
              </a:xfrm>
              <a:custGeom>
                <a:avLst/>
                <a:gdLst>
                  <a:gd name="T0" fmla="*/ 434 w 464"/>
                  <a:gd name="T1" fmla="*/ 406 h 406"/>
                  <a:gd name="T2" fmla="*/ 30 w 464"/>
                  <a:gd name="T3" fmla="*/ 406 h 406"/>
                  <a:gd name="T4" fmla="*/ 0 w 464"/>
                  <a:gd name="T5" fmla="*/ 376 h 406"/>
                  <a:gd name="T6" fmla="*/ 0 w 464"/>
                  <a:gd name="T7" fmla="*/ 30 h 406"/>
                  <a:gd name="T8" fmla="*/ 30 w 464"/>
                  <a:gd name="T9" fmla="*/ 0 h 406"/>
                  <a:gd name="T10" fmla="*/ 434 w 464"/>
                  <a:gd name="T11" fmla="*/ 0 h 406"/>
                  <a:gd name="T12" fmla="*/ 464 w 464"/>
                  <a:gd name="T13" fmla="*/ 30 h 406"/>
                  <a:gd name="T14" fmla="*/ 464 w 464"/>
                  <a:gd name="T15" fmla="*/ 376 h 406"/>
                  <a:gd name="T16" fmla="*/ 434 w 464"/>
                  <a:gd name="T17"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4" h="406">
                    <a:moveTo>
                      <a:pt x="434" y="406"/>
                    </a:moveTo>
                    <a:cubicBezTo>
                      <a:pt x="30" y="406"/>
                      <a:pt x="30" y="406"/>
                      <a:pt x="30" y="406"/>
                    </a:cubicBezTo>
                    <a:cubicBezTo>
                      <a:pt x="13" y="406"/>
                      <a:pt x="0" y="393"/>
                      <a:pt x="0" y="376"/>
                    </a:cubicBezTo>
                    <a:cubicBezTo>
                      <a:pt x="0" y="30"/>
                      <a:pt x="0" y="30"/>
                      <a:pt x="0" y="30"/>
                    </a:cubicBezTo>
                    <a:cubicBezTo>
                      <a:pt x="0" y="14"/>
                      <a:pt x="13" y="0"/>
                      <a:pt x="30" y="0"/>
                    </a:cubicBezTo>
                    <a:cubicBezTo>
                      <a:pt x="434" y="0"/>
                      <a:pt x="434" y="0"/>
                      <a:pt x="434" y="0"/>
                    </a:cubicBezTo>
                    <a:cubicBezTo>
                      <a:pt x="450" y="0"/>
                      <a:pt x="464" y="14"/>
                      <a:pt x="464" y="30"/>
                    </a:cubicBezTo>
                    <a:cubicBezTo>
                      <a:pt x="464" y="376"/>
                      <a:pt x="464" y="376"/>
                      <a:pt x="464" y="376"/>
                    </a:cubicBezTo>
                    <a:cubicBezTo>
                      <a:pt x="464" y="393"/>
                      <a:pt x="450" y="406"/>
                      <a:pt x="434" y="406"/>
                    </a:cubicBezTo>
                    <a:close/>
                  </a:path>
                </a:pathLst>
              </a:custGeom>
              <a:noFill/>
              <a:ln w="184150" cap="flat">
                <a:solidFill>
                  <a:srgbClr val="C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3" name="Freeform 11">
                <a:extLst>
                  <a:ext uri="{FF2B5EF4-FFF2-40B4-BE49-F238E27FC236}">
                    <a16:creationId xmlns:a16="http://schemas.microsoft.com/office/drawing/2014/main" id="{9622CA32-E887-4015-BE52-CE59C58A50BC}"/>
                  </a:ext>
                </a:extLst>
              </p:cNvPr>
              <p:cNvSpPr>
                <a:spLocks/>
              </p:cNvSpPr>
              <p:nvPr/>
            </p:nvSpPr>
            <p:spPr bwMode="auto">
              <a:xfrm>
                <a:off x="490538" y="3262313"/>
                <a:ext cx="914400" cy="1590675"/>
              </a:xfrm>
              <a:custGeom>
                <a:avLst/>
                <a:gdLst>
                  <a:gd name="T0" fmla="*/ 119 w 119"/>
                  <a:gd name="T1" fmla="*/ 60 h 207"/>
                  <a:gd name="T2" fmla="*/ 60 w 119"/>
                  <a:gd name="T3" fmla="*/ 0 h 207"/>
                  <a:gd name="T4" fmla="*/ 0 w 119"/>
                  <a:gd name="T5" fmla="*/ 60 h 207"/>
                  <a:gd name="T6" fmla="*/ 30 w 119"/>
                  <a:gd name="T7" fmla="*/ 112 h 207"/>
                  <a:gd name="T8" fmla="*/ 11 w 119"/>
                  <a:gd name="T9" fmla="*/ 207 h 207"/>
                  <a:gd name="T10" fmla="*/ 108 w 119"/>
                  <a:gd name="T11" fmla="*/ 207 h 207"/>
                  <a:gd name="T12" fmla="*/ 89 w 119"/>
                  <a:gd name="T13" fmla="*/ 112 h 207"/>
                  <a:gd name="T14" fmla="*/ 119 w 119"/>
                  <a:gd name="T15" fmla="*/ 60 h 20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9" h="207">
                    <a:moveTo>
                      <a:pt x="119" y="60"/>
                    </a:moveTo>
                    <a:cubicBezTo>
                      <a:pt x="119" y="27"/>
                      <a:pt x="93" y="0"/>
                      <a:pt x="60" y="0"/>
                    </a:cubicBezTo>
                    <a:cubicBezTo>
                      <a:pt x="27" y="0"/>
                      <a:pt x="0" y="27"/>
                      <a:pt x="0" y="60"/>
                    </a:cubicBezTo>
                    <a:cubicBezTo>
                      <a:pt x="0" y="82"/>
                      <a:pt x="12" y="102"/>
                      <a:pt x="30" y="112"/>
                    </a:cubicBezTo>
                    <a:cubicBezTo>
                      <a:pt x="11" y="207"/>
                      <a:pt x="11" y="207"/>
                      <a:pt x="11" y="207"/>
                    </a:cubicBezTo>
                    <a:cubicBezTo>
                      <a:pt x="108" y="207"/>
                      <a:pt x="108" y="207"/>
                      <a:pt x="108" y="207"/>
                    </a:cubicBezTo>
                    <a:cubicBezTo>
                      <a:pt x="89" y="112"/>
                      <a:pt x="89" y="112"/>
                      <a:pt x="89" y="112"/>
                    </a:cubicBezTo>
                    <a:cubicBezTo>
                      <a:pt x="107" y="102"/>
                      <a:pt x="119" y="82"/>
                      <a:pt x="119" y="60"/>
                    </a:cubicBezTo>
                    <a:close/>
                  </a:path>
                </a:pathLst>
              </a:custGeom>
              <a:solidFill>
                <a:srgbClr val="920000"/>
              </a:solidFill>
              <a:ln w="184150" cap="flat">
                <a:solidFill>
                  <a:srgbClr val="C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4" name="Freeform 12">
                <a:extLst>
                  <a:ext uri="{FF2B5EF4-FFF2-40B4-BE49-F238E27FC236}">
                    <a16:creationId xmlns:a16="http://schemas.microsoft.com/office/drawing/2014/main" id="{15857072-129D-4B83-AEDA-E98AD3A5AEF2}"/>
                  </a:ext>
                </a:extLst>
              </p:cNvPr>
              <p:cNvSpPr>
                <a:spLocks/>
              </p:cNvSpPr>
              <p:nvPr/>
            </p:nvSpPr>
            <p:spPr bwMode="auto">
              <a:xfrm>
                <a:off x="-239713" y="581026"/>
                <a:ext cx="2382838" cy="1958975"/>
              </a:xfrm>
              <a:custGeom>
                <a:avLst/>
                <a:gdLst>
                  <a:gd name="T0" fmla="*/ 0 w 310"/>
                  <a:gd name="T1" fmla="*/ 253 h 255"/>
                  <a:gd name="T2" fmla="*/ 0 w 310"/>
                  <a:gd name="T3" fmla="*/ 155 h 255"/>
                  <a:gd name="T4" fmla="*/ 155 w 310"/>
                  <a:gd name="T5" fmla="*/ 0 h 255"/>
                  <a:gd name="T6" fmla="*/ 310 w 310"/>
                  <a:gd name="T7" fmla="*/ 155 h 255"/>
                  <a:gd name="T8" fmla="*/ 310 w 310"/>
                  <a:gd name="T9" fmla="*/ 255 h 255"/>
                </a:gdLst>
                <a:ahLst/>
                <a:cxnLst>
                  <a:cxn ang="0">
                    <a:pos x="T0" y="T1"/>
                  </a:cxn>
                  <a:cxn ang="0">
                    <a:pos x="T2" y="T3"/>
                  </a:cxn>
                  <a:cxn ang="0">
                    <a:pos x="T4" y="T5"/>
                  </a:cxn>
                  <a:cxn ang="0">
                    <a:pos x="T6" y="T7"/>
                  </a:cxn>
                  <a:cxn ang="0">
                    <a:pos x="T8" y="T9"/>
                  </a:cxn>
                </a:cxnLst>
                <a:rect l="0" t="0" r="r" b="b"/>
                <a:pathLst>
                  <a:path w="310" h="255">
                    <a:moveTo>
                      <a:pt x="0" y="253"/>
                    </a:moveTo>
                    <a:cubicBezTo>
                      <a:pt x="0" y="155"/>
                      <a:pt x="0" y="155"/>
                      <a:pt x="0" y="155"/>
                    </a:cubicBezTo>
                    <a:cubicBezTo>
                      <a:pt x="0" y="69"/>
                      <a:pt x="69" y="0"/>
                      <a:pt x="155" y="0"/>
                    </a:cubicBezTo>
                    <a:cubicBezTo>
                      <a:pt x="240" y="0"/>
                      <a:pt x="310" y="69"/>
                      <a:pt x="310" y="155"/>
                    </a:cubicBezTo>
                    <a:cubicBezTo>
                      <a:pt x="310" y="255"/>
                      <a:pt x="310" y="255"/>
                      <a:pt x="310" y="255"/>
                    </a:cubicBezTo>
                  </a:path>
                </a:pathLst>
              </a:custGeom>
              <a:noFill/>
              <a:ln w="184150" cap="flat">
                <a:solidFill>
                  <a:srgbClr val="C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268" name="Rectangle 267">
              <a:extLst>
                <a:ext uri="{FF2B5EF4-FFF2-40B4-BE49-F238E27FC236}">
                  <a16:creationId xmlns:a16="http://schemas.microsoft.com/office/drawing/2014/main" id="{395FD607-A9EB-4369-8C8B-71A1A9564207}"/>
                </a:ext>
              </a:extLst>
            </p:cNvPr>
            <p:cNvSpPr/>
            <p:nvPr/>
          </p:nvSpPr>
          <p:spPr>
            <a:xfrm>
              <a:off x="-1327308" y="-152400"/>
              <a:ext cx="1325690" cy="6527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9" name="Rectangle 268">
              <a:extLst>
                <a:ext uri="{FF2B5EF4-FFF2-40B4-BE49-F238E27FC236}">
                  <a16:creationId xmlns:a16="http://schemas.microsoft.com/office/drawing/2014/main" id="{5CCAC69A-2B74-4981-825D-C3244AD95072}"/>
                </a:ext>
              </a:extLst>
            </p:cNvPr>
            <p:cNvSpPr/>
            <p:nvPr/>
          </p:nvSpPr>
          <p:spPr>
            <a:xfrm>
              <a:off x="10973671" y="-152400"/>
              <a:ext cx="1325690" cy="6527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0" name="Rectangle 269">
              <a:extLst>
                <a:ext uri="{FF2B5EF4-FFF2-40B4-BE49-F238E27FC236}">
                  <a16:creationId xmlns:a16="http://schemas.microsoft.com/office/drawing/2014/main" id="{660DB5A1-D3C7-4B82-A883-81AAAD318502}"/>
                </a:ext>
              </a:extLst>
            </p:cNvPr>
            <p:cNvSpPr/>
            <p:nvPr/>
          </p:nvSpPr>
          <p:spPr>
            <a:xfrm rot="16200000">
              <a:off x="5129275" y="-5934192"/>
              <a:ext cx="405411" cy="114640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1" name="Rectangle 270">
              <a:extLst>
                <a:ext uri="{FF2B5EF4-FFF2-40B4-BE49-F238E27FC236}">
                  <a16:creationId xmlns:a16="http://schemas.microsoft.com/office/drawing/2014/main" id="{02F05F0F-A34E-4FE9-AFF6-B23AF6C59A1F}"/>
                </a:ext>
              </a:extLst>
            </p:cNvPr>
            <p:cNvSpPr/>
            <p:nvPr/>
          </p:nvSpPr>
          <p:spPr>
            <a:xfrm rot="16200000">
              <a:off x="5129270" y="643723"/>
              <a:ext cx="405411" cy="114640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p:cNvSpPr>
            <a:spLocks noGrp="1"/>
          </p:cNvSpPr>
          <p:nvPr>
            <p:ph type="title"/>
          </p:nvPr>
        </p:nvSpPr>
        <p:spPr>
          <a:xfrm>
            <a:off x="2862072" y="3767328"/>
            <a:ext cx="7461504" cy="590931"/>
          </a:xfrm>
        </p:spPr>
        <p:txBody>
          <a:bodyPr/>
          <a:lstStyle>
            <a:lvl1pPr algn="l">
              <a:defRPr sz="2800">
                <a:solidFill>
                  <a:schemeClr val="tx1"/>
                </a:solidFill>
              </a:defRPr>
            </a:lvl1pPr>
          </a:lstStyle>
          <a:p>
            <a:r>
              <a:rPr lang="en-US"/>
              <a:t>Click to edit Master title style</a:t>
            </a:r>
            <a:endParaRPr lang="en-US" dirty="0"/>
          </a:p>
        </p:txBody>
      </p:sp>
      <p:sp>
        <p:nvSpPr>
          <p:cNvPr id="5" name="Text Placeholder 4"/>
          <p:cNvSpPr>
            <a:spLocks noGrp="1"/>
          </p:cNvSpPr>
          <p:nvPr>
            <p:ph type="body" sz="quarter" idx="10"/>
          </p:nvPr>
        </p:nvSpPr>
        <p:spPr>
          <a:xfrm>
            <a:off x="2862072" y="4361688"/>
            <a:ext cx="7461504" cy="525463"/>
          </a:xfrm>
        </p:spPr>
        <p:txBody>
          <a:bodyPr/>
          <a:lstStyle>
            <a:lvl1pPr marL="0" indent="0" algn="l">
              <a:buFontTx/>
              <a:buNone/>
              <a:defRPr sz="2400" b="0">
                <a:solidFill>
                  <a:schemeClr val="tx1"/>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1933966054"/>
      </p:ext>
    </p:extLst>
  </p:cSld>
  <p:clrMapOvr>
    <a:masterClrMapping/>
  </p:clrMapOvr>
  <p:hf hdr="0" ftr="0" dt="0"/>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Video">
    <p:spTree>
      <p:nvGrpSpPr>
        <p:cNvPr id="1" name=""/>
        <p:cNvGrpSpPr/>
        <p:nvPr/>
      </p:nvGrpSpPr>
      <p:grpSpPr>
        <a:xfrm>
          <a:off x="0" y="0"/>
          <a:ext cx="0" cy="0"/>
          <a:chOff x="0" y="0"/>
          <a:chExt cx="0" cy="0"/>
        </a:xfrm>
      </p:grpSpPr>
    </p:spTree>
    <p:extLst>
      <p:ext uri="{BB962C8B-B14F-4D97-AF65-F5344CB8AC3E}">
        <p14:creationId xmlns:p14="http://schemas.microsoft.com/office/powerpoint/2010/main" val="3870322737"/>
      </p:ext>
    </p:extLst>
  </p:cSld>
  <p:clrMapOvr>
    <a:masterClrMapping/>
  </p:clrMapOvr>
  <p:hf hdr="0" ftr="0" dt="0"/>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3" name="Rectangle 2"/>
          <p:cNvSpPr/>
          <p:nvPr/>
        </p:nvSpPr>
        <p:spPr>
          <a:xfrm>
            <a:off x="0" y="0"/>
            <a:ext cx="10972800" cy="559791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64441135"/>
      </p:ext>
    </p:extLst>
  </p:cSld>
  <p:clrMapOvr>
    <a:masterClrMapping/>
  </p:clrMapOvr>
  <p:hf hdr="0" ftr="0" dt="0"/>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reserve="1">
  <p:cSld name="DEMO Placeholder">
    <p:spTree>
      <p:nvGrpSpPr>
        <p:cNvPr id="1" name=""/>
        <p:cNvGrpSpPr/>
        <p:nvPr/>
      </p:nvGrpSpPr>
      <p:grpSpPr>
        <a:xfrm>
          <a:off x="0" y="0"/>
          <a:ext cx="0" cy="0"/>
          <a:chOff x="0" y="0"/>
          <a:chExt cx="0" cy="0"/>
        </a:xfrm>
      </p:grpSpPr>
      <p:sp>
        <p:nvSpPr>
          <p:cNvPr id="4" name="Rectangle 3"/>
          <p:cNvSpPr/>
          <p:nvPr/>
        </p:nvSpPr>
        <p:spPr>
          <a:xfrm>
            <a:off x="0" y="0"/>
            <a:ext cx="10972800" cy="570500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5169473"/>
            <a:ext cx="9976104" cy="535531"/>
          </a:xfrm>
        </p:spPr>
        <p:txBody>
          <a:bodyPr anchor="ctr"/>
          <a:lstStyle>
            <a:lvl1pPr algn="ctr">
              <a:defRPr sz="2800">
                <a:solidFill>
                  <a:schemeClr val="bg1"/>
                </a:solidFill>
              </a:defRPr>
            </a:lvl1pPr>
          </a:lstStyle>
          <a:p>
            <a:r>
              <a:rPr lang="en-US"/>
              <a:t>Click to edit Master title style</a:t>
            </a:r>
            <a:endParaRPr lang="en-US" dirty="0"/>
          </a:p>
        </p:txBody>
      </p:sp>
      <p:sp>
        <p:nvSpPr>
          <p:cNvPr id="5" name="Rectangle 4">
            <a:extLst>
              <a:ext uri="{FF2B5EF4-FFF2-40B4-BE49-F238E27FC236}">
                <a16:creationId xmlns:a16="http://schemas.microsoft.com/office/drawing/2014/main" id="{0AF0B45A-9961-4F4B-8C1C-9374A2EEF1E7}"/>
              </a:ext>
            </a:extLst>
          </p:cNvPr>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9103671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pic>
        <p:nvPicPr>
          <p:cNvPr id="3" name="Picture 2" descr="A close up of an object  Description automatically generated">
            <a:extLst>
              <a:ext uri="{FF2B5EF4-FFF2-40B4-BE49-F238E27FC236}">
                <a16:creationId xmlns:a16="http://schemas.microsoft.com/office/drawing/2014/main" id="{DB5BC97F-BE1C-4CC1-A0F8-EF37ABD2FDBA}"/>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10972800" cy="6172200"/>
          </a:xfrm>
          <a:prstGeom prst="rect">
            <a:avLst/>
          </a:prstGeom>
        </p:spPr>
      </p:pic>
    </p:spTree>
    <p:extLst>
      <p:ext uri="{BB962C8B-B14F-4D97-AF65-F5344CB8AC3E}">
        <p14:creationId xmlns:p14="http://schemas.microsoft.com/office/powerpoint/2010/main" val="938501292"/>
      </p:ext>
    </p:extLst>
  </p:cSld>
  <p:clrMapOvr>
    <a:masterClrMapping/>
  </p:clrMapOvr>
  <p:hf hdr="0" ftr="0" dt="0"/>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Title, Subtitle, and Content">
  <p:cSld name="1_Title, Subtitle, and Content">
    <p:spTree>
      <p:nvGrpSpPr>
        <p:cNvPr id="1" name="Shape 28"/>
        <p:cNvGrpSpPr/>
        <p:nvPr/>
      </p:nvGrpSpPr>
      <p:grpSpPr>
        <a:xfrm>
          <a:off x="0" y="0"/>
          <a:ext cx="0" cy="0"/>
          <a:chOff x="0" y="0"/>
          <a:chExt cx="0" cy="0"/>
        </a:xfrm>
      </p:grpSpPr>
      <p:sp>
        <p:nvSpPr>
          <p:cNvPr id="29" name="Google Shape;29;p4"/>
          <p:cNvSpPr txBox="1">
            <a:spLocks noGrp="1"/>
          </p:cNvSpPr>
          <p:nvPr>
            <p:ph type="title"/>
          </p:nvPr>
        </p:nvSpPr>
        <p:spPr>
          <a:xfrm>
            <a:off x="498348" y="661226"/>
            <a:ext cx="9976104" cy="590931"/>
          </a:xfrm>
          <a:prstGeom prst="rect">
            <a:avLst/>
          </a:prstGeom>
          <a:noFill/>
          <a:ln>
            <a:noFill/>
          </a:ln>
        </p:spPr>
        <p:txBody>
          <a:bodyPr spcFirstLastPara="1" wrap="square" lIns="91425" tIns="91425" rIns="91425" bIns="91425" anchor="b" anchorCtr="0"/>
          <a:lstStyle>
            <a:lvl1pPr marR="0" lvl="0" algn="ctr" rtl="0">
              <a:lnSpc>
                <a:spcPct val="90000"/>
              </a:lnSpc>
              <a:spcBef>
                <a:spcPts val="0"/>
              </a:spcBef>
              <a:spcAft>
                <a:spcPts val="0"/>
              </a:spcAft>
              <a:buClr>
                <a:srgbClr val="000000"/>
              </a:buClr>
              <a:buSzPts val="1400"/>
              <a:buFont typeface="Arial"/>
              <a:buNone/>
              <a:defRPr sz="3600" b="1" i="0" u="none" strike="noStrike" cap="none">
                <a:solidFill>
                  <a:schemeClr val="dk2"/>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9pPr>
          </a:lstStyle>
          <a:p>
            <a:r>
              <a:rPr lang="en-US"/>
              <a:t>Click to edit Master title style</a:t>
            </a:r>
            <a:endParaRPr/>
          </a:p>
        </p:txBody>
      </p:sp>
      <p:sp>
        <p:nvSpPr>
          <p:cNvPr id="30" name="Google Shape;30;p4"/>
          <p:cNvSpPr txBox="1">
            <a:spLocks noGrp="1"/>
          </p:cNvSpPr>
          <p:nvPr>
            <p:ph type="body" idx="1"/>
          </p:nvPr>
        </p:nvSpPr>
        <p:spPr>
          <a:xfrm>
            <a:off x="516750" y="2103036"/>
            <a:ext cx="9976104" cy="3596786"/>
          </a:xfrm>
          <a:prstGeom prst="rect">
            <a:avLst/>
          </a:prstGeom>
          <a:noFill/>
          <a:ln>
            <a:noFill/>
          </a:ln>
        </p:spPr>
        <p:txBody>
          <a:bodyPr spcFirstLastPara="1" wrap="square" lIns="91425" tIns="91425" rIns="91425" bIns="91425" anchor="t" anchorCtr="0"/>
          <a:lstStyle>
            <a:lvl1pPr marL="457200" marR="0" lvl="0" indent="-355600" algn="l" rtl="0">
              <a:lnSpc>
                <a:spcPct val="90000"/>
              </a:lnSpc>
              <a:spcBef>
                <a:spcPts val="900"/>
              </a:spcBef>
              <a:spcAft>
                <a:spcPts val="0"/>
              </a:spcAft>
              <a:buClr>
                <a:schemeClr val="dk1"/>
              </a:buClr>
              <a:buSzPts val="2000"/>
              <a:buFont typeface="Trebuchet MS"/>
              <a:buChar char="—"/>
              <a:defRPr sz="2000" b="0" i="0" u="none" strike="noStrike" cap="none">
                <a:solidFill>
                  <a:schemeClr val="dk2"/>
                </a:solidFill>
                <a:latin typeface="Trebuchet MS"/>
                <a:ea typeface="Trebuchet MS"/>
                <a:cs typeface="Trebuchet MS"/>
                <a:sym typeface="Trebuchet MS"/>
              </a:defRPr>
            </a:lvl1pPr>
            <a:lvl2pPr marL="914400" marR="0" lvl="1" indent="-342900" algn="l" rtl="0">
              <a:lnSpc>
                <a:spcPct val="90000"/>
              </a:lnSpc>
              <a:spcBef>
                <a:spcPts val="900"/>
              </a:spcBef>
              <a:spcAft>
                <a:spcPts val="0"/>
              </a:spcAft>
              <a:buClr>
                <a:schemeClr val="dk1"/>
              </a:buClr>
              <a:buSzPts val="1800"/>
              <a:buFont typeface="Trebuchet MS"/>
              <a:buChar char="—"/>
              <a:defRPr sz="1800" b="0" i="0" u="none" strike="noStrike" cap="none">
                <a:solidFill>
                  <a:schemeClr val="dk2"/>
                </a:solidFill>
                <a:latin typeface="Trebuchet MS"/>
                <a:ea typeface="Trebuchet MS"/>
                <a:cs typeface="Trebuchet MS"/>
                <a:sym typeface="Trebuchet MS"/>
              </a:defRPr>
            </a:lvl2pPr>
            <a:lvl3pPr marL="1371600" marR="0" lvl="2" indent="-330200" algn="l" rtl="0">
              <a:lnSpc>
                <a:spcPct val="90000"/>
              </a:lnSpc>
              <a:spcBef>
                <a:spcPts val="900"/>
              </a:spcBef>
              <a:spcAft>
                <a:spcPts val="0"/>
              </a:spcAft>
              <a:buClr>
                <a:schemeClr val="dk1"/>
              </a:buClr>
              <a:buSzPts val="1600"/>
              <a:buFont typeface="Trebuchet MS"/>
              <a:buChar char="—"/>
              <a:defRPr sz="1600" b="0" i="0" u="none" strike="noStrike" cap="none">
                <a:solidFill>
                  <a:schemeClr val="dk2"/>
                </a:solidFill>
                <a:latin typeface="Trebuchet MS"/>
                <a:ea typeface="Trebuchet MS"/>
                <a:cs typeface="Trebuchet MS"/>
                <a:sym typeface="Trebuchet MS"/>
              </a:defRPr>
            </a:lvl3pPr>
            <a:lvl4pPr marL="1828800" marR="0" lvl="3" indent="-342900" algn="l" rtl="0">
              <a:lnSpc>
                <a:spcPct val="100000"/>
              </a:lnSpc>
              <a:spcBef>
                <a:spcPts val="900"/>
              </a:spcBef>
              <a:spcAft>
                <a:spcPts val="0"/>
              </a:spcAft>
              <a:buClr>
                <a:schemeClr val="dk1"/>
              </a:buClr>
              <a:buSzPts val="1800"/>
              <a:buFont typeface="Trebuchet MS"/>
              <a:buChar char="▪"/>
              <a:defRPr sz="1800" b="0" i="0" u="none" strike="noStrike" cap="none">
                <a:solidFill>
                  <a:schemeClr val="lt1"/>
                </a:solidFill>
                <a:latin typeface="Trebuchet MS"/>
                <a:ea typeface="Trebuchet MS"/>
                <a:cs typeface="Trebuchet MS"/>
                <a:sym typeface="Trebuchet MS"/>
              </a:defRPr>
            </a:lvl4pPr>
            <a:lvl5pPr marL="2286000" marR="0" lvl="4" indent="-355600" algn="l" rtl="0">
              <a:lnSpc>
                <a:spcPct val="100000"/>
              </a:lnSpc>
              <a:spcBef>
                <a:spcPts val="400"/>
              </a:spcBef>
              <a:spcAft>
                <a:spcPts val="0"/>
              </a:spcAft>
              <a:buClr>
                <a:schemeClr val="dk1"/>
              </a:buClr>
              <a:buSzPts val="2000"/>
              <a:buFont typeface="Trebuchet MS"/>
              <a:buChar char="▪"/>
              <a:defRPr sz="2000" b="0" i="0" u="none" strike="noStrike" cap="none">
                <a:solidFill>
                  <a:schemeClr val="lt1"/>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pPr lvl="0"/>
            <a:r>
              <a:rPr lang="en-US"/>
              <a:t>Click to edit Master text styles</a:t>
            </a:r>
          </a:p>
        </p:txBody>
      </p:sp>
      <p:sp>
        <p:nvSpPr>
          <p:cNvPr id="31" name="Google Shape;31;p4"/>
          <p:cNvSpPr txBox="1">
            <a:spLocks noGrp="1"/>
          </p:cNvSpPr>
          <p:nvPr>
            <p:ph type="body" idx="2"/>
          </p:nvPr>
        </p:nvSpPr>
        <p:spPr>
          <a:xfrm>
            <a:off x="498348" y="1183333"/>
            <a:ext cx="9976104" cy="525463"/>
          </a:xfrm>
          <a:prstGeom prst="rect">
            <a:avLst/>
          </a:prstGeom>
          <a:noFill/>
          <a:ln>
            <a:noFill/>
          </a:ln>
        </p:spPr>
        <p:txBody>
          <a:bodyPr spcFirstLastPara="1" wrap="square" lIns="91425" tIns="91425" rIns="91425" bIns="91425" anchor="t" anchorCtr="0"/>
          <a:lstStyle>
            <a:lvl1pPr marL="457200" marR="0" lvl="0" indent="-228600" algn="ctr" rtl="0">
              <a:lnSpc>
                <a:spcPct val="90000"/>
              </a:lnSpc>
              <a:spcBef>
                <a:spcPts val="900"/>
              </a:spcBef>
              <a:spcAft>
                <a:spcPts val="0"/>
              </a:spcAft>
              <a:buClr>
                <a:schemeClr val="dk1"/>
              </a:buClr>
              <a:buSzPts val="1400"/>
              <a:buFont typeface="Trebuchet MS"/>
              <a:buNone/>
              <a:defRPr sz="2400" b="0" i="0" u="none" strike="noStrike" cap="none">
                <a:solidFill>
                  <a:schemeClr val="lt2"/>
                </a:solidFill>
                <a:latin typeface="Trebuchet MS"/>
                <a:ea typeface="Trebuchet MS"/>
                <a:cs typeface="Trebuchet MS"/>
                <a:sym typeface="Trebuchet MS"/>
              </a:defRPr>
            </a:lvl1pPr>
            <a:lvl2pPr marL="914400" marR="0" lvl="1" indent="-228600" algn="ctr" rtl="0">
              <a:lnSpc>
                <a:spcPct val="90000"/>
              </a:lnSpc>
              <a:spcBef>
                <a:spcPts val="900"/>
              </a:spcBef>
              <a:spcAft>
                <a:spcPts val="0"/>
              </a:spcAft>
              <a:buClr>
                <a:schemeClr val="dk1"/>
              </a:buClr>
              <a:buSzPts val="1400"/>
              <a:buFont typeface="Trebuchet MS"/>
              <a:buNone/>
              <a:defRPr sz="2800" b="0" i="0" u="none" strike="noStrike" cap="none">
                <a:solidFill>
                  <a:schemeClr val="lt2"/>
                </a:solidFill>
                <a:latin typeface="Trebuchet MS"/>
                <a:ea typeface="Trebuchet MS"/>
                <a:cs typeface="Trebuchet MS"/>
                <a:sym typeface="Trebuchet MS"/>
              </a:defRPr>
            </a:lvl2pPr>
            <a:lvl3pPr marL="1371600" marR="0" lvl="2" indent="-228600" algn="ctr" rtl="0">
              <a:lnSpc>
                <a:spcPct val="90000"/>
              </a:lnSpc>
              <a:spcBef>
                <a:spcPts val="900"/>
              </a:spcBef>
              <a:spcAft>
                <a:spcPts val="0"/>
              </a:spcAft>
              <a:buClr>
                <a:schemeClr val="dk1"/>
              </a:buClr>
              <a:buSzPts val="1400"/>
              <a:buFont typeface="Trebuchet MS"/>
              <a:buNone/>
              <a:defRPr sz="2800" b="0" i="0" u="none" strike="noStrike" cap="none">
                <a:solidFill>
                  <a:schemeClr val="lt2"/>
                </a:solidFill>
                <a:latin typeface="Trebuchet MS"/>
                <a:ea typeface="Trebuchet MS"/>
                <a:cs typeface="Trebuchet MS"/>
                <a:sym typeface="Trebuchet MS"/>
              </a:defRPr>
            </a:lvl3pPr>
            <a:lvl4pPr marL="1828800" marR="0" lvl="3" indent="-228600" algn="ctr" rtl="0">
              <a:lnSpc>
                <a:spcPct val="100000"/>
              </a:lnSpc>
              <a:spcBef>
                <a:spcPts val="900"/>
              </a:spcBef>
              <a:spcAft>
                <a:spcPts val="0"/>
              </a:spcAft>
              <a:buClr>
                <a:schemeClr val="lt2"/>
              </a:buClr>
              <a:buSzPts val="2000"/>
              <a:buFont typeface="Trebuchet MS"/>
              <a:buNone/>
              <a:defRPr sz="2800" b="0" i="0" u="none" strike="noStrike" cap="none">
                <a:solidFill>
                  <a:schemeClr val="lt2"/>
                </a:solidFill>
                <a:latin typeface="Trebuchet MS"/>
                <a:ea typeface="Trebuchet MS"/>
                <a:cs typeface="Trebuchet MS"/>
                <a:sym typeface="Trebuchet MS"/>
              </a:defRPr>
            </a:lvl4pPr>
            <a:lvl5pPr marL="2286000" marR="0" lvl="4" indent="-228600" algn="ctr" rtl="0">
              <a:lnSpc>
                <a:spcPct val="100000"/>
              </a:lnSpc>
              <a:spcBef>
                <a:spcPts val="560"/>
              </a:spcBef>
              <a:spcAft>
                <a:spcPts val="0"/>
              </a:spcAft>
              <a:buClr>
                <a:schemeClr val="lt2"/>
              </a:buClr>
              <a:buSzPts val="2000"/>
              <a:buFont typeface="Trebuchet MS"/>
              <a:buNone/>
              <a:defRPr sz="2800" b="0" i="0" u="none" strike="noStrike" cap="none">
                <a:solidFill>
                  <a:schemeClr val="lt2"/>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pPr lvl="0"/>
            <a:r>
              <a:rPr lang="en-US"/>
              <a:t>Click to edit Master text styles</a:t>
            </a:r>
          </a:p>
        </p:txBody>
      </p:sp>
      <p:sp>
        <p:nvSpPr>
          <p:cNvPr id="32" name="Google Shape;32;p4"/>
          <p:cNvSpPr txBox="1">
            <a:spLocks noGrp="1"/>
          </p:cNvSpPr>
          <p:nvPr>
            <p:ph type="sldNum" idx="12"/>
          </p:nvPr>
        </p:nvSpPr>
        <p:spPr>
          <a:xfrm>
            <a:off x="10268141" y="5699821"/>
            <a:ext cx="658500" cy="4725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150150214"/>
      </p:ext>
    </p:extLst>
  </p:cSld>
  <p:clrMapOvr>
    <a:masterClrMapping/>
  </p:clrMapOvr>
  <p:hf hdr="0" ftr="0" dt="0"/>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userDrawn="1">
  <p:cSld name="10_Title Slide - Images">
    <p:bg>
      <p:bgPr>
        <a:solidFill>
          <a:schemeClr val="tx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2D5CEBF-9338-476B-8052-A0C77DB3EF17}"/>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21753" b="-229"/>
          <a:stretch/>
        </p:blipFill>
        <p:spPr>
          <a:xfrm flipV="1">
            <a:off x="0" y="229699"/>
            <a:ext cx="10972800" cy="5942501"/>
          </a:xfrm>
          <a:prstGeom prst="rect">
            <a:avLst/>
          </a:prstGeom>
        </p:spPr>
      </p:pic>
      <p:sp>
        <p:nvSpPr>
          <p:cNvPr id="9" name="Rectangle 8">
            <a:extLst>
              <a:ext uri="{FF2B5EF4-FFF2-40B4-BE49-F238E27FC236}">
                <a16:creationId xmlns:a16="http://schemas.microsoft.com/office/drawing/2014/main" id="{DA649158-47CE-48EE-8573-A982767AD701}"/>
              </a:ext>
            </a:extLst>
          </p:cNvPr>
          <p:cNvSpPr/>
          <p:nvPr userDrawn="1"/>
        </p:nvSpPr>
        <p:spPr>
          <a:xfrm>
            <a:off x="0" y="0"/>
            <a:ext cx="10972800" cy="6172200"/>
          </a:xfrm>
          <a:prstGeom prst="rect">
            <a:avLst/>
          </a:prstGeom>
          <a:gradFill>
            <a:gsLst>
              <a:gs pos="34000">
                <a:schemeClr val="tx1"/>
              </a:gs>
              <a:gs pos="100000">
                <a:schemeClr val="tx1">
                  <a:alpha val="3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1A9FFCD0-CFA5-4BC7-BCE6-3E9255409859}"/>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08740" y="2648250"/>
            <a:ext cx="2015928" cy="706351"/>
          </a:xfrm>
          <a:prstGeom prst="rect">
            <a:avLst/>
          </a:prstGeom>
        </p:spPr>
      </p:pic>
      <p:sp>
        <p:nvSpPr>
          <p:cNvPr id="11" name="Rectangle 4"/>
          <p:cNvSpPr>
            <a:spLocks noGrp="1" noChangeArrowheads="1"/>
          </p:cNvSpPr>
          <p:nvPr userDrawn="1">
            <p:ph type="subTitle" idx="1"/>
          </p:nvPr>
        </p:nvSpPr>
        <p:spPr>
          <a:xfrm>
            <a:off x="520850" y="1787097"/>
            <a:ext cx="8700706" cy="341632"/>
          </a:xfrm>
        </p:spPr>
        <p:txBody>
          <a:bodyPr wrap="square" anchor="t">
            <a:spAutoFit/>
          </a:bodyPr>
          <a:lstStyle>
            <a:lvl1pPr marL="0" indent="0" algn="l">
              <a:lnSpc>
                <a:spcPct val="90000"/>
              </a:lnSpc>
              <a:spcBef>
                <a:spcPts val="600"/>
              </a:spcBef>
              <a:spcAft>
                <a:spcPts val="300"/>
              </a:spcAft>
              <a:buFontTx/>
              <a:buNone/>
              <a:defRPr sz="1800" b="0">
                <a:solidFill>
                  <a:schemeClr val="bg2">
                    <a:lumMod val="50000"/>
                  </a:schemeClr>
                </a:solidFill>
                <a:latin typeface="Trebuchet MS" pitchFamily="34" charset="0"/>
              </a:defRPr>
            </a:lvl1pPr>
          </a:lstStyle>
          <a:p>
            <a:r>
              <a:rPr lang="en-US"/>
              <a:t>Click to edit Master subtitle style</a:t>
            </a:r>
          </a:p>
        </p:txBody>
      </p:sp>
      <p:sp>
        <p:nvSpPr>
          <p:cNvPr id="305" name="Title 304"/>
          <p:cNvSpPr>
            <a:spLocks noGrp="1"/>
          </p:cNvSpPr>
          <p:nvPr userDrawn="1">
            <p:ph type="title" hasCustomPrompt="1"/>
          </p:nvPr>
        </p:nvSpPr>
        <p:spPr>
          <a:xfrm>
            <a:off x="481662" y="839286"/>
            <a:ext cx="8739340" cy="982855"/>
          </a:xfrm>
        </p:spPr>
        <p:txBody>
          <a:bodyPr anchor="b">
            <a:noAutofit/>
          </a:bodyPr>
          <a:lstStyle>
            <a:lvl1pPr algn="l">
              <a:lnSpc>
                <a:spcPct val="90000"/>
              </a:lnSpc>
              <a:spcBef>
                <a:spcPts val="0"/>
              </a:spcBef>
              <a:defRPr sz="4600" b="1" cap="all" baseline="0">
                <a:solidFill>
                  <a:schemeClr val="tx2"/>
                </a:solidFill>
                <a:latin typeface="Trebuchet MS" panose="020B0603020202020204" pitchFamily="34" charset="0"/>
              </a:defRPr>
            </a:lvl1pPr>
          </a:lstStyle>
          <a:p>
            <a:r>
              <a:rPr lang="en-US"/>
              <a:t>CLICK TO EDIT MASTER TITLE STYLE</a:t>
            </a:r>
          </a:p>
        </p:txBody>
      </p:sp>
    </p:spTree>
    <p:extLst>
      <p:ext uri="{BB962C8B-B14F-4D97-AF65-F5344CB8AC3E}">
        <p14:creationId xmlns:p14="http://schemas.microsoft.com/office/powerpoint/2010/main" val="96965595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Transition - Gree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0764AE4-97B7-4C45-A0D0-BEE3BA17B70F}"/>
              </a:ext>
            </a:extLst>
          </p:cNvPr>
          <p:cNvSpPr/>
          <p:nvPr userDrawn="1"/>
        </p:nvSpPr>
        <p:spPr>
          <a:xfrm>
            <a:off x="0" y="0"/>
            <a:ext cx="10972800" cy="6172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7F046E4A-4011-49A2-955F-F689C05DCBC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5219" t="22933" r="58849" b="-4267"/>
          <a:stretch/>
        </p:blipFill>
        <p:spPr>
          <a:xfrm flipV="1">
            <a:off x="0" y="0"/>
            <a:ext cx="10972800" cy="6172200"/>
          </a:xfrm>
          <a:prstGeom prst="rect">
            <a:avLst/>
          </a:prstGeom>
        </p:spPr>
      </p:pic>
      <p:sp>
        <p:nvSpPr>
          <p:cNvPr id="6" name="Rectangle 5">
            <a:extLst>
              <a:ext uri="{FF2B5EF4-FFF2-40B4-BE49-F238E27FC236}">
                <a16:creationId xmlns:a16="http://schemas.microsoft.com/office/drawing/2014/main" id="{03DE1DF3-9BB4-4DC8-8A61-394EC1805CCA}"/>
              </a:ext>
            </a:extLst>
          </p:cNvPr>
          <p:cNvSpPr/>
          <p:nvPr userDrawn="1"/>
        </p:nvSpPr>
        <p:spPr>
          <a:xfrm>
            <a:off x="0" y="0"/>
            <a:ext cx="10972800" cy="6172200"/>
          </a:xfrm>
          <a:prstGeom prst="rect">
            <a:avLst/>
          </a:prstGeom>
          <a:gradFill>
            <a:gsLst>
              <a:gs pos="40000">
                <a:schemeClr val="tx2"/>
              </a:gs>
              <a:gs pos="100000">
                <a:schemeClr val="tx2">
                  <a:alpha val="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E187F1F-4ACA-4D48-ACDC-152646CBD130}"/>
              </a:ext>
            </a:extLst>
          </p:cNvPr>
          <p:cNvSpPr/>
          <p:nvPr userDrawn="1"/>
        </p:nvSpPr>
        <p:spPr>
          <a:xfrm>
            <a:off x="0" y="0"/>
            <a:ext cx="10972800" cy="6172200"/>
          </a:xfrm>
          <a:prstGeom prst="rect">
            <a:avLst/>
          </a:prstGeom>
          <a:gradFill>
            <a:gsLst>
              <a:gs pos="0">
                <a:schemeClr val="tx2"/>
              </a:gs>
              <a:gs pos="100000">
                <a:schemeClr val="tx2">
                  <a:alpha val="3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2790635"/>
            <a:ext cx="9976104" cy="590931"/>
          </a:xfrm>
        </p:spPr>
        <p:txBody>
          <a:bodyPr anchor="ct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86835091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Title, Subtitle, and Content" preserve="1">
  <p:cSld name="Title, Subtitle, and Content">
    <p:spTree>
      <p:nvGrpSpPr>
        <p:cNvPr id="1" name="Shape 80"/>
        <p:cNvGrpSpPr/>
        <p:nvPr/>
      </p:nvGrpSpPr>
      <p:grpSpPr>
        <a:xfrm>
          <a:off x="0" y="0"/>
          <a:ext cx="0" cy="0"/>
          <a:chOff x="0" y="0"/>
          <a:chExt cx="0" cy="0"/>
        </a:xfrm>
      </p:grpSpPr>
      <p:sp>
        <p:nvSpPr>
          <p:cNvPr id="81" name="Google Shape;81;p15"/>
          <p:cNvSpPr txBox="1">
            <a:spLocks noGrp="1"/>
          </p:cNvSpPr>
          <p:nvPr>
            <p:ph type="title"/>
          </p:nvPr>
        </p:nvSpPr>
        <p:spPr>
          <a:xfrm>
            <a:off x="498347" y="661227"/>
            <a:ext cx="9976200" cy="591000"/>
          </a:xfrm>
          <a:prstGeom prst="rect">
            <a:avLst/>
          </a:prstGeom>
          <a:noFill/>
          <a:ln>
            <a:noFill/>
          </a:ln>
        </p:spPr>
        <p:txBody>
          <a:bodyPr spcFirstLastPara="1" wrap="square" lIns="82275" tIns="82275" rIns="82275" bIns="82275" anchor="b" anchorCtr="0"/>
          <a:lstStyle>
            <a:lvl1pPr marR="0" lvl="0" algn="ctr" rtl="0">
              <a:lnSpc>
                <a:spcPct val="90000"/>
              </a:lnSpc>
              <a:spcBef>
                <a:spcPts val="0"/>
              </a:spcBef>
              <a:spcAft>
                <a:spcPts val="0"/>
              </a:spcAft>
              <a:buClr>
                <a:schemeClr val="dk2"/>
              </a:buClr>
              <a:buSzPts val="3600"/>
              <a:buFont typeface="Trebuchet MS"/>
              <a:buNone/>
              <a:defRPr sz="3600" b="1" i="0" u="none" strike="noStrike" cap="none">
                <a:solidFill>
                  <a:schemeClr val="dk2"/>
                </a:solidFill>
                <a:latin typeface="Trebuchet MS"/>
                <a:ea typeface="Trebuchet MS"/>
                <a:cs typeface="Trebuchet MS"/>
                <a:sym typeface="Trebuchet MS"/>
              </a:defRPr>
            </a:lvl1pPr>
            <a:lvl2pPr marR="0" lvl="1"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2pPr>
            <a:lvl3pPr marR="0" lvl="2"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3pPr>
            <a:lvl4pPr marR="0" lvl="3"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4pPr>
            <a:lvl5pPr marR="0" lvl="4"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5pPr>
            <a:lvl6pPr marR="0" lvl="5"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6pPr>
            <a:lvl7pPr marR="0" lvl="6"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7pPr>
            <a:lvl8pPr marR="0" lvl="7"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8pPr>
            <a:lvl9pPr marR="0" lvl="8"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9pPr>
          </a:lstStyle>
          <a:p>
            <a:r>
              <a:rPr lang="en-US"/>
              <a:t>Click to edit Master title style</a:t>
            </a:r>
            <a:endParaRPr/>
          </a:p>
        </p:txBody>
      </p:sp>
      <p:sp>
        <p:nvSpPr>
          <p:cNvPr id="82" name="Google Shape;82;p15"/>
          <p:cNvSpPr txBox="1">
            <a:spLocks noGrp="1"/>
          </p:cNvSpPr>
          <p:nvPr>
            <p:ph type="body" idx="1"/>
          </p:nvPr>
        </p:nvSpPr>
        <p:spPr>
          <a:xfrm>
            <a:off x="516750" y="2103035"/>
            <a:ext cx="9948600" cy="3719100"/>
          </a:xfrm>
          <a:prstGeom prst="rect">
            <a:avLst/>
          </a:prstGeom>
          <a:noFill/>
          <a:ln>
            <a:noFill/>
          </a:ln>
        </p:spPr>
        <p:txBody>
          <a:bodyPr spcFirstLastPara="1" wrap="square" lIns="82275" tIns="82275" rIns="82275" bIns="82275" anchor="t" anchorCtr="0"/>
          <a:lstStyle>
            <a:lvl1pPr marL="457200" marR="0" lvl="0" indent="-355600" algn="l" rtl="0">
              <a:lnSpc>
                <a:spcPct val="90000"/>
              </a:lnSpc>
              <a:spcBef>
                <a:spcPts val="900"/>
              </a:spcBef>
              <a:spcAft>
                <a:spcPts val="0"/>
              </a:spcAft>
              <a:buClr>
                <a:schemeClr val="dk1"/>
              </a:buClr>
              <a:buSzPts val="2000"/>
              <a:buFont typeface="Trebuchet MS"/>
              <a:buChar char="—"/>
              <a:defRPr sz="2000" b="0" i="0" u="none" strike="noStrike" cap="none">
                <a:solidFill>
                  <a:schemeClr val="dk2"/>
                </a:solidFill>
                <a:latin typeface="Trebuchet MS"/>
                <a:ea typeface="Trebuchet MS"/>
                <a:cs typeface="Trebuchet MS"/>
                <a:sym typeface="Trebuchet MS"/>
              </a:defRPr>
            </a:lvl1pPr>
            <a:lvl2pPr marL="914400" marR="0" lvl="1" indent="-342900" algn="l" rtl="0">
              <a:lnSpc>
                <a:spcPct val="90000"/>
              </a:lnSpc>
              <a:spcBef>
                <a:spcPts val="900"/>
              </a:spcBef>
              <a:spcAft>
                <a:spcPts val="0"/>
              </a:spcAft>
              <a:buClr>
                <a:schemeClr val="dk1"/>
              </a:buClr>
              <a:buSzPts val="1800"/>
              <a:buFont typeface="Trebuchet MS"/>
              <a:buChar char="—"/>
              <a:defRPr sz="1800" b="0" i="0" u="none" strike="noStrike" cap="none">
                <a:solidFill>
                  <a:schemeClr val="dk2"/>
                </a:solidFill>
                <a:latin typeface="Trebuchet MS"/>
                <a:ea typeface="Trebuchet MS"/>
                <a:cs typeface="Trebuchet MS"/>
                <a:sym typeface="Trebuchet MS"/>
              </a:defRPr>
            </a:lvl2pPr>
            <a:lvl3pPr marL="1371600" marR="0" lvl="2" indent="-330200" algn="l" rtl="0">
              <a:lnSpc>
                <a:spcPct val="90000"/>
              </a:lnSpc>
              <a:spcBef>
                <a:spcPts val="900"/>
              </a:spcBef>
              <a:spcAft>
                <a:spcPts val="0"/>
              </a:spcAft>
              <a:buClr>
                <a:schemeClr val="dk1"/>
              </a:buClr>
              <a:buSzPts val="1600"/>
              <a:buFont typeface="Trebuchet MS"/>
              <a:buChar char="—"/>
              <a:defRPr sz="1600" b="0" i="0" u="none" strike="noStrike" cap="none">
                <a:solidFill>
                  <a:schemeClr val="dk2"/>
                </a:solidFill>
                <a:latin typeface="Trebuchet MS"/>
                <a:ea typeface="Trebuchet MS"/>
                <a:cs typeface="Trebuchet MS"/>
                <a:sym typeface="Trebuchet MS"/>
              </a:defRPr>
            </a:lvl3pPr>
            <a:lvl4pPr marL="1828800" marR="0" lvl="3" indent="-342900" algn="l" rtl="0">
              <a:lnSpc>
                <a:spcPct val="100000"/>
              </a:lnSpc>
              <a:spcBef>
                <a:spcPts val="900"/>
              </a:spcBef>
              <a:spcAft>
                <a:spcPts val="0"/>
              </a:spcAft>
              <a:buClr>
                <a:schemeClr val="dk1"/>
              </a:buClr>
              <a:buSzPts val="1800"/>
              <a:buFont typeface="Trebuchet MS"/>
              <a:buChar char="▪"/>
              <a:defRPr sz="1800" b="0" i="0" u="none" strike="noStrike" cap="none">
                <a:solidFill>
                  <a:schemeClr val="lt1"/>
                </a:solidFill>
                <a:latin typeface="Trebuchet MS"/>
                <a:ea typeface="Trebuchet MS"/>
                <a:cs typeface="Trebuchet MS"/>
                <a:sym typeface="Trebuchet MS"/>
              </a:defRPr>
            </a:lvl4pPr>
            <a:lvl5pPr marL="2286000" marR="0" lvl="4" indent="-355600" algn="l" rtl="0">
              <a:lnSpc>
                <a:spcPct val="100000"/>
              </a:lnSpc>
              <a:spcBef>
                <a:spcPts val="400"/>
              </a:spcBef>
              <a:spcAft>
                <a:spcPts val="0"/>
              </a:spcAft>
              <a:buClr>
                <a:schemeClr val="dk1"/>
              </a:buClr>
              <a:buSzPts val="2000"/>
              <a:buFont typeface="Trebuchet MS"/>
              <a:buChar char="▪"/>
              <a:defRPr sz="2000" b="0" i="0" u="none" strike="noStrike" cap="none">
                <a:solidFill>
                  <a:schemeClr val="lt1"/>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pPr lvl="0"/>
            <a:r>
              <a:rPr lang="en-US"/>
              <a:t>Click to edit Master text styles</a:t>
            </a:r>
          </a:p>
        </p:txBody>
      </p:sp>
      <p:sp>
        <p:nvSpPr>
          <p:cNvPr id="83" name="Google Shape;83;p15"/>
          <p:cNvSpPr txBox="1">
            <a:spLocks noGrp="1"/>
          </p:cNvSpPr>
          <p:nvPr>
            <p:ph type="body" idx="2"/>
          </p:nvPr>
        </p:nvSpPr>
        <p:spPr>
          <a:xfrm>
            <a:off x="498347" y="1183333"/>
            <a:ext cx="9976200" cy="525300"/>
          </a:xfrm>
          <a:prstGeom prst="rect">
            <a:avLst/>
          </a:prstGeom>
          <a:noFill/>
          <a:ln>
            <a:noFill/>
          </a:ln>
        </p:spPr>
        <p:txBody>
          <a:bodyPr spcFirstLastPara="1" wrap="square" lIns="82275" tIns="82275" rIns="82275" bIns="82275" anchor="t" anchorCtr="0"/>
          <a:lstStyle>
            <a:lvl1pPr marL="457200" marR="0" lvl="0" indent="-228600" algn="ctr" rtl="0">
              <a:lnSpc>
                <a:spcPct val="90000"/>
              </a:lnSpc>
              <a:spcBef>
                <a:spcPts val="900"/>
              </a:spcBef>
              <a:spcAft>
                <a:spcPts val="0"/>
              </a:spcAft>
              <a:buClr>
                <a:schemeClr val="dk1"/>
              </a:buClr>
              <a:buSzPts val="2400"/>
              <a:buFont typeface="Trebuchet MS"/>
              <a:buNone/>
              <a:defRPr sz="2400" b="0" i="0" u="none" strike="noStrike" cap="none">
                <a:solidFill>
                  <a:schemeClr val="lt2"/>
                </a:solidFill>
                <a:latin typeface="Trebuchet MS"/>
                <a:ea typeface="Trebuchet MS"/>
                <a:cs typeface="Trebuchet MS"/>
                <a:sym typeface="Trebuchet MS"/>
              </a:defRPr>
            </a:lvl1pPr>
            <a:lvl2pPr marL="914400" marR="0" lvl="1" indent="-228600" algn="ctr" rtl="0">
              <a:lnSpc>
                <a:spcPct val="90000"/>
              </a:lnSpc>
              <a:spcBef>
                <a:spcPts val="900"/>
              </a:spcBef>
              <a:spcAft>
                <a:spcPts val="0"/>
              </a:spcAft>
              <a:buClr>
                <a:schemeClr val="dk1"/>
              </a:buClr>
              <a:buSzPts val="2800"/>
              <a:buFont typeface="Trebuchet MS"/>
              <a:buNone/>
              <a:defRPr sz="2800" b="0" i="0" u="none" strike="noStrike" cap="none">
                <a:solidFill>
                  <a:schemeClr val="lt2"/>
                </a:solidFill>
                <a:latin typeface="Trebuchet MS"/>
                <a:ea typeface="Trebuchet MS"/>
                <a:cs typeface="Trebuchet MS"/>
                <a:sym typeface="Trebuchet MS"/>
              </a:defRPr>
            </a:lvl2pPr>
            <a:lvl3pPr marL="1371600" marR="0" lvl="2" indent="-228600" algn="ctr" rtl="0">
              <a:lnSpc>
                <a:spcPct val="90000"/>
              </a:lnSpc>
              <a:spcBef>
                <a:spcPts val="900"/>
              </a:spcBef>
              <a:spcAft>
                <a:spcPts val="0"/>
              </a:spcAft>
              <a:buClr>
                <a:schemeClr val="dk1"/>
              </a:buClr>
              <a:buSzPts val="2800"/>
              <a:buFont typeface="Trebuchet MS"/>
              <a:buNone/>
              <a:defRPr sz="2800" b="0" i="0" u="none" strike="noStrike" cap="none">
                <a:solidFill>
                  <a:schemeClr val="lt2"/>
                </a:solidFill>
                <a:latin typeface="Trebuchet MS"/>
                <a:ea typeface="Trebuchet MS"/>
                <a:cs typeface="Trebuchet MS"/>
                <a:sym typeface="Trebuchet MS"/>
              </a:defRPr>
            </a:lvl3pPr>
            <a:lvl4pPr marL="1828800" marR="0" lvl="3" indent="-228600" algn="ctr" rtl="0">
              <a:lnSpc>
                <a:spcPct val="100000"/>
              </a:lnSpc>
              <a:spcBef>
                <a:spcPts val="900"/>
              </a:spcBef>
              <a:spcAft>
                <a:spcPts val="0"/>
              </a:spcAft>
              <a:buClr>
                <a:schemeClr val="lt2"/>
              </a:buClr>
              <a:buSzPts val="2800"/>
              <a:buFont typeface="Trebuchet MS"/>
              <a:buNone/>
              <a:defRPr sz="2800" b="0" i="0" u="none" strike="noStrike" cap="none">
                <a:solidFill>
                  <a:schemeClr val="lt2"/>
                </a:solidFill>
                <a:latin typeface="Trebuchet MS"/>
                <a:ea typeface="Trebuchet MS"/>
                <a:cs typeface="Trebuchet MS"/>
                <a:sym typeface="Trebuchet MS"/>
              </a:defRPr>
            </a:lvl4pPr>
            <a:lvl5pPr marL="2286000" marR="0" lvl="4" indent="-228600" algn="ctr" rtl="0">
              <a:lnSpc>
                <a:spcPct val="100000"/>
              </a:lnSpc>
              <a:spcBef>
                <a:spcPts val="600"/>
              </a:spcBef>
              <a:spcAft>
                <a:spcPts val="0"/>
              </a:spcAft>
              <a:buClr>
                <a:schemeClr val="lt2"/>
              </a:buClr>
              <a:buSzPts val="2800"/>
              <a:buFont typeface="Trebuchet MS"/>
              <a:buNone/>
              <a:defRPr sz="2800" b="0" i="0" u="none" strike="noStrike" cap="none">
                <a:solidFill>
                  <a:schemeClr val="lt2"/>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pPr lvl="0"/>
            <a:r>
              <a:rPr lang="en-US"/>
              <a:t>Click to edit Master text styles</a:t>
            </a:r>
          </a:p>
        </p:txBody>
      </p:sp>
    </p:spTree>
    <p:extLst>
      <p:ext uri="{BB962C8B-B14F-4D97-AF65-F5344CB8AC3E}">
        <p14:creationId xmlns:p14="http://schemas.microsoft.com/office/powerpoint/2010/main" val="835281214"/>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Closing Slide" preserve="1">
  <p:cSld name="Closing Slide">
    <p:spTree>
      <p:nvGrpSpPr>
        <p:cNvPr id="1" name="Shape 91"/>
        <p:cNvGrpSpPr/>
        <p:nvPr/>
      </p:nvGrpSpPr>
      <p:grpSpPr>
        <a:xfrm>
          <a:off x="0" y="0"/>
          <a:ext cx="0" cy="0"/>
          <a:chOff x="0" y="0"/>
          <a:chExt cx="0" cy="0"/>
        </a:xfrm>
      </p:grpSpPr>
      <p:pic>
        <p:nvPicPr>
          <p:cNvPr id="92" name="Google Shape;92;p17"/>
          <p:cNvPicPr preferRelativeResize="0"/>
          <p:nvPr/>
        </p:nvPicPr>
        <p:blipFill rotWithShape="1">
          <a:blip r:embed="rId2" cstate="screen">
            <a:alphaModFix/>
            <a:extLst>
              <a:ext uri="{28A0092B-C50C-407E-A947-70E740481C1C}">
                <a14:useLocalDpi xmlns:a14="http://schemas.microsoft.com/office/drawing/2010/main"/>
              </a:ext>
            </a:extLst>
          </a:blip>
          <a:srcRect l="-21757" b="-229"/>
          <a:stretch/>
        </p:blipFill>
        <p:spPr>
          <a:xfrm>
            <a:off x="1" y="0"/>
            <a:ext cx="10972800" cy="5942499"/>
          </a:xfrm>
          <a:prstGeom prst="rect">
            <a:avLst/>
          </a:prstGeom>
          <a:noFill/>
          <a:ln>
            <a:noFill/>
          </a:ln>
        </p:spPr>
      </p:pic>
      <p:sp>
        <p:nvSpPr>
          <p:cNvPr id="93" name="Google Shape;93;p17"/>
          <p:cNvSpPr/>
          <p:nvPr/>
        </p:nvSpPr>
        <p:spPr>
          <a:xfrm rot="10800000" flipH="1">
            <a:off x="1" y="0"/>
            <a:ext cx="10972800" cy="6172200"/>
          </a:xfrm>
          <a:prstGeom prst="rect">
            <a:avLst/>
          </a:prstGeom>
          <a:gradFill>
            <a:gsLst>
              <a:gs pos="0">
                <a:schemeClr val="lt1"/>
              </a:gs>
              <a:gs pos="34000">
                <a:schemeClr val="lt1"/>
              </a:gs>
              <a:gs pos="100000">
                <a:srgbClr val="FFFFFF">
                  <a:alpha val="34509"/>
                </a:srgbClr>
              </a:gs>
            </a:gsLst>
            <a:lin ang="3000122"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94" name="Google Shape;94;p17"/>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583338" y="3902418"/>
            <a:ext cx="3232856" cy="1132742"/>
          </a:xfrm>
          <a:prstGeom prst="rect">
            <a:avLst/>
          </a:prstGeom>
          <a:noFill/>
          <a:ln>
            <a:noFill/>
          </a:ln>
        </p:spPr>
      </p:pic>
      <p:sp>
        <p:nvSpPr>
          <p:cNvPr id="95" name="Google Shape;95;p17"/>
          <p:cNvSpPr txBox="1"/>
          <p:nvPr/>
        </p:nvSpPr>
        <p:spPr>
          <a:xfrm>
            <a:off x="481641" y="5310989"/>
            <a:ext cx="2539500" cy="3693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lt2"/>
              </a:buClr>
              <a:buSzPts val="500"/>
              <a:buFont typeface="Trebuchet MS"/>
              <a:buNone/>
            </a:pPr>
            <a:r>
              <a:rPr lang="en-US" sz="2000" b="0" i="0" u="none" strike="noStrike" cap="none">
                <a:solidFill>
                  <a:schemeClr val="lt2"/>
                </a:solidFill>
                <a:latin typeface="Trebuchet MS"/>
                <a:ea typeface="Trebuchet MS"/>
                <a:cs typeface="Trebuchet MS"/>
                <a:sym typeface="Trebuchet MS"/>
              </a:rPr>
              <a:t>www.nvidia.com/dli</a:t>
            </a:r>
            <a:endParaRPr sz="1300"/>
          </a:p>
        </p:txBody>
      </p:sp>
    </p:spTree>
    <p:extLst>
      <p:ext uri="{BB962C8B-B14F-4D97-AF65-F5344CB8AC3E}">
        <p14:creationId xmlns:p14="http://schemas.microsoft.com/office/powerpoint/2010/main" val="31576654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 with Photograph">
    <p:spTree>
      <p:nvGrpSpPr>
        <p:cNvPr id="1" name=""/>
        <p:cNvGrpSpPr/>
        <p:nvPr/>
      </p:nvGrpSpPr>
      <p:grpSpPr>
        <a:xfrm>
          <a:off x="0" y="0"/>
          <a:ext cx="0" cy="0"/>
          <a:chOff x="0" y="0"/>
          <a:chExt cx="0" cy="0"/>
        </a:xfrm>
      </p:grpSpPr>
      <p:sp>
        <p:nvSpPr>
          <p:cNvPr id="4" name="Rectangle 3"/>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633526"/>
            <a:ext cx="5922117" cy="618631"/>
          </a:xfrm>
        </p:spPr>
        <p:txBody>
          <a:bodyPr/>
          <a:lstStyle>
            <a:lvl1pPr algn="l">
              <a:defRPr>
                <a:solidFill>
                  <a:schemeClr val="bg1"/>
                </a:solidFill>
              </a:defRPr>
            </a:lvl1pPr>
          </a:lstStyle>
          <a:p>
            <a:r>
              <a:rPr lang="en-US"/>
              <a:t>Click to edit Master title style</a:t>
            </a:r>
          </a:p>
        </p:txBody>
      </p:sp>
      <p:sp>
        <p:nvSpPr>
          <p:cNvPr id="3" name="Content Placeholder 2"/>
          <p:cNvSpPr>
            <a:spLocks noGrp="1"/>
          </p:cNvSpPr>
          <p:nvPr>
            <p:ph idx="1"/>
          </p:nvPr>
        </p:nvSpPr>
        <p:spPr>
          <a:xfrm>
            <a:off x="512064" y="2103035"/>
            <a:ext cx="5905833" cy="3693758"/>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8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3333"/>
            <a:ext cx="5922117" cy="525463"/>
          </a:xfrm>
        </p:spPr>
        <p:txBody>
          <a:bodyPr/>
          <a:lstStyle>
            <a:lvl1pPr marL="0" indent="0" algn="l">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3303666195"/>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Title, Subtitle, and Content with CONFIDENTIAL" preserve="1">
  <p:cSld name="Title, Subtitle, and Content with CONFIDENTIAL">
    <p:spTree>
      <p:nvGrpSpPr>
        <p:cNvPr id="1" name="Shape 96"/>
        <p:cNvGrpSpPr/>
        <p:nvPr/>
      </p:nvGrpSpPr>
      <p:grpSpPr>
        <a:xfrm>
          <a:off x="0" y="0"/>
          <a:ext cx="0" cy="0"/>
          <a:chOff x="0" y="0"/>
          <a:chExt cx="0" cy="0"/>
        </a:xfrm>
      </p:grpSpPr>
      <p:sp>
        <p:nvSpPr>
          <p:cNvPr id="97" name="Google Shape;97;p18"/>
          <p:cNvSpPr txBox="1">
            <a:spLocks noGrp="1"/>
          </p:cNvSpPr>
          <p:nvPr>
            <p:ph type="title"/>
          </p:nvPr>
        </p:nvSpPr>
        <p:spPr>
          <a:xfrm>
            <a:off x="498347" y="661227"/>
            <a:ext cx="9976200" cy="591000"/>
          </a:xfrm>
          <a:prstGeom prst="rect">
            <a:avLst/>
          </a:prstGeom>
          <a:noFill/>
          <a:ln>
            <a:noFill/>
          </a:ln>
        </p:spPr>
        <p:txBody>
          <a:bodyPr spcFirstLastPara="1" wrap="square" lIns="82275" tIns="82275" rIns="82275" bIns="82275" anchor="b" anchorCtr="0"/>
          <a:lstStyle>
            <a:lvl1pPr marR="0" lvl="0" algn="ctr" rtl="0">
              <a:lnSpc>
                <a:spcPct val="90000"/>
              </a:lnSpc>
              <a:spcBef>
                <a:spcPts val="0"/>
              </a:spcBef>
              <a:spcAft>
                <a:spcPts val="0"/>
              </a:spcAft>
              <a:buClr>
                <a:schemeClr val="dk2"/>
              </a:buClr>
              <a:buSzPts val="3600"/>
              <a:buFont typeface="Trebuchet MS"/>
              <a:buNone/>
              <a:defRPr sz="3600" b="1" i="0" u="none" strike="noStrike" cap="none">
                <a:solidFill>
                  <a:schemeClr val="dk2"/>
                </a:solidFill>
                <a:latin typeface="Trebuchet MS"/>
                <a:ea typeface="Trebuchet MS"/>
                <a:cs typeface="Trebuchet MS"/>
                <a:sym typeface="Trebuchet MS"/>
              </a:defRPr>
            </a:lvl1pPr>
            <a:lvl2pPr marR="0" lvl="1"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2pPr>
            <a:lvl3pPr marR="0" lvl="2"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3pPr>
            <a:lvl4pPr marR="0" lvl="3"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4pPr>
            <a:lvl5pPr marR="0" lvl="4"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5pPr>
            <a:lvl6pPr marR="0" lvl="5"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6pPr>
            <a:lvl7pPr marR="0" lvl="6"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7pPr>
            <a:lvl8pPr marR="0" lvl="7"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8pPr>
            <a:lvl9pPr marR="0" lvl="8"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9pPr>
          </a:lstStyle>
          <a:p>
            <a:r>
              <a:rPr lang="en-US"/>
              <a:t>Click to edit Master title style</a:t>
            </a:r>
            <a:endParaRPr/>
          </a:p>
        </p:txBody>
      </p:sp>
      <p:sp>
        <p:nvSpPr>
          <p:cNvPr id="98" name="Google Shape;98;p18"/>
          <p:cNvSpPr txBox="1">
            <a:spLocks noGrp="1"/>
          </p:cNvSpPr>
          <p:nvPr>
            <p:ph type="body" idx="1"/>
          </p:nvPr>
        </p:nvSpPr>
        <p:spPr>
          <a:xfrm>
            <a:off x="516750" y="2103035"/>
            <a:ext cx="9948600" cy="3719100"/>
          </a:xfrm>
          <a:prstGeom prst="rect">
            <a:avLst/>
          </a:prstGeom>
          <a:noFill/>
          <a:ln>
            <a:noFill/>
          </a:ln>
        </p:spPr>
        <p:txBody>
          <a:bodyPr spcFirstLastPara="1" wrap="square" lIns="82275" tIns="82275" rIns="82275" bIns="82275" anchor="t" anchorCtr="0"/>
          <a:lstStyle>
            <a:lvl1pPr marL="457200" marR="0" lvl="0" indent="-228600" algn="l" rtl="0">
              <a:lnSpc>
                <a:spcPct val="90000"/>
              </a:lnSpc>
              <a:spcBef>
                <a:spcPts val="900"/>
              </a:spcBef>
              <a:spcAft>
                <a:spcPts val="0"/>
              </a:spcAft>
              <a:buClr>
                <a:schemeClr val="dk1"/>
              </a:buClr>
              <a:buSzPts val="2000"/>
              <a:buFont typeface="Trebuchet MS"/>
              <a:buNone/>
              <a:defRPr sz="2000" b="0" i="0" u="none" strike="noStrike" cap="none">
                <a:solidFill>
                  <a:schemeClr val="dk2"/>
                </a:solidFill>
                <a:latin typeface="Trebuchet MS"/>
                <a:ea typeface="Trebuchet MS"/>
                <a:cs typeface="Trebuchet MS"/>
                <a:sym typeface="Trebuchet MS"/>
              </a:defRPr>
            </a:lvl1pPr>
            <a:lvl2pPr marL="914400" marR="0" lvl="1" indent="-228600" algn="l" rtl="0">
              <a:lnSpc>
                <a:spcPct val="90000"/>
              </a:lnSpc>
              <a:spcBef>
                <a:spcPts val="900"/>
              </a:spcBef>
              <a:spcAft>
                <a:spcPts val="0"/>
              </a:spcAft>
              <a:buClr>
                <a:schemeClr val="dk1"/>
              </a:buClr>
              <a:buSzPts val="1800"/>
              <a:buFont typeface="Trebuchet MS"/>
              <a:buNone/>
              <a:defRPr sz="1800" b="0" i="0" u="none" strike="noStrike" cap="none">
                <a:solidFill>
                  <a:schemeClr val="dk2"/>
                </a:solidFill>
                <a:latin typeface="Trebuchet MS"/>
                <a:ea typeface="Trebuchet MS"/>
                <a:cs typeface="Trebuchet MS"/>
                <a:sym typeface="Trebuchet MS"/>
              </a:defRPr>
            </a:lvl2pPr>
            <a:lvl3pPr marL="1371600" marR="0" lvl="2" indent="-228600" algn="l" rtl="0">
              <a:lnSpc>
                <a:spcPct val="90000"/>
              </a:lnSpc>
              <a:spcBef>
                <a:spcPts val="900"/>
              </a:spcBef>
              <a:spcAft>
                <a:spcPts val="0"/>
              </a:spcAft>
              <a:buClr>
                <a:schemeClr val="dk1"/>
              </a:buClr>
              <a:buSzPts val="1600"/>
              <a:buFont typeface="Trebuchet MS"/>
              <a:buNone/>
              <a:defRPr sz="1600" b="0" i="0" u="none" strike="noStrike" cap="none">
                <a:solidFill>
                  <a:schemeClr val="dk2"/>
                </a:solidFill>
                <a:latin typeface="Trebuchet MS"/>
                <a:ea typeface="Trebuchet MS"/>
                <a:cs typeface="Trebuchet MS"/>
                <a:sym typeface="Trebuchet MS"/>
              </a:defRPr>
            </a:lvl3pPr>
            <a:lvl4pPr marL="1828800" marR="0" lvl="3" indent="-342900" algn="l" rtl="0">
              <a:lnSpc>
                <a:spcPct val="100000"/>
              </a:lnSpc>
              <a:spcBef>
                <a:spcPts val="900"/>
              </a:spcBef>
              <a:spcAft>
                <a:spcPts val="0"/>
              </a:spcAft>
              <a:buClr>
                <a:schemeClr val="dk1"/>
              </a:buClr>
              <a:buSzPts val="1800"/>
              <a:buFont typeface="Trebuchet MS"/>
              <a:buChar char="▪"/>
              <a:defRPr sz="1800" b="0" i="0" u="none" strike="noStrike" cap="none">
                <a:solidFill>
                  <a:schemeClr val="lt1"/>
                </a:solidFill>
                <a:latin typeface="Trebuchet MS"/>
                <a:ea typeface="Trebuchet MS"/>
                <a:cs typeface="Trebuchet MS"/>
                <a:sym typeface="Trebuchet MS"/>
              </a:defRPr>
            </a:lvl4pPr>
            <a:lvl5pPr marL="2286000" marR="0" lvl="4" indent="-355600" algn="l" rtl="0">
              <a:lnSpc>
                <a:spcPct val="100000"/>
              </a:lnSpc>
              <a:spcBef>
                <a:spcPts val="400"/>
              </a:spcBef>
              <a:spcAft>
                <a:spcPts val="0"/>
              </a:spcAft>
              <a:buClr>
                <a:schemeClr val="dk1"/>
              </a:buClr>
              <a:buSzPts val="2000"/>
              <a:buFont typeface="Trebuchet MS"/>
              <a:buChar char="▪"/>
              <a:defRPr sz="2000" b="0" i="0" u="none" strike="noStrike" cap="none">
                <a:solidFill>
                  <a:schemeClr val="lt1"/>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pPr lvl="0"/>
            <a:r>
              <a:rPr lang="en-US"/>
              <a:t>Click to edit Master text styles</a:t>
            </a:r>
          </a:p>
        </p:txBody>
      </p:sp>
      <p:sp>
        <p:nvSpPr>
          <p:cNvPr id="99" name="Google Shape;99;p18"/>
          <p:cNvSpPr txBox="1">
            <a:spLocks noGrp="1"/>
          </p:cNvSpPr>
          <p:nvPr>
            <p:ph type="body" idx="2"/>
          </p:nvPr>
        </p:nvSpPr>
        <p:spPr>
          <a:xfrm>
            <a:off x="498347" y="1183333"/>
            <a:ext cx="9976200" cy="525300"/>
          </a:xfrm>
          <a:prstGeom prst="rect">
            <a:avLst/>
          </a:prstGeom>
          <a:noFill/>
          <a:ln>
            <a:noFill/>
          </a:ln>
        </p:spPr>
        <p:txBody>
          <a:bodyPr spcFirstLastPara="1" wrap="square" lIns="82275" tIns="82275" rIns="82275" bIns="82275" anchor="t" anchorCtr="0"/>
          <a:lstStyle>
            <a:lvl1pPr marL="457200" marR="0" lvl="0" indent="-228600" algn="ctr" rtl="0">
              <a:lnSpc>
                <a:spcPct val="90000"/>
              </a:lnSpc>
              <a:spcBef>
                <a:spcPts val="900"/>
              </a:spcBef>
              <a:spcAft>
                <a:spcPts val="0"/>
              </a:spcAft>
              <a:buClr>
                <a:schemeClr val="dk1"/>
              </a:buClr>
              <a:buSzPts val="2400"/>
              <a:buFont typeface="Trebuchet MS"/>
              <a:buNone/>
              <a:defRPr sz="2400" b="0" i="0" u="none" strike="noStrike" cap="none">
                <a:solidFill>
                  <a:schemeClr val="lt2"/>
                </a:solidFill>
                <a:latin typeface="Trebuchet MS"/>
                <a:ea typeface="Trebuchet MS"/>
                <a:cs typeface="Trebuchet MS"/>
                <a:sym typeface="Trebuchet MS"/>
              </a:defRPr>
            </a:lvl1pPr>
            <a:lvl2pPr marL="914400" marR="0" lvl="1" indent="-228600" algn="ctr" rtl="0">
              <a:lnSpc>
                <a:spcPct val="90000"/>
              </a:lnSpc>
              <a:spcBef>
                <a:spcPts val="900"/>
              </a:spcBef>
              <a:spcAft>
                <a:spcPts val="0"/>
              </a:spcAft>
              <a:buClr>
                <a:schemeClr val="dk1"/>
              </a:buClr>
              <a:buSzPts val="2800"/>
              <a:buFont typeface="Trebuchet MS"/>
              <a:buNone/>
              <a:defRPr sz="2800" b="0" i="0" u="none" strike="noStrike" cap="none">
                <a:solidFill>
                  <a:schemeClr val="lt2"/>
                </a:solidFill>
                <a:latin typeface="Trebuchet MS"/>
                <a:ea typeface="Trebuchet MS"/>
                <a:cs typeface="Trebuchet MS"/>
                <a:sym typeface="Trebuchet MS"/>
              </a:defRPr>
            </a:lvl2pPr>
            <a:lvl3pPr marL="1371600" marR="0" lvl="2" indent="-228600" algn="ctr" rtl="0">
              <a:lnSpc>
                <a:spcPct val="90000"/>
              </a:lnSpc>
              <a:spcBef>
                <a:spcPts val="900"/>
              </a:spcBef>
              <a:spcAft>
                <a:spcPts val="0"/>
              </a:spcAft>
              <a:buClr>
                <a:schemeClr val="dk1"/>
              </a:buClr>
              <a:buSzPts val="2800"/>
              <a:buFont typeface="Trebuchet MS"/>
              <a:buNone/>
              <a:defRPr sz="2800" b="0" i="0" u="none" strike="noStrike" cap="none">
                <a:solidFill>
                  <a:schemeClr val="lt2"/>
                </a:solidFill>
                <a:latin typeface="Trebuchet MS"/>
                <a:ea typeface="Trebuchet MS"/>
                <a:cs typeface="Trebuchet MS"/>
                <a:sym typeface="Trebuchet MS"/>
              </a:defRPr>
            </a:lvl3pPr>
            <a:lvl4pPr marL="1828800" marR="0" lvl="3" indent="-228600" algn="ctr" rtl="0">
              <a:lnSpc>
                <a:spcPct val="100000"/>
              </a:lnSpc>
              <a:spcBef>
                <a:spcPts val="900"/>
              </a:spcBef>
              <a:spcAft>
                <a:spcPts val="0"/>
              </a:spcAft>
              <a:buClr>
                <a:schemeClr val="lt2"/>
              </a:buClr>
              <a:buSzPts val="2800"/>
              <a:buFont typeface="Trebuchet MS"/>
              <a:buNone/>
              <a:defRPr sz="2800" b="0" i="0" u="none" strike="noStrike" cap="none">
                <a:solidFill>
                  <a:schemeClr val="lt2"/>
                </a:solidFill>
                <a:latin typeface="Trebuchet MS"/>
                <a:ea typeface="Trebuchet MS"/>
                <a:cs typeface="Trebuchet MS"/>
                <a:sym typeface="Trebuchet MS"/>
              </a:defRPr>
            </a:lvl4pPr>
            <a:lvl5pPr marL="2286000" marR="0" lvl="4" indent="-228600" algn="ctr" rtl="0">
              <a:lnSpc>
                <a:spcPct val="100000"/>
              </a:lnSpc>
              <a:spcBef>
                <a:spcPts val="600"/>
              </a:spcBef>
              <a:spcAft>
                <a:spcPts val="0"/>
              </a:spcAft>
              <a:buClr>
                <a:schemeClr val="lt2"/>
              </a:buClr>
              <a:buSzPts val="2800"/>
              <a:buFont typeface="Trebuchet MS"/>
              <a:buNone/>
              <a:defRPr sz="2800" b="0" i="0" u="none" strike="noStrike" cap="none">
                <a:solidFill>
                  <a:schemeClr val="lt2"/>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pPr lvl="0"/>
            <a:r>
              <a:rPr lang="en-US"/>
              <a:t>Click to edit Master text styles</a:t>
            </a:r>
          </a:p>
        </p:txBody>
      </p:sp>
      <p:sp>
        <p:nvSpPr>
          <p:cNvPr id="100" name="Google Shape;100;p18"/>
          <p:cNvSpPr/>
          <p:nvPr/>
        </p:nvSpPr>
        <p:spPr>
          <a:xfrm>
            <a:off x="7049728" y="5781718"/>
            <a:ext cx="2763000" cy="248100"/>
          </a:xfrm>
          <a:prstGeom prst="rect">
            <a:avLst/>
          </a:prstGeom>
          <a:noFill/>
          <a:ln>
            <a:noFill/>
          </a:ln>
        </p:spPr>
        <p:txBody>
          <a:bodyPr spcFirstLastPara="1" wrap="square" lIns="91425" tIns="45700" rIns="91425" bIns="45700" anchor="b" anchorCtr="0">
            <a:noAutofit/>
          </a:bodyPr>
          <a:lstStyle/>
          <a:p>
            <a:pPr marL="0" marR="0" lvl="0" indent="0" algn="r" rtl="0">
              <a:lnSpc>
                <a:spcPct val="90000"/>
              </a:lnSpc>
              <a:spcBef>
                <a:spcPts val="0"/>
              </a:spcBef>
              <a:spcAft>
                <a:spcPts val="0"/>
              </a:spcAft>
              <a:buClr>
                <a:schemeClr val="dk2"/>
              </a:buClr>
              <a:buSzPts val="200"/>
              <a:buFont typeface="Trebuchet MS"/>
              <a:buNone/>
            </a:pPr>
            <a:r>
              <a:rPr lang="en-US" sz="800" b="1" i="0" u="none" strike="noStrike" cap="none">
                <a:solidFill>
                  <a:schemeClr val="dk2"/>
                </a:solidFill>
                <a:latin typeface="Trebuchet MS"/>
                <a:ea typeface="Trebuchet MS"/>
                <a:cs typeface="Trebuchet MS"/>
                <a:sym typeface="Trebuchet MS"/>
              </a:rPr>
              <a:t>NVIDIA CONFIDENTIAL. DO NOT DISTRIBUTE.</a:t>
            </a:r>
            <a:endParaRPr sz="1300"/>
          </a:p>
        </p:txBody>
      </p:sp>
    </p:spTree>
    <p:extLst>
      <p:ext uri="{BB962C8B-B14F-4D97-AF65-F5344CB8AC3E}">
        <p14:creationId xmlns:p14="http://schemas.microsoft.com/office/powerpoint/2010/main" val="114038333"/>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Content with Photograph" preserve="1">
  <p:cSld name="Content with Photograph">
    <p:spTree>
      <p:nvGrpSpPr>
        <p:cNvPr id="1" name="Shape 101"/>
        <p:cNvGrpSpPr/>
        <p:nvPr/>
      </p:nvGrpSpPr>
      <p:grpSpPr>
        <a:xfrm>
          <a:off x="0" y="0"/>
          <a:ext cx="0" cy="0"/>
          <a:chOff x="0" y="0"/>
          <a:chExt cx="0" cy="0"/>
        </a:xfrm>
      </p:grpSpPr>
      <p:sp>
        <p:nvSpPr>
          <p:cNvPr id="102" name="Google Shape;102;p19"/>
          <p:cNvSpPr/>
          <p:nvPr/>
        </p:nvSpPr>
        <p:spPr>
          <a:xfrm>
            <a:off x="1" y="1"/>
            <a:ext cx="10972800" cy="61722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03" name="Google Shape;103;p19"/>
          <p:cNvSpPr txBox="1">
            <a:spLocks noGrp="1"/>
          </p:cNvSpPr>
          <p:nvPr>
            <p:ph type="title"/>
          </p:nvPr>
        </p:nvSpPr>
        <p:spPr>
          <a:xfrm>
            <a:off x="498347" y="633527"/>
            <a:ext cx="5922300" cy="618600"/>
          </a:xfrm>
          <a:prstGeom prst="rect">
            <a:avLst/>
          </a:prstGeom>
          <a:noFill/>
          <a:ln>
            <a:noFill/>
          </a:ln>
        </p:spPr>
        <p:txBody>
          <a:bodyPr spcFirstLastPara="1" wrap="square" lIns="82275" tIns="82275" rIns="82275" bIns="82275" anchor="b" anchorCtr="0"/>
          <a:lstStyle>
            <a:lvl1pPr marR="0" lvl="0" algn="l" rtl="0">
              <a:lnSpc>
                <a:spcPct val="90000"/>
              </a:lnSpc>
              <a:spcBef>
                <a:spcPts val="0"/>
              </a:spcBef>
              <a:spcAft>
                <a:spcPts val="0"/>
              </a:spcAft>
              <a:buClr>
                <a:schemeClr val="dk2"/>
              </a:buClr>
              <a:buSzPts val="3600"/>
              <a:buFont typeface="Trebuchet MS"/>
              <a:buNone/>
              <a:defRPr sz="3600" b="1" i="0" u="none" strike="noStrike" cap="none">
                <a:solidFill>
                  <a:schemeClr val="dk2"/>
                </a:solidFill>
                <a:latin typeface="Trebuchet MS"/>
                <a:ea typeface="Trebuchet MS"/>
                <a:cs typeface="Trebuchet MS"/>
                <a:sym typeface="Trebuchet MS"/>
              </a:defRPr>
            </a:lvl1pPr>
            <a:lvl2pPr marR="0" lvl="1"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2pPr>
            <a:lvl3pPr marR="0" lvl="2"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3pPr>
            <a:lvl4pPr marR="0" lvl="3"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4pPr>
            <a:lvl5pPr marR="0" lvl="4"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5pPr>
            <a:lvl6pPr marR="0" lvl="5"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6pPr>
            <a:lvl7pPr marR="0" lvl="6"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7pPr>
            <a:lvl8pPr marR="0" lvl="7"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8pPr>
            <a:lvl9pPr marR="0" lvl="8"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9pPr>
          </a:lstStyle>
          <a:p>
            <a:r>
              <a:rPr lang="en-US"/>
              <a:t>Click to edit Master title style</a:t>
            </a:r>
            <a:endParaRPr/>
          </a:p>
        </p:txBody>
      </p:sp>
      <p:sp>
        <p:nvSpPr>
          <p:cNvPr id="104" name="Google Shape;104;p19"/>
          <p:cNvSpPr txBox="1">
            <a:spLocks noGrp="1"/>
          </p:cNvSpPr>
          <p:nvPr>
            <p:ph type="body" idx="1"/>
          </p:nvPr>
        </p:nvSpPr>
        <p:spPr>
          <a:xfrm>
            <a:off x="512064" y="2103034"/>
            <a:ext cx="5905800" cy="3693900"/>
          </a:xfrm>
          <a:prstGeom prst="rect">
            <a:avLst/>
          </a:prstGeom>
          <a:noFill/>
          <a:ln>
            <a:noFill/>
          </a:ln>
        </p:spPr>
        <p:txBody>
          <a:bodyPr spcFirstLastPara="1" wrap="square" lIns="82275" tIns="82275" rIns="82275" bIns="82275" anchor="t" anchorCtr="0"/>
          <a:lstStyle>
            <a:lvl1pPr marL="457200" marR="0" lvl="0" indent="-228600" algn="l" rtl="0">
              <a:lnSpc>
                <a:spcPct val="90000"/>
              </a:lnSpc>
              <a:spcBef>
                <a:spcPts val="900"/>
              </a:spcBef>
              <a:spcAft>
                <a:spcPts val="0"/>
              </a:spcAft>
              <a:buClr>
                <a:schemeClr val="dk1"/>
              </a:buClr>
              <a:buSzPts val="2000"/>
              <a:buFont typeface="Trebuchet MS"/>
              <a:buNone/>
              <a:defRPr sz="2000" b="0" i="0" u="none" strike="noStrike" cap="none">
                <a:solidFill>
                  <a:schemeClr val="dk2"/>
                </a:solidFill>
                <a:latin typeface="Trebuchet MS"/>
                <a:ea typeface="Trebuchet MS"/>
                <a:cs typeface="Trebuchet MS"/>
                <a:sym typeface="Trebuchet MS"/>
              </a:defRPr>
            </a:lvl1pPr>
            <a:lvl2pPr marL="914400" marR="0" lvl="1" indent="-228600" algn="l" rtl="0">
              <a:lnSpc>
                <a:spcPct val="90000"/>
              </a:lnSpc>
              <a:spcBef>
                <a:spcPts val="900"/>
              </a:spcBef>
              <a:spcAft>
                <a:spcPts val="0"/>
              </a:spcAft>
              <a:buClr>
                <a:schemeClr val="dk1"/>
              </a:buClr>
              <a:buSzPts val="1800"/>
              <a:buFont typeface="Trebuchet MS"/>
              <a:buNone/>
              <a:defRPr sz="1800" b="0" i="0" u="none" strike="noStrike" cap="none">
                <a:solidFill>
                  <a:schemeClr val="dk2"/>
                </a:solidFill>
                <a:latin typeface="Trebuchet MS"/>
                <a:ea typeface="Trebuchet MS"/>
                <a:cs typeface="Trebuchet MS"/>
                <a:sym typeface="Trebuchet MS"/>
              </a:defRPr>
            </a:lvl2pPr>
            <a:lvl3pPr marL="1371600" marR="0" lvl="2" indent="-228600" algn="l" rtl="0">
              <a:lnSpc>
                <a:spcPct val="90000"/>
              </a:lnSpc>
              <a:spcBef>
                <a:spcPts val="900"/>
              </a:spcBef>
              <a:spcAft>
                <a:spcPts val="0"/>
              </a:spcAft>
              <a:buClr>
                <a:schemeClr val="dk1"/>
              </a:buClr>
              <a:buSzPts val="1800"/>
              <a:buFont typeface="Trebuchet MS"/>
              <a:buNone/>
              <a:defRPr sz="1800" b="0" i="0" u="none" strike="noStrike" cap="none">
                <a:solidFill>
                  <a:schemeClr val="dk2"/>
                </a:solidFill>
                <a:latin typeface="Trebuchet MS"/>
                <a:ea typeface="Trebuchet MS"/>
                <a:cs typeface="Trebuchet MS"/>
                <a:sym typeface="Trebuchet MS"/>
              </a:defRPr>
            </a:lvl3pPr>
            <a:lvl4pPr marL="1828800" marR="0" lvl="3" indent="-342900" algn="l" rtl="0">
              <a:lnSpc>
                <a:spcPct val="100000"/>
              </a:lnSpc>
              <a:spcBef>
                <a:spcPts val="900"/>
              </a:spcBef>
              <a:spcAft>
                <a:spcPts val="0"/>
              </a:spcAft>
              <a:buClr>
                <a:schemeClr val="dk1"/>
              </a:buClr>
              <a:buSzPts val="1800"/>
              <a:buFont typeface="Trebuchet MS"/>
              <a:buChar char="▪"/>
              <a:defRPr sz="1800" b="0" i="0" u="none" strike="noStrike" cap="none">
                <a:solidFill>
                  <a:schemeClr val="lt1"/>
                </a:solidFill>
                <a:latin typeface="Trebuchet MS"/>
                <a:ea typeface="Trebuchet MS"/>
                <a:cs typeface="Trebuchet MS"/>
                <a:sym typeface="Trebuchet MS"/>
              </a:defRPr>
            </a:lvl4pPr>
            <a:lvl5pPr marL="2286000" marR="0" lvl="4" indent="-355600" algn="l" rtl="0">
              <a:lnSpc>
                <a:spcPct val="100000"/>
              </a:lnSpc>
              <a:spcBef>
                <a:spcPts val="400"/>
              </a:spcBef>
              <a:spcAft>
                <a:spcPts val="0"/>
              </a:spcAft>
              <a:buClr>
                <a:schemeClr val="dk1"/>
              </a:buClr>
              <a:buSzPts val="2000"/>
              <a:buFont typeface="Trebuchet MS"/>
              <a:buChar char="▪"/>
              <a:defRPr sz="2000" b="0" i="0" u="none" strike="noStrike" cap="none">
                <a:solidFill>
                  <a:schemeClr val="lt1"/>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pPr lvl="0"/>
            <a:r>
              <a:rPr lang="en-US"/>
              <a:t>Click to edit Master text styles</a:t>
            </a:r>
          </a:p>
        </p:txBody>
      </p:sp>
      <p:sp>
        <p:nvSpPr>
          <p:cNvPr id="105" name="Google Shape;105;p19"/>
          <p:cNvSpPr txBox="1">
            <a:spLocks noGrp="1"/>
          </p:cNvSpPr>
          <p:nvPr>
            <p:ph type="body" idx="2"/>
          </p:nvPr>
        </p:nvSpPr>
        <p:spPr>
          <a:xfrm>
            <a:off x="498347" y="1183333"/>
            <a:ext cx="5922300" cy="525300"/>
          </a:xfrm>
          <a:prstGeom prst="rect">
            <a:avLst/>
          </a:prstGeom>
          <a:noFill/>
          <a:ln>
            <a:noFill/>
          </a:ln>
        </p:spPr>
        <p:txBody>
          <a:bodyPr spcFirstLastPara="1" wrap="square" lIns="82275" tIns="82275" rIns="82275" bIns="82275" anchor="t" anchorCtr="0"/>
          <a:lstStyle>
            <a:lvl1pPr marL="457200" marR="0" lvl="0" indent="-228600" algn="l" rtl="0">
              <a:lnSpc>
                <a:spcPct val="90000"/>
              </a:lnSpc>
              <a:spcBef>
                <a:spcPts val="900"/>
              </a:spcBef>
              <a:spcAft>
                <a:spcPts val="0"/>
              </a:spcAft>
              <a:buClr>
                <a:schemeClr val="dk1"/>
              </a:buClr>
              <a:buSzPts val="2400"/>
              <a:buFont typeface="Trebuchet MS"/>
              <a:buNone/>
              <a:defRPr sz="2400" b="0" i="0" u="none" strike="noStrike" cap="none">
                <a:solidFill>
                  <a:schemeClr val="lt2"/>
                </a:solidFill>
                <a:latin typeface="Trebuchet MS"/>
                <a:ea typeface="Trebuchet MS"/>
                <a:cs typeface="Trebuchet MS"/>
                <a:sym typeface="Trebuchet MS"/>
              </a:defRPr>
            </a:lvl1pPr>
            <a:lvl2pPr marL="914400" marR="0" lvl="1" indent="-228600" algn="ctr" rtl="0">
              <a:lnSpc>
                <a:spcPct val="90000"/>
              </a:lnSpc>
              <a:spcBef>
                <a:spcPts val="900"/>
              </a:spcBef>
              <a:spcAft>
                <a:spcPts val="0"/>
              </a:spcAft>
              <a:buClr>
                <a:schemeClr val="dk1"/>
              </a:buClr>
              <a:buSzPts val="2800"/>
              <a:buFont typeface="Trebuchet MS"/>
              <a:buNone/>
              <a:defRPr sz="2800" b="0" i="0" u="none" strike="noStrike" cap="none">
                <a:solidFill>
                  <a:schemeClr val="lt2"/>
                </a:solidFill>
                <a:latin typeface="Trebuchet MS"/>
                <a:ea typeface="Trebuchet MS"/>
                <a:cs typeface="Trebuchet MS"/>
                <a:sym typeface="Trebuchet MS"/>
              </a:defRPr>
            </a:lvl2pPr>
            <a:lvl3pPr marL="1371600" marR="0" lvl="2" indent="-228600" algn="ctr" rtl="0">
              <a:lnSpc>
                <a:spcPct val="90000"/>
              </a:lnSpc>
              <a:spcBef>
                <a:spcPts val="900"/>
              </a:spcBef>
              <a:spcAft>
                <a:spcPts val="0"/>
              </a:spcAft>
              <a:buClr>
                <a:schemeClr val="dk1"/>
              </a:buClr>
              <a:buSzPts val="2800"/>
              <a:buFont typeface="Trebuchet MS"/>
              <a:buNone/>
              <a:defRPr sz="2800" b="0" i="0" u="none" strike="noStrike" cap="none">
                <a:solidFill>
                  <a:schemeClr val="lt2"/>
                </a:solidFill>
                <a:latin typeface="Trebuchet MS"/>
                <a:ea typeface="Trebuchet MS"/>
                <a:cs typeface="Trebuchet MS"/>
                <a:sym typeface="Trebuchet MS"/>
              </a:defRPr>
            </a:lvl3pPr>
            <a:lvl4pPr marL="1828800" marR="0" lvl="3" indent="-228600" algn="ctr" rtl="0">
              <a:lnSpc>
                <a:spcPct val="100000"/>
              </a:lnSpc>
              <a:spcBef>
                <a:spcPts val="900"/>
              </a:spcBef>
              <a:spcAft>
                <a:spcPts val="0"/>
              </a:spcAft>
              <a:buClr>
                <a:schemeClr val="lt2"/>
              </a:buClr>
              <a:buSzPts val="2800"/>
              <a:buFont typeface="Trebuchet MS"/>
              <a:buNone/>
              <a:defRPr sz="2800" b="0" i="0" u="none" strike="noStrike" cap="none">
                <a:solidFill>
                  <a:schemeClr val="lt2"/>
                </a:solidFill>
                <a:latin typeface="Trebuchet MS"/>
                <a:ea typeface="Trebuchet MS"/>
                <a:cs typeface="Trebuchet MS"/>
                <a:sym typeface="Trebuchet MS"/>
              </a:defRPr>
            </a:lvl4pPr>
            <a:lvl5pPr marL="2286000" marR="0" lvl="4" indent="-228600" algn="ctr" rtl="0">
              <a:lnSpc>
                <a:spcPct val="100000"/>
              </a:lnSpc>
              <a:spcBef>
                <a:spcPts val="600"/>
              </a:spcBef>
              <a:spcAft>
                <a:spcPts val="0"/>
              </a:spcAft>
              <a:buClr>
                <a:schemeClr val="lt2"/>
              </a:buClr>
              <a:buSzPts val="2800"/>
              <a:buFont typeface="Trebuchet MS"/>
              <a:buNone/>
              <a:defRPr sz="2800" b="0" i="0" u="none" strike="noStrike" cap="none">
                <a:solidFill>
                  <a:schemeClr val="lt2"/>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pPr lvl="0"/>
            <a:r>
              <a:rPr lang="en-US"/>
              <a:t>Click to edit Master text styles</a:t>
            </a:r>
          </a:p>
        </p:txBody>
      </p:sp>
      <p:pic>
        <p:nvPicPr>
          <p:cNvPr id="106" name="Google Shape;106;p19"/>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10130818" y="5785420"/>
            <a:ext cx="580800" cy="206401"/>
          </a:xfrm>
          <a:prstGeom prst="rect">
            <a:avLst/>
          </a:prstGeom>
          <a:noFill/>
          <a:ln>
            <a:noFill/>
          </a:ln>
        </p:spPr>
      </p:pic>
      <p:sp>
        <p:nvSpPr>
          <p:cNvPr id="107" name="Google Shape;107;p19"/>
          <p:cNvSpPr txBox="1"/>
          <p:nvPr/>
        </p:nvSpPr>
        <p:spPr>
          <a:xfrm>
            <a:off x="9762253" y="5831285"/>
            <a:ext cx="321000" cy="1614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chemeClr val="accent4"/>
              </a:buClr>
              <a:buSzPts val="200"/>
              <a:buFont typeface="Trebuchet MS"/>
              <a:buNone/>
            </a:pPr>
            <a:fld id="{00000000-1234-1234-1234-123412341234}" type="slidenum">
              <a:rPr lang="en-US" sz="800" b="0" i="0" u="none" strike="noStrike" cap="none">
                <a:solidFill>
                  <a:schemeClr val="accent4"/>
                </a:solidFill>
                <a:latin typeface="Trebuchet MS"/>
                <a:ea typeface="Trebuchet MS"/>
                <a:cs typeface="Trebuchet MS"/>
                <a:sym typeface="Trebuchet MS"/>
              </a:rPr>
              <a:t>‹#›</a:t>
            </a:fld>
            <a:r>
              <a:rPr lang="en-US" sz="1100" b="0" i="0" u="none" strike="noStrike" cap="none">
                <a:solidFill>
                  <a:srgbClr val="12FEB6"/>
                </a:solidFill>
                <a:latin typeface="Questrial"/>
                <a:ea typeface="Questrial"/>
                <a:cs typeface="Questrial"/>
                <a:sym typeface="Questrial"/>
              </a:rPr>
              <a:t> </a:t>
            </a:r>
            <a:endParaRPr sz="1300"/>
          </a:p>
        </p:txBody>
      </p:sp>
    </p:spTree>
    <p:extLst>
      <p:ext uri="{BB962C8B-B14F-4D97-AF65-F5344CB8AC3E}">
        <p14:creationId xmlns:p14="http://schemas.microsoft.com/office/powerpoint/2010/main" val="1140544975"/>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Title Only" preserve="1">
  <p:cSld name="Title Only">
    <p:spTree>
      <p:nvGrpSpPr>
        <p:cNvPr id="1" name="Shape 108"/>
        <p:cNvGrpSpPr/>
        <p:nvPr/>
      </p:nvGrpSpPr>
      <p:grpSpPr>
        <a:xfrm>
          <a:off x="0" y="0"/>
          <a:ext cx="0" cy="0"/>
          <a:chOff x="0" y="0"/>
          <a:chExt cx="0" cy="0"/>
        </a:xfrm>
      </p:grpSpPr>
      <p:sp>
        <p:nvSpPr>
          <p:cNvPr id="109" name="Google Shape;109;p20"/>
          <p:cNvSpPr/>
          <p:nvPr/>
        </p:nvSpPr>
        <p:spPr>
          <a:xfrm>
            <a:off x="1" y="1"/>
            <a:ext cx="10972800" cy="61722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10" name="Google Shape;110;p20"/>
          <p:cNvSpPr txBox="1">
            <a:spLocks noGrp="1"/>
          </p:cNvSpPr>
          <p:nvPr>
            <p:ph type="title"/>
          </p:nvPr>
        </p:nvSpPr>
        <p:spPr>
          <a:xfrm>
            <a:off x="498347" y="661227"/>
            <a:ext cx="9976200" cy="591000"/>
          </a:xfrm>
          <a:prstGeom prst="rect">
            <a:avLst/>
          </a:prstGeom>
          <a:noFill/>
          <a:ln>
            <a:noFill/>
          </a:ln>
        </p:spPr>
        <p:txBody>
          <a:bodyPr spcFirstLastPara="1" wrap="square" lIns="82275" tIns="82275" rIns="82275" bIns="82275" anchor="b" anchorCtr="0"/>
          <a:lstStyle>
            <a:lvl1pPr marR="0" lvl="0" algn="ctr" rtl="0">
              <a:lnSpc>
                <a:spcPct val="90000"/>
              </a:lnSpc>
              <a:spcBef>
                <a:spcPts val="0"/>
              </a:spcBef>
              <a:spcAft>
                <a:spcPts val="0"/>
              </a:spcAft>
              <a:buClr>
                <a:schemeClr val="dk2"/>
              </a:buClr>
              <a:buSzPts val="3600"/>
              <a:buFont typeface="Trebuchet MS"/>
              <a:buNone/>
              <a:defRPr sz="3600" b="1" i="0" u="none" strike="noStrike" cap="none">
                <a:solidFill>
                  <a:schemeClr val="dk2"/>
                </a:solidFill>
                <a:latin typeface="Trebuchet MS"/>
                <a:ea typeface="Trebuchet MS"/>
                <a:cs typeface="Trebuchet MS"/>
                <a:sym typeface="Trebuchet MS"/>
              </a:defRPr>
            </a:lvl1pPr>
            <a:lvl2pPr marR="0" lvl="1"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2pPr>
            <a:lvl3pPr marR="0" lvl="2"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3pPr>
            <a:lvl4pPr marR="0" lvl="3"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4pPr>
            <a:lvl5pPr marR="0" lvl="4"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5pPr>
            <a:lvl6pPr marR="0" lvl="5"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6pPr>
            <a:lvl7pPr marR="0" lvl="6"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7pPr>
            <a:lvl8pPr marR="0" lvl="7"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8pPr>
            <a:lvl9pPr marR="0" lvl="8"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9pPr>
          </a:lstStyle>
          <a:p>
            <a:r>
              <a:rPr lang="en-US"/>
              <a:t>Click to edit Master title style</a:t>
            </a:r>
            <a:endParaRPr/>
          </a:p>
        </p:txBody>
      </p:sp>
      <p:pic>
        <p:nvPicPr>
          <p:cNvPr id="111" name="Google Shape;111;p20"/>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10130818" y="5785420"/>
            <a:ext cx="580800" cy="206401"/>
          </a:xfrm>
          <a:prstGeom prst="rect">
            <a:avLst/>
          </a:prstGeom>
          <a:noFill/>
          <a:ln>
            <a:noFill/>
          </a:ln>
        </p:spPr>
      </p:pic>
      <p:sp>
        <p:nvSpPr>
          <p:cNvPr id="112" name="Google Shape;112;p20"/>
          <p:cNvSpPr txBox="1"/>
          <p:nvPr/>
        </p:nvSpPr>
        <p:spPr>
          <a:xfrm>
            <a:off x="9762253" y="5831285"/>
            <a:ext cx="321000" cy="1614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chemeClr val="accent4"/>
              </a:buClr>
              <a:buSzPts val="200"/>
              <a:buFont typeface="Trebuchet MS"/>
              <a:buNone/>
            </a:pPr>
            <a:fld id="{00000000-1234-1234-1234-123412341234}" type="slidenum">
              <a:rPr lang="en-US" sz="800" b="0" i="0" u="none" strike="noStrike" cap="none">
                <a:solidFill>
                  <a:schemeClr val="accent4"/>
                </a:solidFill>
                <a:latin typeface="Trebuchet MS"/>
                <a:ea typeface="Trebuchet MS"/>
                <a:cs typeface="Trebuchet MS"/>
                <a:sym typeface="Trebuchet MS"/>
              </a:rPr>
              <a:t>‹#›</a:t>
            </a:fld>
            <a:r>
              <a:rPr lang="en-US" sz="1100" b="0" i="0" u="none" strike="noStrike" cap="none">
                <a:solidFill>
                  <a:srgbClr val="12FEB6"/>
                </a:solidFill>
                <a:latin typeface="Questrial"/>
                <a:ea typeface="Questrial"/>
                <a:cs typeface="Questrial"/>
                <a:sym typeface="Questrial"/>
              </a:rPr>
              <a:t> </a:t>
            </a:r>
            <a:endParaRPr sz="1300"/>
          </a:p>
        </p:txBody>
      </p:sp>
    </p:spTree>
    <p:extLst>
      <p:ext uri="{BB962C8B-B14F-4D97-AF65-F5344CB8AC3E}">
        <p14:creationId xmlns:p14="http://schemas.microsoft.com/office/powerpoint/2010/main" val="310545939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Video" type="titleOnly" preserve="1">
  <p:cSld name="Video">
    <p:spTree>
      <p:nvGrpSpPr>
        <p:cNvPr id="1" name="Shape 113"/>
        <p:cNvGrpSpPr/>
        <p:nvPr/>
      </p:nvGrpSpPr>
      <p:grpSpPr>
        <a:xfrm>
          <a:off x="0" y="0"/>
          <a:ext cx="0" cy="0"/>
          <a:chOff x="0" y="0"/>
          <a:chExt cx="0" cy="0"/>
        </a:xfrm>
      </p:grpSpPr>
      <p:sp>
        <p:nvSpPr>
          <p:cNvPr id="114" name="Google Shape;114;p21"/>
          <p:cNvSpPr/>
          <p:nvPr/>
        </p:nvSpPr>
        <p:spPr>
          <a:xfrm>
            <a:off x="1" y="1"/>
            <a:ext cx="10972799" cy="572193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15" name="Google Shape;115;p21"/>
          <p:cNvSpPr txBox="1">
            <a:spLocks noGrp="1"/>
          </p:cNvSpPr>
          <p:nvPr>
            <p:ph type="title"/>
          </p:nvPr>
        </p:nvSpPr>
        <p:spPr>
          <a:xfrm>
            <a:off x="1553496" y="5352632"/>
            <a:ext cx="7866000" cy="369300"/>
          </a:xfrm>
          <a:prstGeom prst="rect">
            <a:avLst/>
          </a:prstGeom>
          <a:noFill/>
          <a:ln>
            <a:noFill/>
          </a:ln>
        </p:spPr>
        <p:txBody>
          <a:bodyPr spcFirstLastPara="1" wrap="square" lIns="82275" tIns="82275" rIns="82275" bIns="82275" anchor="b" anchorCtr="0"/>
          <a:lstStyle>
            <a:lvl1pPr marR="0" lvl="0" algn="l" rtl="0">
              <a:lnSpc>
                <a:spcPct val="90000"/>
              </a:lnSpc>
              <a:spcBef>
                <a:spcPts val="0"/>
              </a:spcBef>
              <a:spcAft>
                <a:spcPts val="0"/>
              </a:spcAft>
              <a:buClr>
                <a:schemeClr val="dk2"/>
              </a:buClr>
              <a:buSzPts val="2000"/>
              <a:buFont typeface="Trebuchet MS"/>
              <a:buNone/>
              <a:defRPr sz="2000" b="1" i="0" u="none" strike="noStrike" cap="none">
                <a:solidFill>
                  <a:schemeClr val="dk2"/>
                </a:solidFill>
                <a:latin typeface="Trebuchet MS"/>
                <a:ea typeface="Trebuchet MS"/>
                <a:cs typeface="Trebuchet MS"/>
                <a:sym typeface="Trebuchet MS"/>
              </a:defRPr>
            </a:lvl1pPr>
            <a:lvl2pPr marR="0" lvl="1"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2pPr>
            <a:lvl3pPr marR="0" lvl="2"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3pPr>
            <a:lvl4pPr marR="0" lvl="3"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4pPr>
            <a:lvl5pPr marR="0" lvl="4"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5pPr>
            <a:lvl6pPr marR="0" lvl="5"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6pPr>
            <a:lvl7pPr marR="0" lvl="6"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7pPr>
            <a:lvl8pPr marR="0" lvl="7"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8pPr>
            <a:lvl9pPr marR="0" lvl="8"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9pPr>
          </a:lstStyle>
          <a:p>
            <a:r>
              <a:rPr lang="en-US"/>
              <a:t>Click to edit Master title style</a:t>
            </a:r>
            <a:endParaRPr/>
          </a:p>
        </p:txBody>
      </p:sp>
      <p:pic>
        <p:nvPicPr>
          <p:cNvPr id="116" name="Google Shape;116;p21"/>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1713271" y="5142126"/>
            <a:ext cx="7546260" cy="104086"/>
          </a:xfrm>
          <a:prstGeom prst="rect">
            <a:avLst/>
          </a:prstGeom>
          <a:noFill/>
          <a:ln>
            <a:noFill/>
          </a:ln>
        </p:spPr>
      </p:pic>
    </p:spTree>
    <p:extLst>
      <p:ext uri="{BB962C8B-B14F-4D97-AF65-F5344CB8AC3E}">
        <p14:creationId xmlns:p14="http://schemas.microsoft.com/office/powerpoint/2010/main" val="181121091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Agenda" preserve="1">
  <p:cSld name="Agenda">
    <p:spTree>
      <p:nvGrpSpPr>
        <p:cNvPr id="1" name="Shape 117"/>
        <p:cNvGrpSpPr/>
        <p:nvPr/>
      </p:nvGrpSpPr>
      <p:grpSpPr>
        <a:xfrm>
          <a:off x="0" y="0"/>
          <a:ext cx="0" cy="0"/>
          <a:chOff x="0" y="0"/>
          <a:chExt cx="0" cy="0"/>
        </a:xfrm>
      </p:grpSpPr>
      <p:sp>
        <p:nvSpPr>
          <p:cNvPr id="118" name="Google Shape;118;p22"/>
          <p:cNvSpPr/>
          <p:nvPr/>
        </p:nvSpPr>
        <p:spPr>
          <a:xfrm>
            <a:off x="1" y="1"/>
            <a:ext cx="10972800" cy="61722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19" name="Google Shape;119;p22"/>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10130818" y="5785420"/>
            <a:ext cx="580800" cy="206401"/>
          </a:xfrm>
          <a:prstGeom prst="rect">
            <a:avLst/>
          </a:prstGeom>
          <a:noFill/>
          <a:ln>
            <a:noFill/>
          </a:ln>
        </p:spPr>
      </p:pic>
      <p:sp>
        <p:nvSpPr>
          <p:cNvPr id="120" name="Google Shape;120;p22"/>
          <p:cNvSpPr txBox="1"/>
          <p:nvPr/>
        </p:nvSpPr>
        <p:spPr>
          <a:xfrm>
            <a:off x="9762253" y="5831285"/>
            <a:ext cx="321000" cy="1614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chemeClr val="accent4"/>
              </a:buClr>
              <a:buSzPts val="200"/>
              <a:buFont typeface="Trebuchet MS"/>
              <a:buNone/>
            </a:pPr>
            <a:fld id="{00000000-1234-1234-1234-123412341234}" type="slidenum">
              <a:rPr lang="en-US" sz="800" b="0" i="0" u="none" strike="noStrike" cap="none">
                <a:solidFill>
                  <a:schemeClr val="accent4"/>
                </a:solidFill>
                <a:latin typeface="Trebuchet MS"/>
                <a:ea typeface="Trebuchet MS"/>
                <a:cs typeface="Trebuchet MS"/>
                <a:sym typeface="Trebuchet MS"/>
              </a:rPr>
              <a:t>‹#›</a:t>
            </a:fld>
            <a:r>
              <a:rPr lang="en-US" sz="1100" b="0" i="0" u="none" strike="noStrike" cap="none">
                <a:solidFill>
                  <a:srgbClr val="12FEB6"/>
                </a:solidFill>
                <a:latin typeface="Questrial"/>
                <a:ea typeface="Questrial"/>
                <a:cs typeface="Questrial"/>
                <a:sym typeface="Questrial"/>
              </a:rPr>
              <a:t> </a:t>
            </a:r>
            <a:endParaRPr sz="1300"/>
          </a:p>
        </p:txBody>
      </p:sp>
    </p:spTree>
    <p:extLst>
      <p:ext uri="{BB962C8B-B14F-4D97-AF65-F5344CB8AC3E}">
        <p14:creationId xmlns:p14="http://schemas.microsoft.com/office/powerpoint/2010/main" val="3849621008"/>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DEMO Placeholder" preserve="1">
  <p:cSld name="DEMO Placeholder">
    <p:spTree>
      <p:nvGrpSpPr>
        <p:cNvPr id="1" name="Shape 121"/>
        <p:cNvGrpSpPr/>
        <p:nvPr/>
      </p:nvGrpSpPr>
      <p:grpSpPr>
        <a:xfrm>
          <a:off x="0" y="0"/>
          <a:ext cx="0" cy="0"/>
          <a:chOff x="0" y="0"/>
          <a:chExt cx="0" cy="0"/>
        </a:xfrm>
      </p:grpSpPr>
      <p:sp>
        <p:nvSpPr>
          <p:cNvPr id="122" name="Google Shape;122;p23"/>
          <p:cNvSpPr/>
          <p:nvPr/>
        </p:nvSpPr>
        <p:spPr>
          <a:xfrm>
            <a:off x="1" y="1"/>
            <a:ext cx="10972799" cy="6172199"/>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23" name="Google Shape;123;p23"/>
          <p:cNvSpPr txBox="1">
            <a:spLocks noGrp="1"/>
          </p:cNvSpPr>
          <p:nvPr>
            <p:ph type="title"/>
          </p:nvPr>
        </p:nvSpPr>
        <p:spPr>
          <a:xfrm>
            <a:off x="498347" y="5169474"/>
            <a:ext cx="9976200" cy="535500"/>
          </a:xfrm>
          <a:prstGeom prst="rect">
            <a:avLst/>
          </a:prstGeom>
          <a:noFill/>
          <a:ln>
            <a:noFill/>
          </a:ln>
        </p:spPr>
        <p:txBody>
          <a:bodyPr spcFirstLastPara="1" wrap="square" lIns="82275" tIns="82275" rIns="82275" bIns="82275" anchor="ctr" anchorCtr="0"/>
          <a:lstStyle>
            <a:lvl1pPr marR="0" lvl="0" algn="l" rtl="0">
              <a:lnSpc>
                <a:spcPct val="90000"/>
              </a:lnSpc>
              <a:spcBef>
                <a:spcPts val="0"/>
              </a:spcBef>
              <a:spcAft>
                <a:spcPts val="0"/>
              </a:spcAft>
              <a:buClr>
                <a:schemeClr val="lt1"/>
              </a:buClr>
              <a:buSzPts val="3200"/>
              <a:buFont typeface="Trebuchet MS"/>
              <a:buNone/>
              <a:defRPr sz="3200" b="1" i="0" u="none" strike="noStrike" cap="none">
                <a:solidFill>
                  <a:schemeClr val="lt1"/>
                </a:solidFill>
                <a:latin typeface="Trebuchet MS"/>
                <a:ea typeface="Trebuchet MS"/>
                <a:cs typeface="Trebuchet MS"/>
                <a:sym typeface="Trebuchet MS"/>
              </a:defRPr>
            </a:lvl1pPr>
            <a:lvl2pPr marR="0" lvl="1"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2pPr>
            <a:lvl3pPr marR="0" lvl="2"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3pPr>
            <a:lvl4pPr marR="0" lvl="3"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4pPr>
            <a:lvl5pPr marR="0" lvl="4"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5pPr>
            <a:lvl6pPr marR="0" lvl="5"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6pPr>
            <a:lvl7pPr marR="0" lvl="6"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7pPr>
            <a:lvl8pPr marR="0" lvl="7"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8pPr>
            <a:lvl9pPr marR="0" lvl="8"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9pPr>
          </a:lstStyle>
          <a:p>
            <a:r>
              <a:rPr lang="en-US"/>
              <a:t>Click to edit Master title style</a:t>
            </a:r>
            <a:endParaRPr/>
          </a:p>
        </p:txBody>
      </p:sp>
    </p:spTree>
    <p:extLst>
      <p:ext uri="{BB962C8B-B14F-4D97-AF65-F5344CB8AC3E}">
        <p14:creationId xmlns:p14="http://schemas.microsoft.com/office/powerpoint/2010/main" val="4156678816"/>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Quote and Segue" preserve="1">
  <p:cSld name="Quote and Segue">
    <p:spTree>
      <p:nvGrpSpPr>
        <p:cNvPr id="1" name="Shape 124"/>
        <p:cNvGrpSpPr/>
        <p:nvPr/>
      </p:nvGrpSpPr>
      <p:grpSpPr>
        <a:xfrm>
          <a:off x="0" y="0"/>
          <a:ext cx="0" cy="0"/>
          <a:chOff x="0" y="0"/>
          <a:chExt cx="0" cy="0"/>
        </a:xfrm>
      </p:grpSpPr>
      <p:sp>
        <p:nvSpPr>
          <p:cNvPr id="125" name="Google Shape;125;p24"/>
          <p:cNvSpPr/>
          <p:nvPr/>
        </p:nvSpPr>
        <p:spPr>
          <a:xfrm>
            <a:off x="1" y="1"/>
            <a:ext cx="10972800" cy="61722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26" name="Google Shape;126;p24"/>
          <p:cNvPicPr preferRelativeResize="0"/>
          <p:nvPr/>
        </p:nvPicPr>
        <p:blipFill rotWithShape="1">
          <a:blip r:embed="rId2" cstate="screen">
            <a:alphaModFix/>
            <a:extLst>
              <a:ext uri="{28A0092B-C50C-407E-A947-70E740481C1C}">
                <a14:useLocalDpi xmlns:a14="http://schemas.microsoft.com/office/drawing/2010/main"/>
              </a:ext>
            </a:extLst>
          </a:blip>
          <a:srcRect l="-12675" b="-5541"/>
          <a:stretch/>
        </p:blipFill>
        <p:spPr>
          <a:xfrm rot="10800000" flipH="1">
            <a:off x="1" y="2"/>
            <a:ext cx="10972799" cy="6172198"/>
          </a:xfrm>
          <a:prstGeom prst="rect">
            <a:avLst/>
          </a:prstGeom>
          <a:noFill/>
          <a:ln>
            <a:noFill/>
          </a:ln>
        </p:spPr>
      </p:pic>
      <p:sp>
        <p:nvSpPr>
          <p:cNvPr id="127" name="Google Shape;127;p24"/>
          <p:cNvSpPr/>
          <p:nvPr/>
        </p:nvSpPr>
        <p:spPr>
          <a:xfrm>
            <a:off x="1" y="1"/>
            <a:ext cx="10972800" cy="6172200"/>
          </a:xfrm>
          <a:prstGeom prst="rect">
            <a:avLst/>
          </a:prstGeom>
          <a:gradFill>
            <a:gsLst>
              <a:gs pos="0">
                <a:schemeClr val="lt2"/>
              </a:gs>
              <a:gs pos="40000">
                <a:schemeClr val="lt2"/>
              </a:gs>
              <a:gs pos="100000">
                <a:srgbClr val="76B900">
                  <a:alpha val="0"/>
                </a:srgbClr>
              </a:gs>
            </a:gsLst>
            <a:lin ang="3000122"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28" name="Google Shape;128;p24"/>
          <p:cNvSpPr/>
          <p:nvPr/>
        </p:nvSpPr>
        <p:spPr>
          <a:xfrm>
            <a:off x="1" y="1"/>
            <a:ext cx="10972800" cy="6172200"/>
          </a:xfrm>
          <a:prstGeom prst="rect">
            <a:avLst/>
          </a:prstGeom>
          <a:gradFill>
            <a:gsLst>
              <a:gs pos="0">
                <a:schemeClr val="lt2"/>
              </a:gs>
              <a:gs pos="100000">
                <a:srgbClr val="76B900">
                  <a:alpha val="29411"/>
                </a:srgbClr>
              </a:gs>
            </a:gsLst>
            <a:lin ang="5400012"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304130367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1_Quote and Segue" preserve="1">
  <p:cSld name="1_Quote and Segue">
    <p:spTree>
      <p:nvGrpSpPr>
        <p:cNvPr id="1" name="Shape 129"/>
        <p:cNvGrpSpPr/>
        <p:nvPr/>
      </p:nvGrpSpPr>
      <p:grpSpPr>
        <a:xfrm>
          <a:off x="0" y="0"/>
          <a:ext cx="0" cy="0"/>
          <a:chOff x="0" y="0"/>
          <a:chExt cx="0" cy="0"/>
        </a:xfrm>
      </p:grpSpPr>
      <p:sp>
        <p:nvSpPr>
          <p:cNvPr id="130" name="Google Shape;130;p25"/>
          <p:cNvSpPr/>
          <p:nvPr/>
        </p:nvSpPr>
        <p:spPr>
          <a:xfrm>
            <a:off x="1" y="1"/>
            <a:ext cx="10972800" cy="61722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31" name="Google Shape;131;p25"/>
          <p:cNvPicPr preferRelativeResize="0"/>
          <p:nvPr/>
        </p:nvPicPr>
        <p:blipFill rotWithShape="1">
          <a:blip r:embed="rId2" cstate="screen">
            <a:alphaModFix/>
            <a:extLst>
              <a:ext uri="{28A0092B-C50C-407E-A947-70E740481C1C}">
                <a14:useLocalDpi xmlns:a14="http://schemas.microsoft.com/office/drawing/2010/main"/>
              </a:ext>
            </a:extLst>
          </a:blip>
          <a:srcRect l="-36069" b="-11668"/>
          <a:stretch/>
        </p:blipFill>
        <p:spPr>
          <a:xfrm flipH="1">
            <a:off x="1" y="1"/>
            <a:ext cx="10972799" cy="6172198"/>
          </a:xfrm>
          <a:prstGeom prst="rect">
            <a:avLst/>
          </a:prstGeom>
          <a:noFill/>
          <a:ln>
            <a:noFill/>
          </a:ln>
        </p:spPr>
      </p:pic>
      <p:sp>
        <p:nvSpPr>
          <p:cNvPr id="132" name="Google Shape;132;p25"/>
          <p:cNvSpPr/>
          <p:nvPr/>
        </p:nvSpPr>
        <p:spPr>
          <a:xfrm rot="10800000">
            <a:off x="0" y="0"/>
            <a:ext cx="10972800" cy="6172200"/>
          </a:xfrm>
          <a:prstGeom prst="rect">
            <a:avLst/>
          </a:prstGeom>
          <a:gradFill>
            <a:gsLst>
              <a:gs pos="0">
                <a:schemeClr val="lt1"/>
              </a:gs>
              <a:gs pos="40000">
                <a:schemeClr val="lt1"/>
              </a:gs>
              <a:gs pos="100000">
                <a:srgbClr val="FFFFFF">
                  <a:alpha val="0"/>
                </a:srgbClr>
              </a:gs>
            </a:gsLst>
            <a:lin ang="3000122"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33" name="Google Shape;133;p25"/>
          <p:cNvSpPr/>
          <p:nvPr/>
        </p:nvSpPr>
        <p:spPr>
          <a:xfrm rot="10800000">
            <a:off x="0" y="0"/>
            <a:ext cx="10972800" cy="6172200"/>
          </a:xfrm>
          <a:prstGeom prst="rect">
            <a:avLst/>
          </a:prstGeom>
          <a:gradFill>
            <a:gsLst>
              <a:gs pos="0">
                <a:schemeClr val="lt1"/>
              </a:gs>
              <a:gs pos="100000">
                <a:srgbClr val="FFFFFF">
                  <a:alpha val="29411"/>
                </a:srgbClr>
              </a:gs>
            </a:gsLst>
            <a:lin ang="5400012"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168752391"/>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Title and Content" type="obj" preserve="1">
  <p:cSld name="Title and Content">
    <p:spTree>
      <p:nvGrpSpPr>
        <p:cNvPr id="1" name="Shape 134"/>
        <p:cNvGrpSpPr/>
        <p:nvPr/>
      </p:nvGrpSpPr>
      <p:grpSpPr>
        <a:xfrm>
          <a:off x="0" y="0"/>
          <a:ext cx="0" cy="0"/>
          <a:chOff x="0" y="0"/>
          <a:chExt cx="0" cy="0"/>
        </a:xfrm>
      </p:grpSpPr>
      <p:sp>
        <p:nvSpPr>
          <p:cNvPr id="135" name="Google Shape;135;p26"/>
          <p:cNvSpPr txBox="1">
            <a:spLocks noGrp="1"/>
          </p:cNvSpPr>
          <p:nvPr>
            <p:ph type="title"/>
          </p:nvPr>
        </p:nvSpPr>
        <p:spPr>
          <a:xfrm>
            <a:off x="499744" y="653531"/>
            <a:ext cx="9973200" cy="591000"/>
          </a:xfrm>
          <a:prstGeom prst="rect">
            <a:avLst/>
          </a:prstGeom>
          <a:noFill/>
          <a:ln>
            <a:noFill/>
          </a:ln>
        </p:spPr>
        <p:txBody>
          <a:bodyPr spcFirstLastPara="1" wrap="square" lIns="82275" tIns="82275" rIns="82275" bIns="82275" anchor="b" anchorCtr="0"/>
          <a:lstStyle>
            <a:lvl1pPr lvl="0" algn="ctr" rtl="0">
              <a:lnSpc>
                <a:spcPct val="90000"/>
              </a:lnSpc>
              <a:spcBef>
                <a:spcPts val="0"/>
              </a:spcBef>
              <a:spcAft>
                <a:spcPts val="0"/>
              </a:spcAft>
              <a:buClr>
                <a:schemeClr val="dk2"/>
              </a:buClr>
              <a:buSzPts val="1600"/>
              <a:buNone/>
              <a:defRPr/>
            </a:lvl1pPr>
            <a:lvl2pPr lvl="1" algn="l" rtl="0">
              <a:spcBef>
                <a:spcPts val="0"/>
              </a:spcBef>
              <a:spcAft>
                <a:spcPts val="0"/>
              </a:spcAft>
              <a:buClr>
                <a:srgbClr val="73B900"/>
              </a:buClr>
              <a:buSzPts val="1600"/>
              <a:buNone/>
              <a:defRPr/>
            </a:lvl2pPr>
            <a:lvl3pPr lvl="2" algn="l" rtl="0">
              <a:spcBef>
                <a:spcPts val="0"/>
              </a:spcBef>
              <a:spcAft>
                <a:spcPts val="0"/>
              </a:spcAft>
              <a:buClr>
                <a:srgbClr val="73B900"/>
              </a:buClr>
              <a:buSzPts val="1600"/>
              <a:buNone/>
              <a:defRPr/>
            </a:lvl3pPr>
            <a:lvl4pPr lvl="3" algn="l" rtl="0">
              <a:spcBef>
                <a:spcPts val="0"/>
              </a:spcBef>
              <a:spcAft>
                <a:spcPts val="0"/>
              </a:spcAft>
              <a:buClr>
                <a:srgbClr val="73B900"/>
              </a:buClr>
              <a:buSzPts val="1600"/>
              <a:buNone/>
              <a:defRPr/>
            </a:lvl4pPr>
            <a:lvl5pPr lvl="4" algn="l" rtl="0">
              <a:spcBef>
                <a:spcPts val="0"/>
              </a:spcBef>
              <a:spcAft>
                <a:spcPts val="0"/>
              </a:spcAft>
              <a:buClr>
                <a:srgbClr val="73B900"/>
              </a:buClr>
              <a:buSzPts val="1600"/>
              <a:buNone/>
              <a:defRPr/>
            </a:lvl5pPr>
            <a:lvl6pPr lvl="5" algn="l" rtl="0">
              <a:spcBef>
                <a:spcPts val="0"/>
              </a:spcBef>
              <a:spcAft>
                <a:spcPts val="0"/>
              </a:spcAft>
              <a:buClr>
                <a:srgbClr val="73B900"/>
              </a:buClr>
              <a:buSzPts val="1600"/>
              <a:buNone/>
              <a:defRPr/>
            </a:lvl6pPr>
            <a:lvl7pPr lvl="6" algn="l" rtl="0">
              <a:spcBef>
                <a:spcPts val="0"/>
              </a:spcBef>
              <a:spcAft>
                <a:spcPts val="0"/>
              </a:spcAft>
              <a:buClr>
                <a:srgbClr val="73B900"/>
              </a:buClr>
              <a:buSzPts val="1600"/>
              <a:buNone/>
              <a:defRPr/>
            </a:lvl7pPr>
            <a:lvl8pPr lvl="7" algn="l" rtl="0">
              <a:spcBef>
                <a:spcPts val="0"/>
              </a:spcBef>
              <a:spcAft>
                <a:spcPts val="0"/>
              </a:spcAft>
              <a:buClr>
                <a:srgbClr val="73B900"/>
              </a:buClr>
              <a:buSzPts val="1600"/>
              <a:buNone/>
              <a:defRPr/>
            </a:lvl8pPr>
            <a:lvl9pPr lvl="8" algn="l" rtl="0">
              <a:spcBef>
                <a:spcPts val="0"/>
              </a:spcBef>
              <a:spcAft>
                <a:spcPts val="0"/>
              </a:spcAft>
              <a:buClr>
                <a:srgbClr val="73B900"/>
              </a:buClr>
              <a:buSzPts val="1600"/>
              <a:buNone/>
              <a:defRPr/>
            </a:lvl9pPr>
          </a:lstStyle>
          <a:p>
            <a:r>
              <a:rPr lang="en-US"/>
              <a:t>Click to edit Master title style</a:t>
            </a:r>
            <a:endParaRPr/>
          </a:p>
        </p:txBody>
      </p:sp>
      <p:sp>
        <p:nvSpPr>
          <p:cNvPr id="136" name="Google Shape;136;p26"/>
          <p:cNvSpPr txBox="1">
            <a:spLocks noGrp="1"/>
          </p:cNvSpPr>
          <p:nvPr>
            <p:ph type="body" idx="1"/>
          </p:nvPr>
        </p:nvSpPr>
        <p:spPr>
          <a:xfrm>
            <a:off x="517403" y="2002367"/>
            <a:ext cx="9948900" cy="3908100"/>
          </a:xfrm>
          <a:prstGeom prst="rect">
            <a:avLst/>
          </a:prstGeom>
          <a:noFill/>
          <a:ln>
            <a:noFill/>
          </a:ln>
        </p:spPr>
        <p:txBody>
          <a:bodyPr spcFirstLastPara="1" wrap="square" lIns="82275" tIns="82275" rIns="82275" bIns="82275" anchor="t" anchorCtr="0"/>
          <a:lstStyle>
            <a:lvl1pPr marL="457200" lvl="0" indent="-228600" algn="l" rtl="0">
              <a:lnSpc>
                <a:spcPct val="90000"/>
              </a:lnSpc>
              <a:spcBef>
                <a:spcPts val="800"/>
              </a:spcBef>
              <a:spcAft>
                <a:spcPts val="0"/>
              </a:spcAft>
              <a:buSzPts val="1600"/>
              <a:buNone/>
              <a:defRPr/>
            </a:lvl1pPr>
            <a:lvl2pPr marL="914400" lvl="1" indent="-228600" algn="l" rtl="0">
              <a:lnSpc>
                <a:spcPct val="90000"/>
              </a:lnSpc>
              <a:spcBef>
                <a:spcPts val="800"/>
              </a:spcBef>
              <a:spcAft>
                <a:spcPts val="0"/>
              </a:spcAft>
              <a:buSzPts val="1600"/>
              <a:buNone/>
              <a:defRPr/>
            </a:lvl2pPr>
            <a:lvl3pPr marL="1371600" lvl="2" indent="-228600" algn="l" rtl="0">
              <a:lnSpc>
                <a:spcPct val="90000"/>
              </a:lnSpc>
              <a:spcBef>
                <a:spcPts val="800"/>
              </a:spcBef>
              <a:spcAft>
                <a:spcPts val="0"/>
              </a:spcAft>
              <a:buSzPts val="1600"/>
              <a:buNone/>
              <a:defRPr/>
            </a:lvl3pPr>
            <a:lvl4pPr marL="1828800" lvl="3" indent="-330200" algn="l" rtl="0">
              <a:lnSpc>
                <a:spcPct val="100000"/>
              </a:lnSpc>
              <a:spcBef>
                <a:spcPts val="800"/>
              </a:spcBef>
              <a:spcAft>
                <a:spcPts val="0"/>
              </a:spcAft>
              <a:buSzPts val="1600"/>
              <a:buChar char="–"/>
              <a:defRPr/>
            </a:lvl4pPr>
            <a:lvl5pPr marL="2286000" lvl="4" indent="-330200" algn="l" rtl="0">
              <a:lnSpc>
                <a:spcPct val="100000"/>
              </a:lnSpc>
              <a:spcBef>
                <a:spcPts val="400"/>
              </a:spcBef>
              <a:spcAft>
                <a:spcPts val="0"/>
              </a:spcAft>
              <a:buSzPts val="1600"/>
              <a:buChar char="»"/>
              <a:defRPr/>
            </a:lvl5pPr>
            <a:lvl6pPr marL="2743200" lvl="5" indent="-330200" algn="l" rtl="0">
              <a:lnSpc>
                <a:spcPct val="100000"/>
              </a:lnSpc>
              <a:spcBef>
                <a:spcPts val="400"/>
              </a:spcBef>
              <a:spcAft>
                <a:spcPts val="0"/>
              </a:spcAft>
              <a:buSzPts val="1600"/>
              <a:buChar char="»"/>
              <a:defRPr/>
            </a:lvl6pPr>
            <a:lvl7pPr marL="3200400" lvl="6" indent="-330200" algn="l" rtl="0">
              <a:lnSpc>
                <a:spcPct val="100000"/>
              </a:lnSpc>
              <a:spcBef>
                <a:spcPts val="400"/>
              </a:spcBef>
              <a:spcAft>
                <a:spcPts val="0"/>
              </a:spcAft>
              <a:buSzPts val="1600"/>
              <a:buChar char="»"/>
              <a:defRPr/>
            </a:lvl7pPr>
            <a:lvl8pPr marL="3657600" lvl="7" indent="-330200" algn="l" rtl="0">
              <a:lnSpc>
                <a:spcPct val="100000"/>
              </a:lnSpc>
              <a:spcBef>
                <a:spcPts val="400"/>
              </a:spcBef>
              <a:spcAft>
                <a:spcPts val="0"/>
              </a:spcAft>
              <a:buSzPts val="1600"/>
              <a:buChar char="»"/>
              <a:defRPr/>
            </a:lvl8pPr>
            <a:lvl9pPr marL="4114800" lvl="8" indent="-330200" algn="l" rtl="0">
              <a:lnSpc>
                <a:spcPct val="100000"/>
              </a:lnSpc>
              <a:spcBef>
                <a:spcPts val="400"/>
              </a:spcBef>
              <a:spcAft>
                <a:spcPts val="0"/>
              </a:spcAft>
              <a:buSzPts val="1600"/>
              <a:buChar char="»"/>
              <a:defRPr/>
            </a:lvl9pPr>
          </a:lstStyle>
          <a:p>
            <a:pPr lvl="0"/>
            <a:r>
              <a:rPr lang="en-US"/>
              <a:t>Click to edit Master text styles</a:t>
            </a:r>
          </a:p>
        </p:txBody>
      </p:sp>
      <p:sp>
        <p:nvSpPr>
          <p:cNvPr id="137" name="Google Shape;137;p26"/>
          <p:cNvSpPr txBox="1">
            <a:spLocks noGrp="1"/>
          </p:cNvSpPr>
          <p:nvPr>
            <p:ph type="dt" idx="10"/>
          </p:nvPr>
        </p:nvSpPr>
        <p:spPr>
          <a:xfrm>
            <a:off x="0" y="0"/>
            <a:ext cx="2700000" cy="2700000"/>
          </a:xfrm>
          <a:prstGeom prst="rect">
            <a:avLst/>
          </a:prstGeom>
          <a:noFill/>
          <a:ln>
            <a:noFill/>
          </a:ln>
        </p:spPr>
        <p:txBody>
          <a:bodyPr spcFirstLastPara="1" wrap="square" lIns="82275" tIns="41125" rIns="82275" bIns="41125" anchor="t" anchorCtr="0"/>
          <a:lstStyle>
            <a:lvl1pPr marR="0" lvl="0" algn="l" rtl="0">
              <a:spcBef>
                <a:spcPts val="0"/>
              </a:spcBef>
              <a:spcAft>
                <a:spcPts val="0"/>
              </a:spcAft>
              <a:buSzPts val="1300"/>
              <a:buNone/>
              <a:defRPr sz="1600">
                <a:solidFill>
                  <a:schemeClr val="dk1"/>
                </a:solidFill>
                <a:latin typeface="Arial"/>
                <a:ea typeface="Arial"/>
                <a:cs typeface="Arial"/>
                <a:sym typeface="Arial"/>
              </a:defRPr>
            </a:lvl1pPr>
            <a:lvl2pPr marR="0" lvl="1" algn="l" rtl="0">
              <a:spcBef>
                <a:spcPts val="0"/>
              </a:spcBef>
              <a:spcAft>
                <a:spcPts val="0"/>
              </a:spcAft>
              <a:buSzPts val="1300"/>
              <a:buNone/>
              <a:defRPr sz="1600" b="0" i="0" u="none" strike="noStrike" cap="none">
                <a:solidFill>
                  <a:schemeClr val="dk1"/>
                </a:solidFill>
                <a:latin typeface="Arial"/>
                <a:ea typeface="Arial"/>
                <a:cs typeface="Arial"/>
                <a:sym typeface="Arial"/>
              </a:defRPr>
            </a:lvl2pPr>
            <a:lvl3pPr marR="0" lvl="2" algn="l" rtl="0">
              <a:spcBef>
                <a:spcPts val="0"/>
              </a:spcBef>
              <a:spcAft>
                <a:spcPts val="0"/>
              </a:spcAft>
              <a:buSzPts val="1300"/>
              <a:buNone/>
              <a:defRPr sz="1600" b="0" i="0" u="none" strike="noStrike" cap="none">
                <a:solidFill>
                  <a:schemeClr val="dk1"/>
                </a:solidFill>
                <a:latin typeface="Arial"/>
                <a:ea typeface="Arial"/>
                <a:cs typeface="Arial"/>
                <a:sym typeface="Arial"/>
              </a:defRPr>
            </a:lvl3pPr>
            <a:lvl4pPr marR="0" lvl="3" algn="l" rtl="0">
              <a:spcBef>
                <a:spcPts val="0"/>
              </a:spcBef>
              <a:spcAft>
                <a:spcPts val="0"/>
              </a:spcAft>
              <a:buSzPts val="1300"/>
              <a:buNone/>
              <a:defRPr sz="1600" b="0" i="0" u="none" strike="noStrike" cap="none">
                <a:solidFill>
                  <a:schemeClr val="dk1"/>
                </a:solidFill>
                <a:latin typeface="Arial"/>
                <a:ea typeface="Arial"/>
                <a:cs typeface="Arial"/>
                <a:sym typeface="Arial"/>
              </a:defRPr>
            </a:lvl4pPr>
            <a:lvl5pPr marR="0" lvl="4" algn="l" rtl="0">
              <a:spcBef>
                <a:spcPts val="0"/>
              </a:spcBef>
              <a:spcAft>
                <a:spcPts val="0"/>
              </a:spcAft>
              <a:buSzPts val="1300"/>
              <a:buNone/>
              <a:defRPr sz="1600" b="0" i="0" u="none" strike="noStrike" cap="none">
                <a:solidFill>
                  <a:schemeClr val="dk1"/>
                </a:solidFill>
                <a:latin typeface="Arial"/>
                <a:ea typeface="Arial"/>
                <a:cs typeface="Arial"/>
                <a:sym typeface="Arial"/>
              </a:defRPr>
            </a:lvl5pPr>
            <a:lvl6pPr marR="0" lvl="5" algn="l" rtl="0">
              <a:spcBef>
                <a:spcPts val="0"/>
              </a:spcBef>
              <a:spcAft>
                <a:spcPts val="0"/>
              </a:spcAft>
              <a:buSzPts val="1300"/>
              <a:buNone/>
              <a:defRPr sz="1600" b="0" i="0" u="none" strike="noStrike" cap="none">
                <a:solidFill>
                  <a:schemeClr val="dk1"/>
                </a:solidFill>
                <a:latin typeface="Arial"/>
                <a:ea typeface="Arial"/>
                <a:cs typeface="Arial"/>
                <a:sym typeface="Arial"/>
              </a:defRPr>
            </a:lvl6pPr>
            <a:lvl7pPr marR="0" lvl="6" algn="l" rtl="0">
              <a:spcBef>
                <a:spcPts val="0"/>
              </a:spcBef>
              <a:spcAft>
                <a:spcPts val="0"/>
              </a:spcAft>
              <a:buSzPts val="1300"/>
              <a:buNone/>
              <a:defRPr sz="1600" b="0" i="0" u="none" strike="noStrike" cap="none">
                <a:solidFill>
                  <a:schemeClr val="dk1"/>
                </a:solidFill>
                <a:latin typeface="Arial"/>
                <a:ea typeface="Arial"/>
                <a:cs typeface="Arial"/>
                <a:sym typeface="Arial"/>
              </a:defRPr>
            </a:lvl7pPr>
            <a:lvl8pPr marR="0" lvl="7" algn="l" rtl="0">
              <a:spcBef>
                <a:spcPts val="0"/>
              </a:spcBef>
              <a:spcAft>
                <a:spcPts val="0"/>
              </a:spcAft>
              <a:buSzPts val="1300"/>
              <a:buNone/>
              <a:defRPr sz="1600" b="0" i="0" u="none" strike="noStrike" cap="none">
                <a:solidFill>
                  <a:schemeClr val="dk1"/>
                </a:solidFill>
                <a:latin typeface="Arial"/>
                <a:ea typeface="Arial"/>
                <a:cs typeface="Arial"/>
                <a:sym typeface="Arial"/>
              </a:defRPr>
            </a:lvl8pPr>
            <a:lvl9pPr marR="0" lvl="8" algn="l" rtl="0">
              <a:spcBef>
                <a:spcPts val="0"/>
              </a:spcBef>
              <a:spcAft>
                <a:spcPts val="0"/>
              </a:spcAft>
              <a:buSzPts val="1300"/>
              <a:buNone/>
              <a:defRPr sz="1600" b="0" i="0" u="none" strike="noStrike" cap="none">
                <a:solidFill>
                  <a:schemeClr val="dk1"/>
                </a:solidFill>
                <a:latin typeface="Arial"/>
                <a:ea typeface="Arial"/>
                <a:cs typeface="Arial"/>
                <a:sym typeface="Arial"/>
              </a:defRPr>
            </a:lvl9pPr>
          </a:lstStyle>
          <a:p>
            <a:endParaRPr/>
          </a:p>
        </p:txBody>
      </p:sp>
      <p:sp>
        <p:nvSpPr>
          <p:cNvPr id="138" name="Google Shape;138;p26"/>
          <p:cNvSpPr txBox="1">
            <a:spLocks noGrp="1"/>
          </p:cNvSpPr>
          <p:nvPr>
            <p:ph type="ftr" idx="11"/>
          </p:nvPr>
        </p:nvSpPr>
        <p:spPr>
          <a:xfrm>
            <a:off x="0" y="0"/>
            <a:ext cx="2700000" cy="2700000"/>
          </a:xfrm>
          <a:prstGeom prst="rect">
            <a:avLst/>
          </a:prstGeom>
          <a:noFill/>
          <a:ln>
            <a:noFill/>
          </a:ln>
        </p:spPr>
        <p:txBody>
          <a:bodyPr spcFirstLastPara="1" wrap="square" lIns="82275" tIns="41125" rIns="82275" bIns="41125" anchor="t" anchorCtr="0"/>
          <a:lstStyle>
            <a:lvl1pPr marR="0" lvl="0" algn="l" rtl="0">
              <a:spcBef>
                <a:spcPts val="0"/>
              </a:spcBef>
              <a:spcAft>
                <a:spcPts val="0"/>
              </a:spcAft>
              <a:buSzPts val="1300"/>
              <a:buNone/>
              <a:defRPr sz="1600">
                <a:solidFill>
                  <a:schemeClr val="dk1"/>
                </a:solidFill>
                <a:latin typeface="Arial"/>
                <a:ea typeface="Arial"/>
                <a:cs typeface="Arial"/>
                <a:sym typeface="Arial"/>
              </a:defRPr>
            </a:lvl1pPr>
            <a:lvl2pPr marR="0" lvl="1" algn="l" rtl="0">
              <a:spcBef>
                <a:spcPts val="0"/>
              </a:spcBef>
              <a:spcAft>
                <a:spcPts val="0"/>
              </a:spcAft>
              <a:buSzPts val="1300"/>
              <a:buNone/>
              <a:defRPr sz="1600" b="0" i="0" u="none" strike="noStrike" cap="none">
                <a:solidFill>
                  <a:schemeClr val="dk1"/>
                </a:solidFill>
                <a:latin typeface="Arial"/>
                <a:ea typeface="Arial"/>
                <a:cs typeface="Arial"/>
                <a:sym typeface="Arial"/>
              </a:defRPr>
            </a:lvl2pPr>
            <a:lvl3pPr marR="0" lvl="2" algn="l" rtl="0">
              <a:spcBef>
                <a:spcPts val="0"/>
              </a:spcBef>
              <a:spcAft>
                <a:spcPts val="0"/>
              </a:spcAft>
              <a:buSzPts val="1300"/>
              <a:buNone/>
              <a:defRPr sz="1600" b="0" i="0" u="none" strike="noStrike" cap="none">
                <a:solidFill>
                  <a:schemeClr val="dk1"/>
                </a:solidFill>
                <a:latin typeface="Arial"/>
                <a:ea typeface="Arial"/>
                <a:cs typeface="Arial"/>
                <a:sym typeface="Arial"/>
              </a:defRPr>
            </a:lvl3pPr>
            <a:lvl4pPr marR="0" lvl="3" algn="l" rtl="0">
              <a:spcBef>
                <a:spcPts val="0"/>
              </a:spcBef>
              <a:spcAft>
                <a:spcPts val="0"/>
              </a:spcAft>
              <a:buSzPts val="1300"/>
              <a:buNone/>
              <a:defRPr sz="1600" b="0" i="0" u="none" strike="noStrike" cap="none">
                <a:solidFill>
                  <a:schemeClr val="dk1"/>
                </a:solidFill>
                <a:latin typeface="Arial"/>
                <a:ea typeface="Arial"/>
                <a:cs typeface="Arial"/>
                <a:sym typeface="Arial"/>
              </a:defRPr>
            </a:lvl4pPr>
            <a:lvl5pPr marR="0" lvl="4" algn="l" rtl="0">
              <a:spcBef>
                <a:spcPts val="0"/>
              </a:spcBef>
              <a:spcAft>
                <a:spcPts val="0"/>
              </a:spcAft>
              <a:buSzPts val="1300"/>
              <a:buNone/>
              <a:defRPr sz="1600" b="0" i="0" u="none" strike="noStrike" cap="none">
                <a:solidFill>
                  <a:schemeClr val="dk1"/>
                </a:solidFill>
                <a:latin typeface="Arial"/>
                <a:ea typeface="Arial"/>
                <a:cs typeface="Arial"/>
                <a:sym typeface="Arial"/>
              </a:defRPr>
            </a:lvl5pPr>
            <a:lvl6pPr marR="0" lvl="5" algn="l" rtl="0">
              <a:spcBef>
                <a:spcPts val="0"/>
              </a:spcBef>
              <a:spcAft>
                <a:spcPts val="0"/>
              </a:spcAft>
              <a:buSzPts val="1300"/>
              <a:buNone/>
              <a:defRPr sz="1600" b="0" i="0" u="none" strike="noStrike" cap="none">
                <a:solidFill>
                  <a:schemeClr val="dk1"/>
                </a:solidFill>
                <a:latin typeface="Arial"/>
                <a:ea typeface="Arial"/>
                <a:cs typeface="Arial"/>
                <a:sym typeface="Arial"/>
              </a:defRPr>
            </a:lvl6pPr>
            <a:lvl7pPr marR="0" lvl="6" algn="l" rtl="0">
              <a:spcBef>
                <a:spcPts val="0"/>
              </a:spcBef>
              <a:spcAft>
                <a:spcPts val="0"/>
              </a:spcAft>
              <a:buSzPts val="1300"/>
              <a:buNone/>
              <a:defRPr sz="1600" b="0" i="0" u="none" strike="noStrike" cap="none">
                <a:solidFill>
                  <a:schemeClr val="dk1"/>
                </a:solidFill>
                <a:latin typeface="Arial"/>
                <a:ea typeface="Arial"/>
                <a:cs typeface="Arial"/>
                <a:sym typeface="Arial"/>
              </a:defRPr>
            </a:lvl7pPr>
            <a:lvl8pPr marR="0" lvl="7" algn="l" rtl="0">
              <a:spcBef>
                <a:spcPts val="0"/>
              </a:spcBef>
              <a:spcAft>
                <a:spcPts val="0"/>
              </a:spcAft>
              <a:buSzPts val="1300"/>
              <a:buNone/>
              <a:defRPr sz="1600" b="0" i="0" u="none" strike="noStrike" cap="none">
                <a:solidFill>
                  <a:schemeClr val="dk1"/>
                </a:solidFill>
                <a:latin typeface="Arial"/>
                <a:ea typeface="Arial"/>
                <a:cs typeface="Arial"/>
                <a:sym typeface="Arial"/>
              </a:defRPr>
            </a:lvl8pPr>
            <a:lvl9pPr marR="0" lvl="8" algn="l" rtl="0">
              <a:spcBef>
                <a:spcPts val="0"/>
              </a:spcBef>
              <a:spcAft>
                <a:spcPts val="0"/>
              </a:spcAft>
              <a:buSzPts val="1300"/>
              <a:buNone/>
              <a:defRPr sz="1600" b="0" i="0" u="none" strike="noStrike" cap="none">
                <a:solidFill>
                  <a:schemeClr val="dk1"/>
                </a:solidFill>
                <a:latin typeface="Arial"/>
                <a:ea typeface="Arial"/>
                <a:cs typeface="Arial"/>
                <a:sym typeface="Arial"/>
              </a:defRPr>
            </a:lvl9pPr>
          </a:lstStyle>
          <a:p>
            <a:endParaRPr/>
          </a:p>
        </p:txBody>
      </p:sp>
      <p:sp>
        <p:nvSpPr>
          <p:cNvPr id="139" name="Google Shape;139;p26"/>
          <p:cNvSpPr txBox="1">
            <a:spLocks noGrp="1"/>
          </p:cNvSpPr>
          <p:nvPr>
            <p:ph type="sldNum" idx="12"/>
          </p:nvPr>
        </p:nvSpPr>
        <p:spPr>
          <a:xfrm>
            <a:off x="0" y="0"/>
            <a:ext cx="2700000" cy="2700000"/>
          </a:xfrm>
          <a:prstGeom prst="rect">
            <a:avLst/>
          </a:prstGeom>
          <a:noFill/>
          <a:ln>
            <a:noFill/>
          </a:ln>
        </p:spPr>
        <p:txBody>
          <a:bodyPr spcFirstLastPara="1" wrap="square" lIns="82275" tIns="41125" rIns="82275" bIns="41125" anchor="t" anchorCtr="0">
            <a:noAutofit/>
          </a:bodyPr>
          <a:lstStyle>
            <a:lvl1pPr marL="0" marR="0" lvl="0" indent="0" algn="l" rtl="0">
              <a:spcBef>
                <a:spcPts val="0"/>
              </a:spcBef>
              <a:buNone/>
              <a:defRPr sz="1600">
                <a:solidFill>
                  <a:schemeClr val="dk1"/>
                </a:solidFill>
                <a:latin typeface="Arial"/>
                <a:ea typeface="Arial"/>
                <a:cs typeface="Arial"/>
                <a:sym typeface="Arial"/>
              </a:defRPr>
            </a:lvl1pPr>
            <a:lvl2pPr marL="0" marR="0" lvl="1" indent="0" algn="l" rtl="0">
              <a:spcBef>
                <a:spcPts val="0"/>
              </a:spcBef>
              <a:buNone/>
              <a:defRPr sz="1600">
                <a:solidFill>
                  <a:schemeClr val="dk1"/>
                </a:solidFill>
                <a:latin typeface="Arial"/>
                <a:ea typeface="Arial"/>
                <a:cs typeface="Arial"/>
                <a:sym typeface="Arial"/>
              </a:defRPr>
            </a:lvl2pPr>
            <a:lvl3pPr marL="0" marR="0" lvl="2" indent="0" algn="l" rtl="0">
              <a:spcBef>
                <a:spcPts val="0"/>
              </a:spcBef>
              <a:buNone/>
              <a:defRPr sz="1600">
                <a:solidFill>
                  <a:schemeClr val="dk1"/>
                </a:solidFill>
                <a:latin typeface="Arial"/>
                <a:ea typeface="Arial"/>
                <a:cs typeface="Arial"/>
                <a:sym typeface="Arial"/>
              </a:defRPr>
            </a:lvl3pPr>
            <a:lvl4pPr marL="0" marR="0" lvl="3" indent="0" algn="l" rtl="0">
              <a:spcBef>
                <a:spcPts val="0"/>
              </a:spcBef>
              <a:buNone/>
              <a:defRPr sz="1600">
                <a:solidFill>
                  <a:schemeClr val="dk1"/>
                </a:solidFill>
                <a:latin typeface="Arial"/>
                <a:ea typeface="Arial"/>
                <a:cs typeface="Arial"/>
                <a:sym typeface="Arial"/>
              </a:defRPr>
            </a:lvl4pPr>
            <a:lvl5pPr marL="0" marR="0" lvl="4" indent="0" algn="l" rtl="0">
              <a:spcBef>
                <a:spcPts val="0"/>
              </a:spcBef>
              <a:buNone/>
              <a:defRPr sz="1600">
                <a:solidFill>
                  <a:schemeClr val="dk1"/>
                </a:solidFill>
                <a:latin typeface="Arial"/>
                <a:ea typeface="Arial"/>
                <a:cs typeface="Arial"/>
                <a:sym typeface="Arial"/>
              </a:defRPr>
            </a:lvl5pPr>
            <a:lvl6pPr marL="0" marR="0" lvl="5" indent="0" algn="l" rtl="0">
              <a:spcBef>
                <a:spcPts val="0"/>
              </a:spcBef>
              <a:buNone/>
              <a:defRPr sz="1600">
                <a:solidFill>
                  <a:schemeClr val="dk1"/>
                </a:solidFill>
                <a:latin typeface="Arial"/>
                <a:ea typeface="Arial"/>
                <a:cs typeface="Arial"/>
                <a:sym typeface="Arial"/>
              </a:defRPr>
            </a:lvl6pPr>
            <a:lvl7pPr marL="0" marR="0" lvl="6" indent="0" algn="l" rtl="0">
              <a:spcBef>
                <a:spcPts val="0"/>
              </a:spcBef>
              <a:buNone/>
              <a:defRPr sz="1600">
                <a:solidFill>
                  <a:schemeClr val="dk1"/>
                </a:solidFill>
                <a:latin typeface="Arial"/>
                <a:ea typeface="Arial"/>
                <a:cs typeface="Arial"/>
                <a:sym typeface="Arial"/>
              </a:defRPr>
            </a:lvl7pPr>
            <a:lvl8pPr marL="0" marR="0" lvl="7" indent="0" algn="l" rtl="0">
              <a:spcBef>
                <a:spcPts val="0"/>
              </a:spcBef>
              <a:buNone/>
              <a:defRPr sz="1600">
                <a:solidFill>
                  <a:schemeClr val="dk1"/>
                </a:solidFill>
                <a:latin typeface="Arial"/>
                <a:ea typeface="Arial"/>
                <a:cs typeface="Arial"/>
                <a:sym typeface="Arial"/>
              </a:defRPr>
            </a:lvl8pPr>
            <a:lvl9pPr marL="0" marR="0" lvl="8" indent="0" algn="l" rtl="0">
              <a:spcBef>
                <a:spcPts val="0"/>
              </a:spcBef>
              <a:buNone/>
              <a:defRPr sz="1600">
                <a:solidFill>
                  <a:schemeClr val="dk1"/>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859583476"/>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12_Title Slide - Images" preserve="1">
  <p:cSld name="12_Title Slide - Images">
    <p:spTree>
      <p:nvGrpSpPr>
        <p:cNvPr id="1" name="Shape 13"/>
        <p:cNvGrpSpPr/>
        <p:nvPr/>
      </p:nvGrpSpPr>
      <p:grpSpPr>
        <a:xfrm>
          <a:off x="0" y="0"/>
          <a:ext cx="0" cy="0"/>
          <a:chOff x="0" y="0"/>
          <a:chExt cx="0" cy="0"/>
        </a:xfrm>
      </p:grpSpPr>
      <p:pic>
        <p:nvPicPr>
          <p:cNvPr id="14" name="Google Shape;14;p2"/>
          <p:cNvPicPr preferRelativeResize="0"/>
          <p:nvPr/>
        </p:nvPicPr>
        <p:blipFill rotWithShape="1">
          <a:blip r:embed="rId2" cstate="screen">
            <a:alphaModFix/>
            <a:extLst>
              <a:ext uri="{28A0092B-C50C-407E-A947-70E740481C1C}">
                <a14:useLocalDpi xmlns:a14="http://schemas.microsoft.com/office/drawing/2010/main"/>
              </a:ext>
            </a:extLst>
          </a:blip>
          <a:srcRect l="-21753" b="-229"/>
          <a:stretch/>
        </p:blipFill>
        <p:spPr>
          <a:xfrm>
            <a:off x="0" y="0"/>
            <a:ext cx="10972800" cy="5942501"/>
          </a:xfrm>
          <a:prstGeom prst="rect">
            <a:avLst/>
          </a:prstGeom>
          <a:noFill/>
          <a:ln>
            <a:noFill/>
          </a:ln>
        </p:spPr>
      </p:pic>
      <p:sp>
        <p:nvSpPr>
          <p:cNvPr id="15" name="Google Shape;15;p2"/>
          <p:cNvSpPr/>
          <p:nvPr/>
        </p:nvSpPr>
        <p:spPr>
          <a:xfrm rot="10800000" flipH="1">
            <a:off x="0" y="0"/>
            <a:ext cx="10972800" cy="6172200"/>
          </a:xfrm>
          <a:prstGeom prst="rect">
            <a:avLst/>
          </a:prstGeom>
          <a:gradFill>
            <a:gsLst>
              <a:gs pos="0">
                <a:schemeClr val="lt1"/>
              </a:gs>
              <a:gs pos="34000">
                <a:schemeClr val="lt1"/>
              </a:gs>
              <a:gs pos="100000">
                <a:srgbClr val="FFFFFF">
                  <a:alpha val="34509"/>
                </a:srgbClr>
              </a:gs>
            </a:gsLst>
            <a:lin ang="30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6" name="Google Shape;16;p2"/>
          <p:cNvSpPr txBox="1">
            <a:spLocks noGrp="1"/>
          </p:cNvSpPr>
          <p:nvPr>
            <p:ph type="subTitle" idx="1"/>
          </p:nvPr>
        </p:nvSpPr>
        <p:spPr>
          <a:xfrm>
            <a:off x="490973" y="4612301"/>
            <a:ext cx="6057133" cy="369332"/>
          </a:xfrm>
          <a:prstGeom prst="rect">
            <a:avLst/>
          </a:prstGeom>
          <a:noFill/>
          <a:ln>
            <a:noFill/>
          </a:ln>
        </p:spPr>
        <p:txBody>
          <a:bodyPr spcFirstLastPara="1" wrap="square" lIns="91425" tIns="91425" rIns="91425" bIns="91425" anchor="t" anchorCtr="0"/>
          <a:lstStyle>
            <a:lvl1pPr marR="0" lvl="0" algn="l" rtl="0">
              <a:lnSpc>
                <a:spcPct val="90000"/>
              </a:lnSpc>
              <a:spcBef>
                <a:spcPts val="0"/>
              </a:spcBef>
              <a:spcAft>
                <a:spcPts val="0"/>
              </a:spcAft>
              <a:buClr>
                <a:schemeClr val="dk1"/>
              </a:buClr>
              <a:buSzPts val="1400"/>
              <a:buFont typeface="Trebuchet MS"/>
              <a:buNone/>
              <a:defRPr sz="2000" b="0" i="0" u="none" strike="noStrike" cap="none">
                <a:solidFill>
                  <a:srgbClr val="595959"/>
                </a:solidFill>
                <a:latin typeface="Trebuchet MS"/>
                <a:ea typeface="Trebuchet MS"/>
                <a:cs typeface="Trebuchet MS"/>
                <a:sym typeface="Trebuchet MS"/>
              </a:defRPr>
            </a:lvl1pPr>
            <a:lvl2pPr marR="0" lvl="1" algn="l" rtl="0">
              <a:lnSpc>
                <a:spcPct val="90000"/>
              </a:lnSpc>
              <a:spcBef>
                <a:spcPts val="900"/>
              </a:spcBef>
              <a:spcAft>
                <a:spcPts val="0"/>
              </a:spcAft>
              <a:buClr>
                <a:schemeClr val="dk1"/>
              </a:buClr>
              <a:buSzPts val="1400"/>
              <a:buFont typeface="Trebuchet MS"/>
              <a:buNone/>
              <a:defRPr sz="1800" b="0" i="0" u="none" strike="noStrike" cap="none">
                <a:solidFill>
                  <a:schemeClr val="dk2"/>
                </a:solidFill>
                <a:latin typeface="Trebuchet MS"/>
                <a:ea typeface="Trebuchet MS"/>
                <a:cs typeface="Trebuchet MS"/>
                <a:sym typeface="Trebuchet MS"/>
              </a:defRPr>
            </a:lvl2pPr>
            <a:lvl3pPr marR="0" lvl="2" algn="l" rtl="0">
              <a:lnSpc>
                <a:spcPct val="90000"/>
              </a:lnSpc>
              <a:spcBef>
                <a:spcPts val="900"/>
              </a:spcBef>
              <a:spcAft>
                <a:spcPts val="0"/>
              </a:spcAft>
              <a:buClr>
                <a:schemeClr val="dk1"/>
              </a:buClr>
              <a:buSzPts val="1400"/>
              <a:buFont typeface="Trebuchet MS"/>
              <a:buNone/>
              <a:defRPr sz="1600" b="0" i="0" u="none" strike="noStrike" cap="none">
                <a:solidFill>
                  <a:schemeClr val="dk2"/>
                </a:solidFill>
                <a:latin typeface="Trebuchet MS"/>
                <a:ea typeface="Trebuchet MS"/>
                <a:cs typeface="Trebuchet MS"/>
                <a:sym typeface="Trebuchet MS"/>
              </a:defRPr>
            </a:lvl3pPr>
            <a:lvl4pPr marR="0" lvl="3" algn="l" rtl="0">
              <a:lnSpc>
                <a:spcPct val="100000"/>
              </a:lnSpc>
              <a:spcBef>
                <a:spcPts val="9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4pPr>
            <a:lvl5pPr marR="0" lvl="4"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5pPr>
            <a:lvl6pPr marR="0" lvl="5"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R="0" lvl="6"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R="0" lvl="7"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R="0" lvl="8"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r>
              <a:rPr lang="en-US"/>
              <a:t>Click to edit Master subtitle style</a:t>
            </a:r>
            <a:endParaRPr/>
          </a:p>
        </p:txBody>
      </p:sp>
      <p:sp>
        <p:nvSpPr>
          <p:cNvPr id="17" name="Google Shape;17;p2"/>
          <p:cNvSpPr txBox="1">
            <a:spLocks noGrp="1"/>
          </p:cNvSpPr>
          <p:nvPr>
            <p:ph type="title"/>
          </p:nvPr>
        </p:nvSpPr>
        <p:spPr>
          <a:xfrm>
            <a:off x="490973" y="3434608"/>
            <a:ext cx="6057133" cy="982855"/>
          </a:xfrm>
          <a:prstGeom prst="rect">
            <a:avLst/>
          </a:prstGeom>
          <a:noFill/>
          <a:ln>
            <a:noFill/>
          </a:ln>
        </p:spPr>
        <p:txBody>
          <a:bodyPr spcFirstLastPara="1" wrap="square" lIns="91425" tIns="91425" rIns="91425" bIns="91425" anchor="b" anchorCtr="0"/>
          <a:lstStyle>
            <a:lvl1pPr marR="0" lvl="0" algn="l" rtl="0">
              <a:lnSpc>
                <a:spcPct val="90000"/>
              </a:lnSpc>
              <a:spcBef>
                <a:spcPts val="0"/>
              </a:spcBef>
              <a:spcAft>
                <a:spcPts val="0"/>
              </a:spcAft>
              <a:buClr>
                <a:srgbClr val="000000"/>
              </a:buClr>
              <a:buSzPts val="1400"/>
              <a:buFont typeface="Arial"/>
              <a:buNone/>
              <a:defRPr sz="4400" b="1" i="0" u="none" strike="noStrike" cap="none">
                <a:solidFill>
                  <a:schemeClr val="lt2"/>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9pPr>
          </a:lstStyle>
          <a:p>
            <a:r>
              <a:rPr lang="en-US"/>
              <a:t>Click to edit Master title style</a:t>
            </a:r>
            <a:endParaRPr/>
          </a:p>
        </p:txBody>
      </p:sp>
      <p:cxnSp>
        <p:nvCxnSpPr>
          <p:cNvPr id="18" name="Google Shape;18;p2"/>
          <p:cNvCxnSpPr/>
          <p:nvPr/>
        </p:nvCxnSpPr>
        <p:spPr>
          <a:xfrm>
            <a:off x="583337" y="4490990"/>
            <a:ext cx="5456769" cy="0"/>
          </a:xfrm>
          <a:prstGeom prst="straightConnector1">
            <a:avLst/>
          </a:prstGeom>
          <a:noFill/>
          <a:ln w="9525" cap="rnd" cmpd="sng">
            <a:solidFill>
              <a:schemeClr val="accent4"/>
            </a:solidFill>
            <a:prstDash val="solid"/>
            <a:round/>
            <a:headEnd type="none" w="sm" len="sm"/>
            <a:tailEnd type="none" w="sm" len="sm"/>
          </a:ln>
        </p:spPr>
      </p:cxnSp>
      <p:pic>
        <p:nvPicPr>
          <p:cNvPr id="19" name="Google Shape;19;p2"/>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583337" y="483260"/>
            <a:ext cx="2284591" cy="800486"/>
          </a:xfrm>
          <a:prstGeom prst="rect">
            <a:avLst/>
          </a:prstGeom>
          <a:noFill/>
          <a:ln>
            <a:noFill/>
          </a:ln>
        </p:spPr>
      </p:pic>
    </p:spTree>
    <p:extLst>
      <p:ext uri="{BB962C8B-B14F-4D97-AF65-F5344CB8AC3E}">
        <p14:creationId xmlns:p14="http://schemas.microsoft.com/office/powerpoint/2010/main" val="809116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Rectangle 2"/>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661226"/>
            <a:ext cx="9976104" cy="590931"/>
          </a:xfrm>
        </p:spPr>
        <p:txBody>
          <a:bodyPr/>
          <a:lstStyle>
            <a:lvl1pPr algn="ct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3956630866"/>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Transition - Green" preserve="1">
  <p:cSld name="Transition - Green">
    <p:spTree>
      <p:nvGrpSpPr>
        <p:cNvPr id="1" name="Shape 21"/>
        <p:cNvGrpSpPr/>
        <p:nvPr/>
      </p:nvGrpSpPr>
      <p:grpSpPr>
        <a:xfrm>
          <a:off x="0" y="0"/>
          <a:ext cx="0" cy="0"/>
          <a:chOff x="0" y="0"/>
          <a:chExt cx="0" cy="0"/>
        </a:xfrm>
      </p:grpSpPr>
      <p:sp>
        <p:nvSpPr>
          <p:cNvPr id="22" name="Google Shape;22;p3"/>
          <p:cNvSpPr/>
          <p:nvPr/>
        </p:nvSpPr>
        <p:spPr>
          <a:xfrm>
            <a:off x="0" y="0"/>
            <a:ext cx="10972800" cy="61722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pic>
        <p:nvPicPr>
          <p:cNvPr id="23" name="Google Shape;23;p3"/>
          <p:cNvPicPr preferRelativeResize="0"/>
          <p:nvPr/>
        </p:nvPicPr>
        <p:blipFill rotWithShape="1">
          <a:blip r:embed="rId2" cstate="screen">
            <a:alphaModFix/>
            <a:extLst>
              <a:ext uri="{28A0092B-C50C-407E-A947-70E740481C1C}">
                <a14:useLocalDpi xmlns:a14="http://schemas.microsoft.com/office/drawing/2010/main"/>
              </a:ext>
            </a:extLst>
          </a:blip>
          <a:srcRect l="-12680" b="-5537"/>
          <a:stretch/>
        </p:blipFill>
        <p:spPr>
          <a:xfrm rot="10800000" flipH="1">
            <a:off x="0" y="0"/>
            <a:ext cx="10972800" cy="6172200"/>
          </a:xfrm>
          <a:prstGeom prst="rect">
            <a:avLst/>
          </a:prstGeom>
          <a:noFill/>
          <a:ln>
            <a:noFill/>
          </a:ln>
        </p:spPr>
      </p:pic>
      <p:sp>
        <p:nvSpPr>
          <p:cNvPr id="24" name="Google Shape;24;p3"/>
          <p:cNvSpPr/>
          <p:nvPr/>
        </p:nvSpPr>
        <p:spPr>
          <a:xfrm>
            <a:off x="0" y="0"/>
            <a:ext cx="10972800" cy="6172200"/>
          </a:xfrm>
          <a:prstGeom prst="rect">
            <a:avLst/>
          </a:prstGeom>
          <a:gradFill>
            <a:gsLst>
              <a:gs pos="0">
                <a:schemeClr val="lt2"/>
              </a:gs>
              <a:gs pos="40000">
                <a:schemeClr val="lt2"/>
              </a:gs>
              <a:gs pos="100000">
                <a:srgbClr val="76B900">
                  <a:alpha val="0"/>
                </a:srgbClr>
              </a:gs>
            </a:gsLst>
            <a:lin ang="30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25" name="Google Shape;25;p3"/>
          <p:cNvSpPr/>
          <p:nvPr/>
        </p:nvSpPr>
        <p:spPr>
          <a:xfrm>
            <a:off x="0" y="0"/>
            <a:ext cx="10972800" cy="6172200"/>
          </a:xfrm>
          <a:prstGeom prst="rect">
            <a:avLst/>
          </a:prstGeom>
          <a:gradFill>
            <a:gsLst>
              <a:gs pos="0">
                <a:schemeClr val="lt2"/>
              </a:gs>
              <a:gs pos="100000">
                <a:srgbClr val="76B900">
                  <a:alpha val="29411"/>
                </a:srgbClr>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26" name="Google Shape;26;p3"/>
          <p:cNvSpPr txBox="1">
            <a:spLocks noGrp="1"/>
          </p:cNvSpPr>
          <p:nvPr>
            <p:ph type="title"/>
          </p:nvPr>
        </p:nvSpPr>
        <p:spPr>
          <a:xfrm>
            <a:off x="498348" y="2790635"/>
            <a:ext cx="9976104" cy="590931"/>
          </a:xfrm>
          <a:prstGeom prst="rect">
            <a:avLst/>
          </a:prstGeom>
          <a:noFill/>
          <a:ln>
            <a:noFill/>
          </a:ln>
        </p:spPr>
        <p:txBody>
          <a:bodyPr spcFirstLastPara="1" wrap="square" lIns="91425" tIns="91425" rIns="91425" bIns="91425" anchor="ctr" anchorCtr="0"/>
          <a:lstStyle>
            <a:lvl1pPr marR="0" lvl="0" algn="ctr" rtl="0">
              <a:lnSpc>
                <a:spcPct val="90000"/>
              </a:lnSpc>
              <a:spcBef>
                <a:spcPts val="0"/>
              </a:spcBef>
              <a:spcAft>
                <a:spcPts val="0"/>
              </a:spcAft>
              <a:buClr>
                <a:srgbClr val="000000"/>
              </a:buClr>
              <a:buSzPts val="1400"/>
              <a:buFont typeface="Arial"/>
              <a:buNone/>
              <a:defRPr sz="3600" b="1" i="0" u="none" strike="noStrike" cap="none">
                <a:solidFill>
                  <a:schemeClr val="lt1"/>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9pPr>
          </a:lstStyle>
          <a:p>
            <a:r>
              <a:rPr lang="en-US"/>
              <a:t>Click to edit Master title style</a:t>
            </a:r>
            <a:endParaRPr/>
          </a:p>
        </p:txBody>
      </p:sp>
    </p:spTree>
    <p:extLst>
      <p:ext uri="{BB962C8B-B14F-4D97-AF65-F5344CB8AC3E}">
        <p14:creationId xmlns:p14="http://schemas.microsoft.com/office/powerpoint/2010/main" val="4044871989"/>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Title, Subtitle, and Content" preserve="1">
  <p:cSld name="Title, Subtitle, and Content">
    <p:spTree>
      <p:nvGrpSpPr>
        <p:cNvPr id="1" name="Shape 28"/>
        <p:cNvGrpSpPr/>
        <p:nvPr/>
      </p:nvGrpSpPr>
      <p:grpSpPr>
        <a:xfrm>
          <a:off x="0" y="0"/>
          <a:ext cx="0" cy="0"/>
          <a:chOff x="0" y="0"/>
          <a:chExt cx="0" cy="0"/>
        </a:xfrm>
      </p:grpSpPr>
      <p:sp>
        <p:nvSpPr>
          <p:cNvPr id="29" name="Google Shape;29;p4"/>
          <p:cNvSpPr txBox="1">
            <a:spLocks noGrp="1"/>
          </p:cNvSpPr>
          <p:nvPr>
            <p:ph type="title"/>
          </p:nvPr>
        </p:nvSpPr>
        <p:spPr>
          <a:xfrm>
            <a:off x="498348" y="661226"/>
            <a:ext cx="9976104" cy="590931"/>
          </a:xfrm>
          <a:prstGeom prst="rect">
            <a:avLst/>
          </a:prstGeom>
          <a:noFill/>
          <a:ln>
            <a:noFill/>
          </a:ln>
        </p:spPr>
        <p:txBody>
          <a:bodyPr spcFirstLastPara="1" wrap="square" lIns="91425" tIns="91425" rIns="91425" bIns="91425" anchor="b" anchorCtr="0"/>
          <a:lstStyle>
            <a:lvl1pPr marR="0" lvl="0" algn="ctr" rtl="0">
              <a:lnSpc>
                <a:spcPct val="90000"/>
              </a:lnSpc>
              <a:spcBef>
                <a:spcPts val="0"/>
              </a:spcBef>
              <a:spcAft>
                <a:spcPts val="0"/>
              </a:spcAft>
              <a:buClr>
                <a:srgbClr val="000000"/>
              </a:buClr>
              <a:buSzPts val="1400"/>
              <a:buFont typeface="Arial"/>
              <a:buNone/>
              <a:defRPr sz="3600" b="1" i="0" u="none" strike="noStrike" cap="none">
                <a:solidFill>
                  <a:schemeClr val="dk2"/>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9pPr>
          </a:lstStyle>
          <a:p>
            <a:r>
              <a:rPr lang="en-US"/>
              <a:t>Click to edit Master title style</a:t>
            </a:r>
            <a:endParaRPr/>
          </a:p>
        </p:txBody>
      </p:sp>
      <p:sp>
        <p:nvSpPr>
          <p:cNvPr id="30" name="Google Shape;30;p4"/>
          <p:cNvSpPr txBox="1">
            <a:spLocks noGrp="1"/>
          </p:cNvSpPr>
          <p:nvPr>
            <p:ph type="body" idx="1"/>
          </p:nvPr>
        </p:nvSpPr>
        <p:spPr>
          <a:xfrm>
            <a:off x="516750" y="2103035"/>
            <a:ext cx="9948672" cy="3718925"/>
          </a:xfrm>
          <a:prstGeom prst="rect">
            <a:avLst/>
          </a:prstGeom>
          <a:noFill/>
          <a:ln>
            <a:noFill/>
          </a:ln>
        </p:spPr>
        <p:txBody>
          <a:bodyPr spcFirstLastPara="1" wrap="square" lIns="91425" tIns="91425" rIns="91425" bIns="91425" anchor="t" anchorCtr="0"/>
          <a:lstStyle>
            <a:lvl1pPr marL="457200" marR="0" lvl="0" indent="-355600" algn="l" rtl="0">
              <a:lnSpc>
                <a:spcPct val="90000"/>
              </a:lnSpc>
              <a:spcBef>
                <a:spcPts val="900"/>
              </a:spcBef>
              <a:spcAft>
                <a:spcPts val="0"/>
              </a:spcAft>
              <a:buClr>
                <a:schemeClr val="dk1"/>
              </a:buClr>
              <a:buSzPts val="2000"/>
              <a:buFont typeface="Trebuchet MS"/>
              <a:buChar char="—"/>
              <a:defRPr sz="2000" b="0" i="0" u="none" strike="noStrike" cap="none">
                <a:solidFill>
                  <a:schemeClr val="dk2"/>
                </a:solidFill>
                <a:latin typeface="Trebuchet MS"/>
                <a:ea typeface="Trebuchet MS"/>
                <a:cs typeface="Trebuchet MS"/>
                <a:sym typeface="Trebuchet MS"/>
              </a:defRPr>
            </a:lvl1pPr>
            <a:lvl2pPr marL="914400" marR="0" lvl="1" indent="-342900" algn="l" rtl="0">
              <a:lnSpc>
                <a:spcPct val="90000"/>
              </a:lnSpc>
              <a:spcBef>
                <a:spcPts val="900"/>
              </a:spcBef>
              <a:spcAft>
                <a:spcPts val="0"/>
              </a:spcAft>
              <a:buClr>
                <a:schemeClr val="dk1"/>
              </a:buClr>
              <a:buSzPts val="1800"/>
              <a:buFont typeface="Trebuchet MS"/>
              <a:buChar char="—"/>
              <a:defRPr sz="1800" b="0" i="0" u="none" strike="noStrike" cap="none">
                <a:solidFill>
                  <a:schemeClr val="dk2"/>
                </a:solidFill>
                <a:latin typeface="Trebuchet MS"/>
                <a:ea typeface="Trebuchet MS"/>
                <a:cs typeface="Trebuchet MS"/>
                <a:sym typeface="Trebuchet MS"/>
              </a:defRPr>
            </a:lvl2pPr>
            <a:lvl3pPr marL="1371600" marR="0" lvl="2" indent="-330200" algn="l" rtl="0">
              <a:lnSpc>
                <a:spcPct val="90000"/>
              </a:lnSpc>
              <a:spcBef>
                <a:spcPts val="900"/>
              </a:spcBef>
              <a:spcAft>
                <a:spcPts val="0"/>
              </a:spcAft>
              <a:buClr>
                <a:schemeClr val="dk1"/>
              </a:buClr>
              <a:buSzPts val="1600"/>
              <a:buFont typeface="Trebuchet MS"/>
              <a:buChar char="—"/>
              <a:defRPr sz="1600" b="0" i="0" u="none" strike="noStrike" cap="none">
                <a:solidFill>
                  <a:schemeClr val="dk2"/>
                </a:solidFill>
                <a:latin typeface="Trebuchet MS"/>
                <a:ea typeface="Trebuchet MS"/>
                <a:cs typeface="Trebuchet MS"/>
                <a:sym typeface="Trebuchet MS"/>
              </a:defRPr>
            </a:lvl3pPr>
            <a:lvl4pPr marL="1828800" marR="0" lvl="3" indent="-342900" algn="l" rtl="0">
              <a:lnSpc>
                <a:spcPct val="100000"/>
              </a:lnSpc>
              <a:spcBef>
                <a:spcPts val="900"/>
              </a:spcBef>
              <a:spcAft>
                <a:spcPts val="0"/>
              </a:spcAft>
              <a:buClr>
                <a:schemeClr val="dk1"/>
              </a:buClr>
              <a:buSzPts val="1800"/>
              <a:buFont typeface="Trebuchet MS"/>
              <a:buChar char="▪"/>
              <a:defRPr sz="1800" b="0" i="0" u="none" strike="noStrike" cap="none">
                <a:solidFill>
                  <a:schemeClr val="lt1"/>
                </a:solidFill>
                <a:latin typeface="Trebuchet MS"/>
                <a:ea typeface="Trebuchet MS"/>
                <a:cs typeface="Trebuchet MS"/>
                <a:sym typeface="Trebuchet MS"/>
              </a:defRPr>
            </a:lvl4pPr>
            <a:lvl5pPr marL="2286000" marR="0" lvl="4" indent="-355600" algn="l" rtl="0">
              <a:lnSpc>
                <a:spcPct val="100000"/>
              </a:lnSpc>
              <a:spcBef>
                <a:spcPts val="400"/>
              </a:spcBef>
              <a:spcAft>
                <a:spcPts val="0"/>
              </a:spcAft>
              <a:buClr>
                <a:schemeClr val="dk1"/>
              </a:buClr>
              <a:buSzPts val="2000"/>
              <a:buFont typeface="Trebuchet MS"/>
              <a:buChar char="▪"/>
              <a:defRPr sz="2000" b="0" i="0" u="none" strike="noStrike" cap="none">
                <a:solidFill>
                  <a:schemeClr val="lt1"/>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pPr lvl="0"/>
            <a:r>
              <a:rPr lang="en-US"/>
              <a:t>Click to edit Master text styles</a:t>
            </a:r>
          </a:p>
        </p:txBody>
      </p:sp>
      <p:sp>
        <p:nvSpPr>
          <p:cNvPr id="31" name="Google Shape;31;p4"/>
          <p:cNvSpPr txBox="1">
            <a:spLocks noGrp="1"/>
          </p:cNvSpPr>
          <p:nvPr>
            <p:ph type="body" idx="2"/>
          </p:nvPr>
        </p:nvSpPr>
        <p:spPr>
          <a:xfrm>
            <a:off x="498348" y="1183333"/>
            <a:ext cx="9976104" cy="525463"/>
          </a:xfrm>
          <a:prstGeom prst="rect">
            <a:avLst/>
          </a:prstGeom>
          <a:noFill/>
          <a:ln>
            <a:noFill/>
          </a:ln>
        </p:spPr>
        <p:txBody>
          <a:bodyPr spcFirstLastPara="1" wrap="square" lIns="91425" tIns="91425" rIns="91425" bIns="91425" anchor="t" anchorCtr="0"/>
          <a:lstStyle>
            <a:lvl1pPr marL="457200" marR="0" lvl="0" indent="-228600" algn="ctr" rtl="0">
              <a:lnSpc>
                <a:spcPct val="90000"/>
              </a:lnSpc>
              <a:spcBef>
                <a:spcPts val="900"/>
              </a:spcBef>
              <a:spcAft>
                <a:spcPts val="0"/>
              </a:spcAft>
              <a:buClr>
                <a:schemeClr val="dk1"/>
              </a:buClr>
              <a:buSzPts val="1400"/>
              <a:buFont typeface="Trebuchet MS"/>
              <a:buNone/>
              <a:defRPr sz="2400" b="0" i="0" u="none" strike="noStrike" cap="none">
                <a:solidFill>
                  <a:schemeClr val="lt2"/>
                </a:solidFill>
                <a:latin typeface="Trebuchet MS"/>
                <a:ea typeface="Trebuchet MS"/>
                <a:cs typeface="Trebuchet MS"/>
                <a:sym typeface="Trebuchet MS"/>
              </a:defRPr>
            </a:lvl1pPr>
            <a:lvl2pPr marL="914400" marR="0" lvl="1" indent="-228600" algn="ctr" rtl="0">
              <a:lnSpc>
                <a:spcPct val="90000"/>
              </a:lnSpc>
              <a:spcBef>
                <a:spcPts val="900"/>
              </a:spcBef>
              <a:spcAft>
                <a:spcPts val="0"/>
              </a:spcAft>
              <a:buClr>
                <a:schemeClr val="dk1"/>
              </a:buClr>
              <a:buSzPts val="1400"/>
              <a:buFont typeface="Trebuchet MS"/>
              <a:buNone/>
              <a:defRPr sz="2800" b="0" i="0" u="none" strike="noStrike" cap="none">
                <a:solidFill>
                  <a:schemeClr val="lt2"/>
                </a:solidFill>
                <a:latin typeface="Trebuchet MS"/>
                <a:ea typeface="Trebuchet MS"/>
                <a:cs typeface="Trebuchet MS"/>
                <a:sym typeface="Trebuchet MS"/>
              </a:defRPr>
            </a:lvl2pPr>
            <a:lvl3pPr marL="1371600" marR="0" lvl="2" indent="-228600" algn="ctr" rtl="0">
              <a:lnSpc>
                <a:spcPct val="90000"/>
              </a:lnSpc>
              <a:spcBef>
                <a:spcPts val="900"/>
              </a:spcBef>
              <a:spcAft>
                <a:spcPts val="0"/>
              </a:spcAft>
              <a:buClr>
                <a:schemeClr val="dk1"/>
              </a:buClr>
              <a:buSzPts val="1400"/>
              <a:buFont typeface="Trebuchet MS"/>
              <a:buNone/>
              <a:defRPr sz="2800" b="0" i="0" u="none" strike="noStrike" cap="none">
                <a:solidFill>
                  <a:schemeClr val="lt2"/>
                </a:solidFill>
                <a:latin typeface="Trebuchet MS"/>
                <a:ea typeface="Trebuchet MS"/>
                <a:cs typeface="Trebuchet MS"/>
                <a:sym typeface="Trebuchet MS"/>
              </a:defRPr>
            </a:lvl3pPr>
            <a:lvl4pPr marL="1828800" marR="0" lvl="3" indent="-228600" algn="ctr" rtl="0">
              <a:lnSpc>
                <a:spcPct val="100000"/>
              </a:lnSpc>
              <a:spcBef>
                <a:spcPts val="900"/>
              </a:spcBef>
              <a:spcAft>
                <a:spcPts val="0"/>
              </a:spcAft>
              <a:buClr>
                <a:schemeClr val="lt2"/>
              </a:buClr>
              <a:buSzPts val="2000"/>
              <a:buFont typeface="Trebuchet MS"/>
              <a:buNone/>
              <a:defRPr sz="2800" b="0" i="0" u="none" strike="noStrike" cap="none">
                <a:solidFill>
                  <a:schemeClr val="lt2"/>
                </a:solidFill>
                <a:latin typeface="Trebuchet MS"/>
                <a:ea typeface="Trebuchet MS"/>
                <a:cs typeface="Trebuchet MS"/>
                <a:sym typeface="Trebuchet MS"/>
              </a:defRPr>
            </a:lvl4pPr>
            <a:lvl5pPr marL="2286000" marR="0" lvl="4" indent="-228600" algn="ctr" rtl="0">
              <a:lnSpc>
                <a:spcPct val="100000"/>
              </a:lnSpc>
              <a:spcBef>
                <a:spcPts val="560"/>
              </a:spcBef>
              <a:spcAft>
                <a:spcPts val="0"/>
              </a:spcAft>
              <a:buClr>
                <a:schemeClr val="lt2"/>
              </a:buClr>
              <a:buSzPts val="2000"/>
              <a:buFont typeface="Trebuchet MS"/>
              <a:buNone/>
              <a:defRPr sz="2800" b="0" i="0" u="none" strike="noStrike" cap="none">
                <a:solidFill>
                  <a:schemeClr val="lt2"/>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pPr lvl="0"/>
            <a:r>
              <a:rPr lang="en-US"/>
              <a:t>Click to edit Master text styles</a:t>
            </a:r>
          </a:p>
        </p:txBody>
      </p:sp>
    </p:spTree>
    <p:extLst>
      <p:ext uri="{BB962C8B-B14F-4D97-AF65-F5344CB8AC3E}">
        <p14:creationId xmlns:p14="http://schemas.microsoft.com/office/powerpoint/2010/main" val="3508841523"/>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Title, Subtitle, and Content - NO LOGO &amp; PAGE NUMBER" preserve="1">
  <p:cSld name="Title, Subtitle, and Content - NO LOGO &amp; PAGE NUMBER">
    <p:spTree>
      <p:nvGrpSpPr>
        <p:cNvPr id="1" name="Shape 33"/>
        <p:cNvGrpSpPr/>
        <p:nvPr/>
      </p:nvGrpSpPr>
      <p:grpSpPr>
        <a:xfrm>
          <a:off x="0" y="0"/>
          <a:ext cx="0" cy="0"/>
          <a:chOff x="0" y="0"/>
          <a:chExt cx="0" cy="0"/>
        </a:xfrm>
      </p:grpSpPr>
      <p:sp>
        <p:nvSpPr>
          <p:cNvPr id="34" name="Google Shape;34;p5"/>
          <p:cNvSpPr/>
          <p:nvPr/>
        </p:nvSpPr>
        <p:spPr>
          <a:xfrm>
            <a:off x="0" y="0"/>
            <a:ext cx="10972800" cy="61722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5" name="Google Shape;35;p5"/>
          <p:cNvSpPr txBox="1">
            <a:spLocks noGrp="1"/>
          </p:cNvSpPr>
          <p:nvPr>
            <p:ph type="title"/>
          </p:nvPr>
        </p:nvSpPr>
        <p:spPr>
          <a:xfrm>
            <a:off x="498348" y="661226"/>
            <a:ext cx="9976104" cy="590931"/>
          </a:xfrm>
          <a:prstGeom prst="rect">
            <a:avLst/>
          </a:prstGeom>
          <a:noFill/>
          <a:ln>
            <a:noFill/>
          </a:ln>
        </p:spPr>
        <p:txBody>
          <a:bodyPr spcFirstLastPara="1" wrap="square" lIns="91425" tIns="91425" rIns="91425" bIns="91425" anchor="b" anchorCtr="0"/>
          <a:lstStyle>
            <a:lvl1pPr marR="0" lvl="0" algn="ctr" rtl="0">
              <a:lnSpc>
                <a:spcPct val="90000"/>
              </a:lnSpc>
              <a:spcBef>
                <a:spcPts val="0"/>
              </a:spcBef>
              <a:spcAft>
                <a:spcPts val="0"/>
              </a:spcAft>
              <a:buClr>
                <a:srgbClr val="000000"/>
              </a:buClr>
              <a:buSzPts val="1400"/>
              <a:buFont typeface="Arial"/>
              <a:buNone/>
              <a:defRPr sz="3600" b="1" i="0" u="none" strike="noStrike" cap="none">
                <a:solidFill>
                  <a:schemeClr val="dk2"/>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9pPr>
          </a:lstStyle>
          <a:p>
            <a:r>
              <a:rPr lang="en-US"/>
              <a:t>Click to edit Master title style</a:t>
            </a:r>
            <a:endParaRPr/>
          </a:p>
        </p:txBody>
      </p:sp>
      <p:sp>
        <p:nvSpPr>
          <p:cNvPr id="36" name="Google Shape;36;p5"/>
          <p:cNvSpPr txBox="1">
            <a:spLocks noGrp="1"/>
          </p:cNvSpPr>
          <p:nvPr>
            <p:ph type="body" idx="1"/>
          </p:nvPr>
        </p:nvSpPr>
        <p:spPr>
          <a:xfrm>
            <a:off x="512064" y="2103035"/>
            <a:ext cx="9948672" cy="3693758"/>
          </a:xfrm>
          <a:prstGeom prst="rect">
            <a:avLst/>
          </a:prstGeom>
          <a:noFill/>
          <a:ln>
            <a:noFill/>
          </a:ln>
        </p:spPr>
        <p:txBody>
          <a:bodyPr spcFirstLastPara="1" wrap="square" lIns="91425" tIns="91425" rIns="91425" bIns="91425" anchor="t" anchorCtr="0"/>
          <a:lstStyle>
            <a:lvl1pPr marL="457200" marR="0" lvl="0" indent="-228600" algn="l" rtl="0">
              <a:lnSpc>
                <a:spcPct val="90000"/>
              </a:lnSpc>
              <a:spcBef>
                <a:spcPts val="900"/>
              </a:spcBef>
              <a:spcAft>
                <a:spcPts val="0"/>
              </a:spcAft>
              <a:buClr>
                <a:schemeClr val="dk1"/>
              </a:buClr>
              <a:buSzPts val="1400"/>
              <a:buFont typeface="Trebuchet MS"/>
              <a:buNone/>
              <a:defRPr sz="2000" b="0" i="0" u="none" strike="noStrike" cap="none">
                <a:solidFill>
                  <a:schemeClr val="dk2"/>
                </a:solidFill>
                <a:latin typeface="Trebuchet MS"/>
                <a:ea typeface="Trebuchet MS"/>
                <a:cs typeface="Trebuchet MS"/>
                <a:sym typeface="Trebuchet MS"/>
              </a:defRPr>
            </a:lvl1pPr>
            <a:lvl2pPr marL="914400" marR="0" lvl="1" indent="-228600" algn="l" rtl="0">
              <a:lnSpc>
                <a:spcPct val="90000"/>
              </a:lnSpc>
              <a:spcBef>
                <a:spcPts val="900"/>
              </a:spcBef>
              <a:spcAft>
                <a:spcPts val="0"/>
              </a:spcAft>
              <a:buClr>
                <a:schemeClr val="dk1"/>
              </a:buClr>
              <a:buSzPts val="1400"/>
              <a:buFont typeface="Trebuchet MS"/>
              <a:buNone/>
              <a:defRPr sz="1800" b="0" i="0" u="none" strike="noStrike" cap="none">
                <a:solidFill>
                  <a:schemeClr val="dk2"/>
                </a:solidFill>
                <a:latin typeface="Trebuchet MS"/>
                <a:ea typeface="Trebuchet MS"/>
                <a:cs typeface="Trebuchet MS"/>
                <a:sym typeface="Trebuchet MS"/>
              </a:defRPr>
            </a:lvl2pPr>
            <a:lvl3pPr marL="1371600" marR="0" lvl="2" indent="-228600" algn="l" rtl="0">
              <a:lnSpc>
                <a:spcPct val="90000"/>
              </a:lnSpc>
              <a:spcBef>
                <a:spcPts val="900"/>
              </a:spcBef>
              <a:spcAft>
                <a:spcPts val="0"/>
              </a:spcAft>
              <a:buClr>
                <a:schemeClr val="dk1"/>
              </a:buClr>
              <a:buSzPts val="1400"/>
              <a:buFont typeface="Trebuchet MS"/>
              <a:buNone/>
              <a:defRPr sz="1800" b="0" i="0" u="none" strike="noStrike" cap="none">
                <a:solidFill>
                  <a:schemeClr val="dk2"/>
                </a:solidFill>
                <a:latin typeface="Trebuchet MS"/>
                <a:ea typeface="Trebuchet MS"/>
                <a:cs typeface="Trebuchet MS"/>
                <a:sym typeface="Trebuchet MS"/>
              </a:defRPr>
            </a:lvl3pPr>
            <a:lvl4pPr marL="1828800" marR="0" lvl="3" indent="-342900" algn="l" rtl="0">
              <a:lnSpc>
                <a:spcPct val="100000"/>
              </a:lnSpc>
              <a:spcBef>
                <a:spcPts val="900"/>
              </a:spcBef>
              <a:spcAft>
                <a:spcPts val="0"/>
              </a:spcAft>
              <a:buClr>
                <a:schemeClr val="dk1"/>
              </a:buClr>
              <a:buSzPts val="1800"/>
              <a:buFont typeface="Trebuchet MS"/>
              <a:buChar char="▪"/>
              <a:defRPr sz="1800" b="0" i="0" u="none" strike="noStrike" cap="none">
                <a:solidFill>
                  <a:schemeClr val="lt1"/>
                </a:solidFill>
                <a:latin typeface="Trebuchet MS"/>
                <a:ea typeface="Trebuchet MS"/>
                <a:cs typeface="Trebuchet MS"/>
                <a:sym typeface="Trebuchet MS"/>
              </a:defRPr>
            </a:lvl4pPr>
            <a:lvl5pPr marL="2286000" marR="0" lvl="4" indent="-355600" algn="l" rtl="0">
              <a:lnSpc>
                <a:spcPct val="100000"/>
              </a:lnSpc>
              <a:spcBef>
                <a:spcPts val="400"/>
              </a:spcBef>
              <a:spcAft>
                <a:spcPts val="0"/>
              </a:spcAft>
              <a:buClr>
                <a:schemeClr val="dk1"/>
              </a:buClr>
              <a:buSzPts val="2000"/>
              <a:buFont typeface="Trebuchet MS"/>
              <a:buChar char="▪"/>
              <a:defRPr sz="2000" b="0" i="0" u="none" strike="noStrike" cap="none">
                <a:solidFill>
                  <a:schemeClr val="lt1"/>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pPr lvl="0"/>
            <a:r>
              <a:rPr lang="en-US"/>
              <a:t>Click to edit Master text styles</a:t>
            </a:r>
          </a:p>
        </p:txBody>
      </p:sp>
      <p:sp>
        <p:nvSpPr>
          <p:cNvPr id="37" name="Google Shape;37;p5"/>
          <p:cNvSpPr txBox="1">
            <a:spLocks noGrp="1"/>
          </p:cNvSpPr>
          <p:nvPr>
            <p:ph type="body" idx="2"/>
          </p:nvPr>
        </p:nvSpPr>
        <p:spPr>
          <a:xfrm>
            <a:off x="498348" y="1183333"/>
            <a:ext cx="9976104" cy="525463"/>
          </a:xfrm>
          <a:prstGeom prst="rect">
            <a:avLst/>
          </a:prstGeom>
          <a:noFill/>
          <a:ln>
            <a:noFill/>
          </a:ln>
        </p:spPr>
        <p:txBody>
          <a:bodyPr spcFirstLastPara="1" wrap="square" lIns="91425" tIns="91425" rIns="91425" bIns="91425" anchor="t" anchorCtr="0"/>
          <a:lstStyle>
            <a:lvl1pPr marL="457200" marR="0" lvl="0" indent="-228600" algn="ctr" rtl="0">
              <a:lnSpc>
                <a:spcPct val="90000"/>
              </a:lnSpc>
              <a:spcBef>
                <a:spcPts val="900"/>
              </a:spcBef>
              <a:spcAft>
                <a:spcPts val="0"/>
              </a:spcAft>
              <a:buClr>
                <a:schemeClr val="dk1"/>
              </a:buClr>
              <a:buSzPts val="1400"/>
              <a:buFont typeface="Trebuchet MS"/>
              <a:buNone/>
              <a:defRPr sz="2400" b="0" i="0" u="none" strike="noStrike" cap="none">
                <a:solidFill>
                  <a:schemeClr val="lt2"/>
                </a:solidFill>
                <a:latin typeface="Trebuchet MS"/>
                <a:ea typeface="Trebuchet MS"/>
                <a:cs typeface="Trebuchet MS"/>
                <a:sym typeface="Trebuchet MS"/>
              </a:defRPr>
            </a:lvl1pPr>
            <a:lvl2pPr marL="914400" marR="0" lvl="1" indent="-228600" algn="ctr" rtl="0">
              <a:lnSpc>
                <a:spcPct val="90000"/>
              </a:lnSpc>
              <a:spcBef>
                <a:spcPts val="900"/>
              </a:spcBef>
              <a:spcAft>
                <a:spcPts val="0"/>
              </a:spcAft>
              <a:buClr>
                <a:schemeClr val="dk1"/>
              </a:buClr>
              <a:buSzPts val="1400"/>
              <a:buFont typeface="Trebuchet MS"/>
              <a:buNone/>
              <a:defRPr sz="2800" b="0" i="0" u="none" strike="noStrike" cap="none">
                <a:solidFill>
                  <a:schemeClr val="lt2"/>
                </a:solidFill>
                <a:latin typeface="Trebuchet MS"/>
                <a:ea typeface="Trebuchet MS"/>
                <a:cs typeface="Trebuchet MS"/>
                <a:sym typeface="Trebuchet MS"/>
              </a:defRPr>
            </a:lvl2pPr>
            <a:lvl3pPr marL="1371600" marR="0" lvl="2" indent="-228600" algn="ctr" rtl="0">
              <a:lnSpc>
                <a:spcPct val="90000"/>
              </a:lnSpc>
              <a:spcBef>
                <a:spcPts val="900"/>
              </a:spcBef>
              <a:spcAft>
                <a:spcPts val="0"/>
              </a:spcAft>
              <a:buClr>
                <a:schemeClr val="dk1"/>
              </a:buClr>
              <a:buSzPts val="1400"/>
              <a:buFont typeface="Trebuchet MS"/>
              <a:buNone/>
              <a:defRPr sz="2800" b="0" i="0" u="none" strike="noStrike" cap="none">
                <a:solidFill>
                  <a:schemeClr val="lt2"/>
                </a:solidFill>
                <a:latin typeface="Trebuchet MS"/>
                <a:ea typeface="Trebuchet MS"/>
                <a:cs typeface="Trebuchet MS"/>
                <a:sym typeface="Trebuchet MS"/>
              </a:defRPr>
            </a:lvl3pPr>
            <a:lvl4pPr marL="1828800" marR="0" lvl="3" indent="-228600" algn="ctr" rtl="0">
              <a:lnSpc>
                <a:spcPct val="100000"/>
              </a:lnSpc>
              <a:spcBef>
                <a:spcPts val="900"/>
              </a:spcBef>
              <a:spcAft>
                <a:spcPts val="0"/>
              </a:spcAft>
              <a:buClr>
                <a:schemeClr val="lt2"/>
              </a:buClr>
              <a:buSzPts val="2000"/>
              <a:buFont typeface="Trebuchet MS"/>
              <a:buNone/>
              <a:defRPr sz="2800" b="0" i="0" u="none" strike="noStrike" cap="none">
                <a:solidFill>
                  <a:schemeClr val="lt2"/>
                </a:solidFill>
                <a:latin typeface="Trebuchet MS"/>
                <a:ea typeface="Trebuchet MS"/>
                <a:cs typeface="Trebuchet MS"/>
                <a:sym typeface="Trebuchet MS"/>
              </a:defRPr>
            </a:lvl4pPr>
            <a:lvl5pPr marL="2286000" marR="0" lvl="4" indent="-228600" algn="ctr" rtl="0">
              <a:lnSpc>
                <a:spcPct val="100000"/>
              </a:lnSpc>
              <a:spcBef>
                <a:spcPts val="560"/>
              </a:spcBef>
              <a:spcAft>
                <a:spcPts val="0"/>
              </a:spcAft>
              <a:buClr>
                <a:schemeClr val="lt2"/>
              </a:buClr>
              <a:buSzPts val="2000"/>
              <a:buFont typeface="Trebuchet MS"/>
              <a:buNone/>
              <a:defRPr sz="2800" b="0" i="0" u="none" strike="noStrike" cap="none">
                <a:solidFill>
                  <a:schemeClr val="lt2"/>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pPr lvl="0"/>
            <a:r>
              <a:rPr lang="en-US"/>
              <a:t>Click to edit Master text styles</a:t>
            </a:r>
          </a:p>
        </p:txBody>
      </p:sp>
      <p:pic>
        <p:nvPicPr>
          <p:cNvPr id="7" name="Google Shape;78;p14">
            <a:extLst>
              <a:ext uri="{FF2B5EF4-FFF2-40B4-BE49-F238E27FC236}">
                <a16:creationId xmlns:a16="http://schemas.microsoft.com/office/drawing/2014/main" id="{496D5249-0994-491D-81F3-2799C9D8E20D}"/>
              </a:ext>
            </a:extLst>
          </p:cNvPr>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10130817" y="5785420"/>
            <a:ext cx="580686" cy="206320"/>
          </a:xfrm>
          <a:prstGeom prst="rect">
            <a:avLst/>
          </a:prstGeom>
          <a:noFill/>
          <a:ln>
            <a:noFill/>
          </a:ln>
        </p:spPr>
      </p:pic>
      <p:sp>
        <p:nvSpPr>
          <p:cNvPr id="8" name="Google Shape;79;p14">
            <a:extLst>
              <a:ext uri="{FF2B5EF4-FFF2-40B4-BE49-F238E27FC236}">
                <a16:creationId xmlns:a16="http://schemas.microsoft.com/office/drawing/2014/main" id="{F2A57630-6538-4213-B46C-9640641493D0}"/>
              </a:ext>
            </a:extLst>
          </p:cNvPr>
          <p:cNvSpPr txBox="1"/>
          <p:nvPr/>
        </p:nvSpPr>
        <p:spPr>
          <a:xfrm>
            <a:off x="9762253" y="5831285"/>
            <a:ext cx="321000" cy="1614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chemeClr val="accent4"/>
              </a:buClr>
              <a:buSzPts val="200"/>
              <a:buFont typeface="Trebuchet MS"/>
              <a:buNone/>
            </a:pPr>
            <a:fld id="{00000000-1234-1234-1234-123412341234}" type="slidenum">
              <a:rPr lang="en-US" sz="800" b="0" i="0" u="none" strike="noStrike" cap="none">
                <a:solidFill>
                  <a:schemeClr val="accent4"/>
                </a:solidFill>
                <a:latin typeface="Trebuchet MS"/>
                <a:ea typeface="Trebuchet MS"/>
                <a:cs typeface="Trebuchet MS"/>
                <a:sym typeface="Trebuchet MS"/>
              </a:rPr>
              <a:t>‹#›</a:t>
            </a:fld>
            <a:r>
              <a:rPr lang="en-US" sz="1100" b="0" i="0" u="none" strike="noStrike" cap="none" dirty="0">
                <a:solidFill>
                  <a:srgbClr val="12FEB6"/>
                </a:solidFill>
                <a:latin typeface="Questrial"/>
                <a:ea typeface="Questrial"/>
                <a:cs typeface="Questrial"/>
                <a:sym typeface="Questrial"/>
              </a:rPr>
              <a:t> </a:t>
            </a:r>
            <a:endParaRPr sz="1300" dirty="0"/>
          </a:p>
        </p:txBody>
      </p:sp>
    </p:spTree>
    <p:extLst>
      <p:ext uri="{BB962C8B-B14F-4D97-AF65-F5344CB8AC3E}">
        <p14:creationId xmlns:p14="http://schemas.microsoft.com/office/powerpoint/2010/main" val="2993943535"/>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Closing Slide" preserve="1">
  <p:cSld name="Closing Slide">
    <p:spTree>
      <p:nvGrpSpPr>
        <p:cNvPr id="1" name="Shape 39"/>
        <p:cNvGrpSpPr/>
        <p:nvPr/>
      </p:nvGrpSpPr>
      <p:grpSpPr>
        <a:xfrm>
          <a:off x="0" y="0"/>
          <a:ext cx="0" cy="0"/>
          <a:chOff x="0" y="0"/>
          <a:chExt cx="0" cy="0"/>
        </a:xfrm>
      </p:grpSpPr>
      <p:pic>
        <p:nvPicPr>
          <p:cNvPr id="40" name="Google Shape;40;p6"/>
          <p:cNvPicPr preferRelativeResize="0"/>
          <p:nvPr/>
        </p:nvPicPr>
        <p:blipFill rotWithShape="1">
          <a:blip r:embed="rId2" cstate="screen">
            <a:alphaModFix/>
            <a:extLst>
              <a:ext uri="{28A0092B-C50C-407E-A947-70E740481C1C}">
                <a14:useLocalDpi xmlns:a14="http://schemas.microsoft.com/office/drawing/2010/main"/>
              </a:ext>
            </a:extLst>
          </a:blip>
          <a:srcRect l="-21753" b="-229"/>
          <a:stretch/>
        </p:blipFill>
        <p:spPr>
          <a:xfrm>
            <a:off x="0" y="0"/>
            <a:ext cx="10972800" cy="5942501"/>
          </a:xfrm>
          <a:prstGeom prst="rect">
            <a:avLst/>
          </a:prstGeom>
          <a:noFill/>
          <a:ln>
            <a:noFill/>
          </a:ln>
        </p:spPr>
      </p:pic>
      <p:sp>
        <p:nvSpPr>
          <p:cNvPr id="41" name="Google Shape;41;p6"/>
          <p:cNvSpPr/>
          <p:nvPr/>
        </p:nvSpPr>
        <p:spPr>
          <a:xfrm rot="10800000" flipH="1">
            <a:off x="0" y="0"/>
            <a:ext cx="10972800" cy="6172200"/>
          </a:xfrm>
          <a:prstGeom prst="rect">
            <a:avLst/>
          </a:prstGeom>
          <a:gradFill>
            <a:gsLst>
              <a:gs pos="0">
                <a:schemeClr val="lt1"/>
              </a:gs>
              <a:gs pos="34000">
                <a:schemeClr val="lt1"/>
              </a:gs>
              <a:gs pos="100000">
                <a:srgbClr val="FFFFFF">
                  <a:alpha val="34509"/>
                </a:srgbClr>
              </a:gs>
            </a:gsLst>
            <a:lin ang="30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pic>
        <p:nvPicPr>
          <p:cNvPr id="42" name="Google Shape;42;p6"/>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583337" y="3902417"/>
            <a:ext cx="3232858" cy="1132744"/>
          </a:xfrm>
          <a:prstGeom prst="rect">
            <a:avLst/>
          </a:prstGeom>
          <a:noFill/>
          <a:ln>
            <a:noFill/>
          </a:ln>
        </p:spPr>
      </p:pic>
      <p:sp>
        <p:nvSpPr>
          <p:cNvPr id="43" name="Google Shape;43;p6"/>
          <p:cNvSpPr txBox="1"/>
          <p:nvPr/>
        </p:nvSpPr>
        <p:spPr>
          <a:xfrm>
            <a:off x="481651" y="5158600"/>
            <a:ext cx="2742300" cy="3693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rgbClr val="000000"/>
              </a:buClr>
              <a:buSzPts val="2000"/>
              <a:buFont typeface="Arial"/>
              <a:buNone/>
            </a:pPr>
            <a:r>
              <a:rPr lang="en-US" sz="2000" b="0" i="0" u="none" strike="noStrike" cap="none">
                <a:solidFill>
                  <a:schemeClr val="lt2"/>
                </a:solidFill>
                <a:latin typeface="Trebuchet MS"/>
                <a:ea typeface="Trebuchet MS"/>
                <a:cs typeface="Trebuchet MS"/>
                <a:sym typeface="Trebuchet MS"/>
              </a:rPr>
              <a:t>www.nvidia.com/dli</a:t>
            </a: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668601166"/>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Title, Subtitle, and Content with CONFIDENTIAL" preserve="1">
  <p:cSld name="Title, Subtitle, and Content with CONFIDENTIAL">
    <p:spTree>
      <p:nvGrpSpPr>
        <p:cNvPr id="1" name="Shape 45"/>
        <p:cNvGrpSpPr/>
        <p:nvPr/>
      </p:nvGrpSpPr>
      <p:grpSpPr>
        <a:xfrm>
          <a:off x="0" y="0"/>
          <a:ext cx="0" cy="0"/>
          <a:chOff x="0" y="0"/>
          <a:chExt cx="0" cy="0"/>
        </a:xfrm>
      </p:grpSpPr>
      <p:sp>
        <p:nvSpPr>
          <p:cNvPr id="46" name="Google Shape;46;p7"/>
          <p:cNvSpPr txBox="1">
            <a:spLocks noGrp="1"/>
          </p:cNvSpPr>
          <p:nvPr>
            <p:ph type="title"/>
          </p:nvPr>
        </p:nvSpPr>
        <p:spPr>
          <a:xfrm>
            <a:off x="498348" y="661226"/>
            <a:ext cx="9976104" cy="590931"/>
          </a:xfrm>
          <a:prstGeom prst="rect">
            <a:avLst/>
          </a:prstGeom>
          <a:noFill/>
          <a:ln>
            <a:noFill/>
          </a:ln>
        </p:spPr>
        <p:txBody>
          <a:bodyPr spcFirstLastPara="1" wrap="square" lIns="91425" tIns="91425" rIns="91425" bIns="91425" anchor="b" anchorCtr="0"/>
          <a:lstStyle>
            <a:lvl1pPr marR="0" lvl="0" algn="ctr" rtl="0">
              <a:lnSpc>
                <a:spcPct val="90000"/>
              </a:lnSpc>
              <a:spcBef>
                <a:spcPts val="0"/>
              </a:spcBef>
              <a:spcAft>
                <a:spcPts val="0"/>
              </a:spcAft>
              <a:buClr>
                <a:srgbClr val="000000"/>
              </a:buClr>
              <a:buSzPts val="1400"/>
              <a:buFont typeface="Arial"/>
              <a:buNone/>
              <a:defRPr sz="3600" b="1" i="0" u="none" strike="noStrike" cap="none">
                <a:solidFill>
                  <a:schemeClr val="dk2"/>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9pPr>
          </a:lstStyle>
          <a:p>
            <a:r>
              <a:rPr lang="en-US"/>
              <a:t>Click to edit Master title style</a:t>
            </a:r>
            <a:endParaRPr/>
          </a:p>
        </p:txBody>
      </p:sp>
      <p:sp>
        <p:nvSpPr>
          <p:cNvPr id="47" name="Google Shape;47;p7"/>
          <p:cNvSpPr txBox="1">
            <a:spLocks noGrp="1"/>
          </p:cNvSpPr>
          <p:nvPr>
            <p:ph type="body" idx="1"/>
          </p:nvPr>
        </p:nvSpPr>
        <p:spPr>
          <a:xfrm>
            <a:off x="516750" y="2103035"/>
            <a:ext cx="9948672" cy="3718925"/>
          </a:xfrm>
          <a:prstGeom prst="rect">
            <a:avLst/>
          </a:prstGeom>
          <a:noFill/>
          <a:ln>
            <a:noFill/>
          </a:ln>
        </p:spPr>
        <p:txBody>
          <a:bodyPr spcFirstLastPara="1" wrap="square" lIns="91425" tIns="91425" rIns="91425" bIns="91425" anchor="t" anchorCtr="0"/>
          <a:lstStyle>
            <a:lvl1pPr marL="457200" marR="0" lvl="0" indent="-228600" algn="l" rtl="0">
              <a:lnSpc>
                <a:spcPct val="90000"/>
              </a:lnSpc>
              <a:spcBef>
                <a:spcPts val="900"/>
              </a:spcBef>
              <a:spcAft>
                <a:spcPts val="0"/>
              </a:spcAft>
              <a:buClr>
                <a:schemeClr val="dk1"/>
              </a:buClr>
              <a:buSzPts val="1400"/>
              <a:buFont typeface="Trebuchet MS"/>
              <a:buNone/>
              <a:defRPr sz="2000" b="0" i="0" u="none" strike="noStrike" cap="none">
                <a:solidFill>
                  <a:schemeClr val="dk2"/>
                </a:solidFill>
                <a:latin typeface="Trebuchet MS"/>
                <a:ea typeface="Trebuchet MS"/>
                <a:cs typeface="Trebuchet MS"/>
                <a:sym typeface="Trebuchet MS"/>
              </a:defRPr>
            </a:lvl1pPr>
            <a:lvl2pPr marL="914400" marR="0" lvl="1" indent="-228600" algn="l" rtl="0">
              <a:lnSpc>
                <a:spcPct val="90000"/>
              </a:lnSpc>
              <a:spcBef>
                <a:spcPts val="900"/>
              </a:spcBef>
              <a:spcAft>
                <a:spcPts val="0"/>
              </a:spcAft>
              <a:buClr>
                <a:schemeClr val="dk1"/>
              </a:buClr>
              <a:buSzPts val="1400"/>
              <a:buFont typeface="Trebuchet MS"/>
              <a:buNone/>
              <a:defRPr sz="1800" b="0" i="0" u="none" strike="noStrike" cap="none">
                <a:solidFill>
                  <a:schemeClr val="dk2"/>
                </a:solidFill>
                <a:latin typeface="Trebuchet MS"/>
                <a:ea typeface="Trebuchet MS"/>
                <a:cs typeface="Trebuchet MS"/>
                <a:sym typeface="Trebuchet MS"/>
              </a:defRPr>
            </a:lvl2pPr>
            <a:lvl3pPr marL="1371600" marR="0" lvl="2" indent="-228600" algn="l" rtl="0">
              <a:lnSpc>
                <a:spcPct val="90000"/>
              </a:lnSpc>
              <a:spcBef>
                <a:spcPts val="900"/>
              </a:spcBef>
              <a:spcAft>
                <a:spcPts val="0"/>
              </a:spcAft>
              <a:buClr>
                <a:schemeClr val="dk1"/>
              </a:buClr>
              <a:buSzPts val="1400"/>
              <a:buFont typeface="Trebuchet MS"/>
              <a:buNone/>
              <a:defRPr sz="1600" b="0" i="0" u="none" strike="noStrike" cap="none">
                <a:solidFill>
                  <a:schemeClr val="dk2"/>
                </a:solidFill>
                <a:latin typeface="Trebuchet MS"/>
                <a:ea typeface="Trebuchet MS"/>
                <a:cs typeface="Trebuchet MS"/>
                <a:sym typeface="Trebuchet MS"/>
              </a:defRPr>
            </a:lvl3pPr>
            <a:lvl4pPr marL="1828800" marR="0" lvl="3" indent="-342900" algn="l" rtl="0">
              <a:lnSpc>
                <a:spcPct val="100000"/>
              </a:lnSpc>
              <a:spcBef>
                <a:spcPts val="900"/>
              </a:spcBef>
              <a:spcAft>
                <a:spcPts val="0"/>
              </a:spcAft>
              <a:buClr>
                <a:schemeClr val="dk1"/>
              </a:buClr>
              <a:buSzPts val="1800"/>
              <a:buFont typeface="Trebuchet MS"/>
              <a:buChar char="▪"/>
              <a:defRPr sz="1800" b="0" i="0" u="none" strike="noStrike" cap="none">
                <a:solidFill>
                  <a:schemeClr val="lt1"/>
                </a:solidFill>
                <a:latin typeface="Trebuchet MS"/>
                <a:ea typeface="Trebuchet MS"/>
                <a:cs typeface="Trebuchet MS"/>
                <a:sym typeface="Trebuchet MS"/>
              </a:defRPr>
            </a:lvl4pPr>
            <a:lvl5pPr marL="2286000" marR="0" lvl="4" indent="-355600" algn="l" rtl="0">
              <a:lnSpc>
                <a:spcPct val="100000"/>
              </a:lnSpc>
              <a:spcBef>
                <a:spcPts val="400"/>
              </a:spcBef>
              <a:spcAft>
                <a:spcPts val="0"/>
              </a:spcAft>
              <a:buClr>
                <a:schemeClr val="dk1"/>
              </a:buClr>
              <a:buSzPts val="2000"/>
              <a:buFont typeface="Trebuchet MS"/>
              <a:buChar char="▪"/>
              <a:defRPr sz="2000" b="0" i="0" u="none" strike="noStrike" cap="none">
                <a:solidFill>
                  <a:schemeClr val="lt1"/>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pPr lvl="0"/>
            <a:r>
              <a:rPr lang="en-US"/>
              <a:t>Click to edit Master text styles</a:t>
            </a:r>
          </a:p>
        </p:txBody>
      </p:sp>
      <p:sp>
        <p:nvSpPr>
          <p:cNvPr id="48" name="Google Shape;48;p7"/>
          <p:cNvSpPr txBox="1">
            <a:spLocks noGrp="1"/>
          </p:cNvSpPr>
          <p:nvPr>
            <p:ph type="body" idx="2"/>
          </p:nvPr>
        </p:nvSpPr>
        <p:spPr>
          <a:xfrm>
            <a:off x="498348" y="1183333"/>
            <a:ext cx="9976104" cy="525463"/>
          </a:xfrm>
          <a:prstGeom prst="rect">
            <a:avLst/>
          </a:prstGeom>
          <a:noFill/>
          <a:ln>
            <a:noFill/>
          </a:ln>
        </p:spPr>
        <p:txBody>
          <a:bodyPr spcFirstLastPara="1" wrap="square" lIns="91425" tIns="91425" rIns="91425" bIns="91425" anchor="t" anchorCtr="0"/>
          <a:lstStyle>
            <a:lvl1pPr marL="457200" marR="0" lvl="0" indent="-228600" algn="ctr" rtl="0">
              <a:lnSpc>
                <a:spcPct val="90000"/>
              </a:lnSpc>
              <a:spcBef>
                <a:spcPts val="900"/>
              </a:spcBef>
              <a:spcAft>
                <a:spcPts val="0"/>
              </a:spcAft>
              <a:buClr>
                <a:schemeClr val="dk1"/>
              </a:buClr>
              <a:buSzPts val="1400"/>
              <a:buFont typeface="Trebuchet MS"/>
              <a:buNone/>
              <a:defRPr sz="2400" b="0" i="0" u="none" strike="noStrike" cap="none">
                <a:solidFill>
                  <a:schemeClr val="lt2"/>
                </a:solidFill>
                <a:latin typeface="Trebuchet MS"/>
                <a:ea typeface="Trebuchet MS"/>
                <a:cs typeface="Trebuchet MS"/>
                <a:sym typeface="Trebuchet MS"/>
              </a:defRPr>
            </a:lvl1pPr>
            <a:lvl2pPr marL="914400" marR="0" lvl="1" indent="-228600" algn="ctr" rtl="0">
              <a:lnSpc>
                <a:spcPct val="90000"/>
              </a:lnSpc>
              <a:spcBef>
                <a:spcPts val="900"/>
              </a:spcBef>
              <a:spcAft>
                <a:spcPts val="0"/>
              </a:spcAft>
              <a:buClr>
                <a:schemeClr val="dk1"/>
              </a:buClr>
              <a:buSzPts val="1400"/>
              <a:buFont typeface="Trebuchet MS"/>
              <a:buNone/>
              <a:defRPr sz="2800" b="0" i="0" u="none" strike="noStrike" cap="none">
                <a:solidFill>
                  <a:schemeClr val="lt2"/>
                </a:solidFill>
                <a:latin typeface="Trebuchet MS"/>
                <a:ea typeface="Trebuchet MS"/>
                <a:cs typeface="Trebuchet MS"/>
                <a:sym typeface="Trebuchet MS"/>
              </a:defRPr>
            </a:lvl2pPr>
            <a:lvl3pPr marL="1371600" marR="0" lvl="2" indent="-228600" algn="ctr" rtl="0">
              <a:lnSpc>
                <a:spcPct val="90000"/>
              </a:lnSpc>
              <a:spcBef>
                <a:spcPts val="900"/>
              </a:spcBef>
              <a:spcAft>
                <a:spcPts val="0"/>
              </a:spcAft>
              <a:buClr>
                <a:schemeClr val="dk1"/>
              </a:buClr>
              <a:buSzPts val="1400"/>
              <a:buFont typeface="Trebuchet MS"/>
              <a:buNone/>
              <a:defRPr sz="2800" b="0" i="0" u="none" strike="noStrike" cap="none">
                <a:solidFill>
                  <a:schemeClr val="lt2"/>
                </a:solidFill>
                <a:latin typeface="Trebuchet MS"/>
                <a:ea typeface="Trebuchet MS"/>
                <a:cs typeface="Trebuchet MS"/>
                <a:sym typeface="Trebuchet MS"/>
              </a:defRPr>
            </a:lvl3pPr>
            <a:lvl4pPr marL="1828800" marR="0" lvl="3" indent="-228600" algn="ctr" rtl="0">
              <a:lnSpc>
                <a:spcPct val="100000"/>
              </a:lnSpc>
              <a:spcBef>
                <a:spcPts val="900"/>
              </a:spcBef>
              <a:spcAft>
                <a:spcPts val="0"/>
              </a:spcAft>
              <a:buClr>
                <a:schemeClr val="lt2"/>
              </a:buClr>
              <a:buSzPts val="2000"/>
              <a:buFont typeface="Trebuchet MS"/>
              <a:buNone/>
              <a:defRPr sz="2800" b="0" i="0" u="none" strike="noStrike" cap="none">
                <a:solidFill>
                  <a:schemeClr val="lt2"/>
                </a:solidFill>
                <a:latin typeface="Trebuchet MS"/>
                <a:ea typeface="Trebuchet MS"/>
                <a:cs typeface="Trebuchet MS"/>
                <a:sym typeface="Trebuchet MS"/>
              </a:defRPr>
            </a:lvl4pPr>
            <a:lvl5pPr marL="2286000" marR="0" lvl="4" indent="-228600" algn="ctr" rtl="0">
              <a:lnSpc>
                <a:spcPct val="100000"/>
              </a:lnSpc>
              <a:spcBef>
                <a:spcPts val="560"/>
              </a:spcBef>
              <a:spcAft>
                <a:spcPts val="0"/>
              </a:spcAft>
              <a:buClr>
                <a:schemeClr val="lt2"/>
              </a:buClr>
              <a:buSzPts val="2000"/>
              <a:buFont typeface="Trebuchet MS"/>
              <a:buNone/>
              <a:defRPr sz="2800" b="0" i="0" u="none" strike="noStrike" cap="none">
                <a:solidFill>
                  <a:schemeClr val="lt2"/>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pPr lvl="0"/>
            <a:r>
              <a:rPr lang="en-US"/>
              <a:t>Click to edit Master text styles</a:t>
            </a:r>
          </a:p>
        </p:txBody>
      </p:sp>
      <p:sp>
        <p:nvSpPr>
          <p:cNvPr id="49" name="Google Shape;49;p7"/>
          <p:cNvSpPr/>
          <p:nvPr/>
        </p:nvSpPr>
        <p:spPr>
          <a:xfrm>
            <a:off x="7049729" y="5781717"/>
            <a:ext cx="2762866" cy="248142"/>
          </a:xfrm>
          <a:prstGeom prst="rect">
            <a:avLst/>
          </a:prstGeom>
          <a:noFill/>
          <a:ln>
            <a:noFill/>
          </a:ln>
        </p:spPr>
        <p:txBody>
          <a:bodyPr spcFirstLastPara="1" wrap="square" lIns="91425" tIns="45700" rIns="91425" bIns="45700" anchor="b" anchorCtr="0">
            <a:noAutofit/>
          </a:bodyPr>
          <a:lstStyle/>
          <a:p>
            <a:pPr marL="0" marR="0" lvl="0" indent="0" algn="r" rtl="0">
              <a:lnSpc>
                <a:spcPct val="90000"/>
              </a:lnSpc>
              <a:spcBef>
                <a:spcPts val="0"/>
              </a:spcBef>
              <a:spcAft>
                <a:spcPts val="0"/>
              </a:spcAft>
              <a:buClr>
                <a:schemeClr val="dk2"/>
              </a:buClr>
              <a:buSzPts val="800"/>
              <a:buFont typeface="Trebuchet MS"/>
              <a:buNone/>
            </a:pPr>
            <a:r>
              <a:rPr lang="en-US" sz="800" b="1" i="0" u="none" strike="noStrike" cap="none">
                <a:solidFill>
                  <a:schemeClr val="dk2"/>
                </a:solidFill>
                <a:latin typeface="Trebuchet MS"/>
                <a:ea typeface="Trebuchet MS"/>
                <a:cs typeface="Trebuchet MS"/>
                <a:sym typeface="Trebuchet MS"/>
              </a:rPr>
              <a:t>NVIDIA CONFIDENTIAL. DO NOT DISTRIBUTE.</a:t>
            </a: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079628297"/>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Title, Subtitle, and Two Content" preserve="1">
  <p:cSld name="Title, Subtitle, and Two Content">
    <p:spTree>
      <p:nvGrpSpPr>
        <p:cNvPr id="1" name="Shape 51"/>
        <p:cNvGrpSpPr/>
        <p:nvPr/>
      </p:nvGrpSpPr>
      <p:grpSpPr>
        <a:xfrm>
          <a:off x="0" y="0"/>
          <a:ext cx="0" cy="0"/>
          <a:chOff x="0" y="0"/>
          <a:chExt cx="0" cy="0"/>
        </a:xfrm>
      </p:grpSpPr>
      <p:sp>
        <p:nvSpPr>
          <p:cNvPr id="52" name="Google Shape;52;p8"/>
          <p:cNvSpPr txBox="1">
            <a:spLocks noGrp="1"/>
          </p:cNvSpPr>
          <p:nvPr>
            <p:ph type="title"/>
          </p:nvPr>
        </p:nvSpPr>
        <p:spPr>
          <a:xfrm>
            <a:off x="498348" y="654352"/>
            <a:ext cx="9976104" cy="590931"/>
          </a:xfrm>
          <a:prstGeom prst="rect">
            <a:avLst/>
          </a:prstGeom>
          <a:noFill/>
          <a:ln>
            <a:noFill/>
          </a:ln>
        </p:spPr>
        <p:txBody>
          <a:bodyPr spcFirstLastPara="1" wrap="square" lIns="91425" tIns="91425" rIns="91425" bIns="91425" anchor="b" anchorCtr="0"/>
          <a:lstStyle>
            <a:lvl1pPr marR="0" lvl="0" algn="ctr" rtl="0">
              <a:lnSpc>
                <a:spcPct val="90000"/>
              </a:lnSpc>
              <a:spcBef>
                <a:spcPts val="0"/>
              </a:spcBef>
              <a:spcAft>
                <a:spcPts val="0"/>
              </a:spcAft>
              <a:buClr>
                <a:srgbClr val="000000"/>
              </a:buClr>
              <a:buSzPts val="1400"/>
              <a:buFont typeface="Arial"/>
              <a:buNone/>
              <a:defRPr sz="3600" b="1" i="0" u="none" strike="noStrike" cap="none">
                <a:solidFill>
                  <a:schemeClr val="dk2"/>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9pPr>
          </a:lstStyle>
          <a:p>
            <a:r>
              <a:rPr lang="en-US"/>
              <a:t>Click to edit Master title style</a:t>
            </a:r>
            <a:endParaRPr/>
          </a:p>
        </p:txBody>
      </p:sp>
      <p:sp>
        <p:nvSpPr>
          <p:cNvPr id="53" name="Google Shape;53;p8"/>
          <p:cNvSpPr txBox="1">
            <a:spLocks noGrp="1"/>
          </p:cNvSpPr>
          <p:nvPr>
            <p:ph type="body" idx="1"/>
          </p:nvPr>
        </p:nvSpPr>
        <p:spPr>
          <a:xfrm>
            <a:off x="498348" y="2111661"/>
            <a:ext cx="4945063" cy="3693521"/>
          </a:xfrm>
          <a:prstGeom prst="rect">
            <a:avLst/>
          </a:prstGeom>
          <a:noFill/>
          <a:ln>
            <a:noFill/>
          </a:ln>
        </p:spPr>
        <p:txBody>
          <a:bodyPr spcFirstLastPara="1" wrap="square" lIns="91425" tIns="91425" rIns="91425" bIns="91425" anchor="t" anchorCtr="0"/>
          <a:lstStyle>
            <a:lvl1pPr marL="457200" marR="0" lvl="0" indent="-381000" algn="l" rtl="0">
              <a:lnSpc>
                <a:spcPct val="90000"/>
              </a:lnSpc>
              <a:spcBef>
                <a:spcPts val="900"/>
              </a:spcBef>
              <a:spcAft>
                <a:spcPts val="0"/>
              </a:spcAft>
              <a:buClr>
                <a:schemeClr val="dk1"/>
              </a:buClr>
              <a:buSzPts val="2400"/>
              <a:buFont typeface="Trebuchet MS"/>
              <a:buChar char="•"/>
              <a:defRPr sz="2400" b="0" i="0" u="none" strike="noStrike" cap="none">
                <a:solidFill>
                  <a:schemeClr val="dk2"/>
                </a:solidFill>
                <a:latin typeface="Trebuchet MS"/>
                <a:ea typeface="Trebuchet MS"/>
                <a:cs typeface="Trebuchet MS"/>
                <a:sym typeface="Trebuchet MS"/>
              </a:defRPr>
            </a:lvl1pPr>
            <a:lvl2pPr marL="914400" marR="0" lvl="1" indent="-355600" algn="l" rtl="0">
              <a:lnSpc>
                <a:spcPct val="90000"/>
              </a:lnSpc>
              <a:spcBef>
                <a:spcPts val="900"/>
              </a:spcBef>
              <a:spcAft>
                <a:spcPts val="0"/>
              </a:spcAft>
              <a:buClr>
                <a:schemeClr val="dk1"/>
              </a:buClr>
              <a:buSzPts val="2000"/>
              <a:buFont typeface="Trebuchet MS"/>
              <a:buChar char="•"/>
              <a:defRPr sz="2000" b="0" i="0" u="none" strike="noStrike" cap="none">
                <a:solidFill>
                  <a:schemeClr val="dk2"/>
                </a:solidFill>
                <a:latin typeface="Trebuchet MS"/>
                <a:ea typeface="Trebuchet MS"/>
                <a:cs typeface="Trebuchet MS"/>
                <a:sym typeface="Trebuchet MS"/>
              </a:defRPr>
            </a:lvl2pPr>
            <a:lvl3pPr marL="1371600" marR="0" lvl="2" indent="-342900" algn="l" rtl="0">
              <a:lnSpc>
                <a:spcPct val="90000"/>
              </a:lnSpc>
              <a:spcBef>
                <a:spcPts val="900"/>
              </a:spcBef>
              <a:spcAft>
                <a:spcPts val="0"/>
              </a:spcAft>
              <a:buClr>
                <a:schemeClr val="dk1"/>
              </a:buClr>
              <a:buSzPts val="1800"/>
              <a:buFont typeface="Trebuchet MS"/>
              <a:buChar char="•"/>
              <a:defRPr sz="1800" b="0" i="0" u="none" strike="noStrike" cap="none">
                <a:solidFill>
                  <a:schemeClr val="dk2"/>
                </a:solidFill>
                <a:latin typeface="Trebuchet MS"/>
                <a:ea typeface="Trebuchet MS"/>
                <a:cs typeface="Trebuchet MS"/>
                <a:sym typeface="Trebuchet MS"/>
              </a:defRPr>
            </a:lvl3pPr>
            <a:lvl4pPr marL="1828800" marR="0" lvl="3" indent="-342900" algn="l" rtl="0">
              <a:lnSpc>
                <a:spcPct val="100000"/>
              </a:lnSpc>
              <a:spcBef>
                <a:spcPts val="900"/>
              </a:spcBef>
              <a:spcAft>
                <a:spcPts val="0"/>
              </a:spcAft>
              <a:buClr>
                <a:schemeClr val="lt1"/>
              </a:buClr>
              <a:buSzPts val="1800"/>
              <a:buFont typeface="Trebuchet MS"/>
              <a:buChar char="▪"/>
              <a:defRPr sz="1800" b="0" i="0" u="none" strike="noStrike" cap="none">
                <a:solidFill>
                  <a:schemeClr val="lt1"/>
                </a:solidFill>
                <a:latin typeface="Trebuchet MS"/>
                <a:ea typeface="Trebuchet MS"/>
                <a:cs typeface="Trebuchet MS"/>
                <a:sym typeface="Trebuchet MS"/>
              </a:defRPr>
            </a:lvl4pPr>
            <a:lvl5pPr marL="2286000" marR="0" lvl="4" indent="-342900" algn="l" rtl="0">
              <a:lnSpc>
                <a:spcPct val="100000"/>
              </a:lnSpc>
              <a:spcBef>
                <a:spcPts val="360"/>
              </a:spcBef>
              <a:spcAft>
                <a:spcPts val="0"/>
              </a:spcAft>
              <a:buClr>
                <a:schemeClr val="lt1"/>
              </a:buClr>
              <a:buSzPts val="1800"/>
              <a:buFont typeface="Trebuchet MS"/>
              <a:buChar char="▪"/>
              <a:defRPr sz="1800" b="0" i="0" u="none" strike="noStrike" cap="none">
                <a:solidFill>
                  <a:schemeClr val="lt1"/>
                </a:solidFill>
                <a:latin typeface="Trebuchet MS"/>
                <a:ea typeface="Trebuchet MS"/>
                <a:cs typeface="Trebuchet MS"/>
                <a:sym typeface="Trebuchet MS"/>
              </a:defRPr>
            </a:lvl5pPr>
            <a:lvl6pPr marL="2743200" marR="0" lvl="5" indent="-342900" algn="l" rtl="0">
              <a:lnSpc>
                <a:spcPct val="100000"/>
              </a:lnSpc>
              <a:spcBef>
                <a:spcPts val="360"/>
              </a:spcBef>
              <a:spcAft>
                <a:spcPts val="0"/>
              </a:spcAft>
              <a:buClr>
                <a:schemeClr val="dk2"/>
              </a:buClr>
              <a:buSzPts val="1800"/>
              <a:buFont typeface="Trebuchet MS"/>
              <a:buChar char="»"/>
              <a:defRPr sz="1800" b="0" i="0" u="none" strike="noStrike" cap="none">
                <a:solidFill>
                  <a:schemeClr val="dk2"/>
                </a:solidFill>
                <a:latin typeface="Trebuchet MS"/>
                <a:ea typeface="Trebuchet MS"/>
                <a:cs typeface="Trebuchet MS"/>
                <a:sym typeface="Trebuchet MS"/>
              </a:defRPr>
            </a:lvl6pPr>
            <a:lvl7pPr marL="3200400" marR="0" lvl="6" indent="-342900" algn="l" rtl="0">
              <a:lnSpc>
                <a:spcPct val="100000"/>
              </a:lnSpc>
              <a:spcBef>
                <a:spcPts val="360"/>
              </a:spcBef>
              <a:spcAft>
                <a:spcPts val="0"/>
              </a:spcAft>
              <a:buClr>
                <a:schemeClr val="dk2"/>
              </a:buClr>
              <a:buSzPts val="1800"/>
              <a:buFont typeface="Trebuchet MS"/>
              <a:buChar char="»"/>
              <a:defRPr sz="1800" b="0" i="0" u="none" strike="noStrike" cap="none">
                <a:solidFill>
                  <a:schemeClr val="dk2"/>
                </a:solidFill>
                <a:latin typeface="Trebuchet MS"/>
                <a:ea typeface="Trebuchet MS"/>
                <a:cs typeface="Trebuchet MS"/>
                <a:sym typeface="Trebuchet MS"/>
              </a:defRPr>
            </a:lvl7pPr>
            <a:lvl8pPr marL="3657600" marR="0" lvl="7" indent="-342900" algn="l" rtl="0">
              <a:lnSpc>
                <a:spcPct val="100000"/>
              </a:lnSpc>
              <a:spcBef>
                <a:spcPts val="360"/>
              </a:spcBef>
              <a:spcAft>
                <a:spcPts val="0"/>
              </a:spcAft>
              <a:buClr>
                <a:schemeClr val="dk2"/>
              </a:buClr>
              <a:buSzPts val="1800"/>
              <a:buFont typeface="Trebuchet MS"/>
              <a:buChar char="»"/>
              <a:defRPr sz="1800" b="0" i="0" u="none" strike="noStrike" cap="none">
                <a:solidFill>
                  <a:schemeClr val="dk2"/>
                </a:solidFill>
                <a:latin typeface="Trebuchet MS"/>
                <a:ea typeface="Trebuchet MS"/>
                <a:cs typeface="Trebuchet MS"/>
                <a:sym typeface="Trebuchet MS"/>
              </a:defRPr>
            </a:lvl8pPr>
            <a:lvl9pPr marL="4114800" marR="0" lvl="8" indent="-342900" algn="l" rtl="0">
              <a:lnSpc>
                <a:spcPct val="100000"/>
              </a:lnSpc>
              <a:spcBef>
                <a:spcPts val="360"/>
              </a:spcBef>
              <a:spcAft>
                <a:spcPts val="0"/>
              </a:spcAft>
              <a:buClr>
                <a:schemeClr val="dk2"/>
              </a:buClr>
              <a:buSzPts val="1800"/>
              <a:buFont typeface="Trebuchet MS"/>
              <a:buChar char="»"/>
              <a:defRPr sz="1800" b="0" i="0" u="none" strike="noStrike" cap="none">
                <a:solidFill>
                  <a:schemeClr val="dk2"/>
                </a:solidFill>
                <a:latin typeface="Trebuchet MS"/>
                <a:ea typeface="Trebuchet MS"/>
                <a:cs typeface="Trebuchet MS"/>
                <a:sym typeface="Trebuchet MS"/>
              </a:defRPr>
            </a:lvl9pPr>
          </a:lstStyle>
          <a:p>
            <a:pPr lvl="0"/>
            <a:r>
              <a:rPr lang="en-US"/>
              <a:t>Click to edit Master text styles</a:t>
            </a:r>
          </a:p>
        </p:txBody>
      </p:sp>
      <p:sp>
        <p:nvSpPr>
          <p:cNvPr id="54" name="Google Shape;54;p8"/>
          <p:cNvSpPr txBox="1">
            <a:spLocks noGrp="1"/>
          </p:cNvSpPr>
          <p:nvPr>
            <p:ph type="body" idx="2"/>
          </p:nvPr>
        </p:nvSpPr>
        <p:spPr>
          <a:xfrm>
            <a:off x="5529390" y="2111661"/>
            <a:ext cx="4945062" cy="3693521"/>
          </a:xfrm>
          <a:prstGeom prst="rect">
            <a:avLst/>
          </a:prstGeom>
          <a:noFill/>
          <a:ln>
            <a:noFill/>
          </a:ln>
        </p:spPr>
        <p:txBody>
          <a:bodyPr spcFirstLastPara="1" wrap="square" lIns="91425" tIns="91425" rIns="91425" bIns="91425" anchor="t" anchorCtr="0"/>
          <a:lstStyle>
            <a:lvl1pPr marL="457200" marR="0" lvl="0" indent="-381000" algn="l" rtl="0">
              <a:lnSpc>
                <a:spcPct val="90000"/>
              </a:lnSpc>
              <a:spcBef>
                <a:spcPts val="900"/>
              </a:spcBef>
              <a:spcAft>
                <a:spcPts val="0"/>
              </a:spcAft>
              <a:buClr>
                <a:schemeClr val="dk1"/>
              </a:buClr>
              <a:buSzPts val="2400"/>
              <a:buFont typeface="Trebuchet MS"/>
              <a:buChar char="•"/>
              <a:defRPr sz="2400" b="0" i="0" u="none" strike="noStrike" cap="none">
                <a:solidFill>
                  <a:schemeClr val="dk2"/>
                </a:solidFill>
                <a:latin typeface="Trebuchet MS"/>
                <a:ea typeface="Trebuchet MS"/>
                <a:cs typeface="Trebuchet MS"/>
                <a:sym typeface="Trebuchet MS"/>
              </a:defRPr>
            </a:lvl1pPr>
            <a:lvl2pPr marL="914400" marR="0" lvl="1" indent="-355600" algn="l" rtl="0">
              <a:lnSpc>
                <a:spcPct val="90000"/>
              </a:lnSpc>
              <a:spcBef>
                <a:spcPts val="900"/>
              </a:spcBef>
              <a:spcAft>
                <a:spcPts val="0"/>
              </a:spcAft>
              <a:buClr>
                <a:schemeClr val="dk1"/>
              </a:buClr>
              <a:buSzPts val="2000"/>
              <a:buFont typeface="Trebuchet MS"/>
              <a:buChar char="•"/>
              <a:defRPr sz="2000" b="0" i="0" u="none" strike="noStrike" cap="none">
                <a:solidFill>
                  <a:schemeClr val="dk2"/>
                </a:solidFill>
                <a:latin typeface="Trebuchet MS"/>
                <a:ea typeface="Trebuchet MS"/>
                <a:cs typeface="Trebuchet MS"/>
                <a:sym typeface="Trebuchet MS"/>
              </a:defRPr>
            </a:lvl2pPr>
            <a:lvl3pPr marL="1371600" marR="0" lvl="2" indent="-342900" algn="l" rtl="0">
              <a:lnSpc>
                <a:spcPct val="90000"/>
              </a:lnSpc>
              <a:spcBef>
                <a:spcPts val="900"/>
              </a:spcBef>
              <a:spcAft>
                <a:spcPts val="0"/>
              </a:spcAft>
              <a:buClr>
                <a:schemeClr val="dk1"/>
              </a:buClr>
              <a:buSzPts val="1800"/>
              <a:buFont typeface="Trebuchet MS"/>
              <a:buChar char="•"/>
              <a:defRPr sz="1800" b="0" i="0" u="none" strike="noStrike" cap="none">
                <a:solidFill>
                  <a:schemeClr val="dk2"/>
                </a:solidFill>
                <a:latin typeface="Trebuchet MS"/>
                <a:ea typeface="Trebuchet MS"/>
                <a:cs typeface="Trebuchet MS"/>
                <a:sym typeface="Trebuchet MS"/>
              </a:defRPr>
            </a:lvl3pPr>
            <a:lvl4pPr marL="1828800" marR="0" lvl="3" indent="-342900" algn="l" rtl="0">
              <a:lnSpc>
                <a:spcPct val="100000"/>
              </a:lnSpc>
              <a:spcBef>
                <a:spcPts val="900"/>
              </a:spcBef>
              <a:spcAft>
                <a:spcPts val="0"/>
              </a:spcAft>
              <a:buClr>
                <a:schemeClr val="lt1"/>
              </a:buClr>
              <a:buSzPts val="1800"/>
              <a:buFont typeface="Trebuchet MS"/>
              <a:buChar char="▪"/>
              <a:defRPr sz="1800" b="0" i="0" u="none" strike="noStrike" cap="none">
                <a:solidFill>
                  <a:schemeClr val="lt1"/>
                </a:solidFill>
                <a:latin typeface="Trebuchet MS"/>
                <a:ea typeface="Trebuchet MS"/>
                <a:cs typeface="Trebuchet MS"/>
                <a:sym typeface="Trebuchet MS"/>
              </a:defRPr>
            </a:lvl4pPr>
            <a:lvl5pPr marL="2286000" marR="0" lvl="4" indent="-342900" algn="l" rtl="0">
              <a:lnSpc>
                <a:spcPct val="100000"/>
              </a:lnSpc>
              <a:spcBef>
                <a:spcPts val="360"/>
              </a:spcBef>
              <a:spcAft>
                <a:spcPts val="0"/>
              </a:spcAft>
              <a:buClr>
                <a:schemeClr val="lt1"/>
              </a:buClr>
              <a:buSzPts val="1800"/>
              <a:buFont typeface="Trebuchet MS"/>
              <a:buChar char="▪"/>
              <a:defRPr sz="1800" b="0" i="0" u="none" strike="noStrike" cap="none">
                <a:solidFill>
                  <a:schemeClr val="lt1"/>
                </a:solidFill>
                <a:latin typeface="Trebuchet MS"/>
                <a:ea typeface="Trebuchet MS"/>
                <a:cs typeface="Trebuchet MS"/>
                <a:sym typeface="Trebuchet MS"/>
              </a:defRPr>
            </a:lvl5pPr>
            <a:lvl6pPr marL="2743200" marR="0" lvl="5" indent="-342900" algn="l" rtl="0">
              <a:lnSpc>
                <a:spcPct val="100000"/>
              </a:lnSpc>
              <a:spcBef>
                <a:spcPts val="360"/>
              </a:spcBef>
              <a:spcAft>
                <a:spcPts val="0"/>
              </a:spcAft>
              <a:buClr>
                <a:schemeClr val="dk2"/>
              </a:buClr>
              <a:buSzPts val="1800"/>
              <a:buFont typeface="Trebuchet MS"/>
              <a:buChar char="»"/>
              <a:defRPr sz="1800" b="0" i="0" u="none" strike="noStrike" cap="none">
                <a:solidFill>
                  <a:schemeClr val="dk2"/>
                </a:solidFill>
                <a:latin typeface="Trebuchet MS"/>
                <a:ea typeface="Trebuchet MS"/>
                <a:cs typeface="Trebuchet MS"/>
                <a:sym typeface="Trebuchet MS"/>
              </a:defRPr>
            </a:lvl6pPr>
            <a:lvl7pPr marL="3200400" marR="0" lvl="6" indent="-342900" algn="l" rtl="0">
              <a:lnSpc>
                <a:spcPct val="100000"/>
              </a:lnSpc>
              <a:spcBef>
                <a:spcPts val="360"/>
              </a:spcBef>
              <a:spcAft>
                <a:spcPts val="0"/>
              </a:spcAft>
              <a:buClr>
                <a:schemeClr val="dk2"/>
              </a:buClr>
              <a:buSzPts val="1800"/>
              <a:buFont typeface="Trebuchet MS"/>
              <a:buChar char="»"/>
              <a:defRPr sz="1800" b="0" i="0" u="none" strike="noStrike" cap="none">
                <a:solidFill>
                  <a:schemeClr val="dk2"/>
                </a:solidFill>
                <a:latin typeface="Trebuchet MS"/>
                <a:ea typeface="Trebuchet MS"/>
                <a:cs typeface="Trebuchet MS"/>
                <a:sym typeface="Trebuchet MS"/>
              </a:defRPr>
            </a:lvl7pPr>
            <a:lvl8pPr marL="3657600" marR="0" lvl="7" indent="-342900" algn="l" rtl="0">
              <a:lnSpc>
                <a:spcPct val="100000"/>
              </a:lnSpc>
              <a:spcBef>
                <a:spcPts val="360"/>
              </a:spcBef>
              <a:spcAft>
                <a:spcPts val="0"/>
              </a:spcAft>
              <a:buClr>
                <a:schemeClr val="dk2"/>
              </a:buClr>
              <a:buSzPts val="1800"/>
              <a:buFont typeface="Trebuchet MS"/>
              <a:buChar char="»"/>
              <a:defRPr sz="1800" b="0" i="0" u="none" strike="noStrike" cap="none">
                <a:solidFill>
                  <a:schemeClr val="dk2"/>
                </a:solidFill>
                <a:latin typeface="Trebuchet MS"/>
                <a:ea typeface="Trebuchet MS"/>
                <a:cs typeface="Trebuchet MS"/>
                <a:sym typeface="Trebuchet MS"/>
              </a:defRPr>
            </a:lvl8pPr>
            <a:lvl9pPr marL="4114800" marR="0" lvl="8" indent="-342900" algn="l" rtl="0">
              <a:lnSpc>
                <a:spcPct val="100000"/>
              </a:lnSpc>
              <a:spcBef>
                <a:spcPts val="360"/>
              </a:spcBef>
              <a:spcAft>
                <a:spcPts val="0"/>
              </a:spcAft>
              <a:buClr>
                <a:schemeClr val="dk2"/>
              </a:buClr>
              <a:buSzPts val="1800"/>
              <a:buFont typeface="Trebuchet MS"/>
              <a:buChar char="»"/>
              <a:defRPr sz="1800" b="0" i="0" u="none" strike="noStrike" cap="none">
                <a:solidFill>
                  <a:schemeClr val="dk2"/>
                </a:solidFill>
                <a:latin typeface="Trebuchet MS"/>
                <a:ea typeface="Trebuchet MS"/>
                <a:cs typeface="Trebuchet MS"/>
                <a:sym typeface="Trebuchet MS"/>
              </a:defRPr>
            </a:lvl9pPr>
          </a:lstStyle>
          <a:p>
            <a:pPr lvl="0"/>
            <a:r>
              <a:rPr lang="en-US"/>
              <a:t>Click to edit Master text styles</a:t>
            </a:r>
          </a:p>
        </p:txBody>
      </p:sp>
      <p:sp>
        <p:nvSpPr>
          <p:cNvPr id="55" name="Google Shape;55;p8"/>
          <p:cNvSpPr txBox="1">
            <a:spLocks noGrp="1"/>
          </p:cNvSpPr>
          <p:nvPr>
            <p:ph type="body" idx="3"/>
          </p:nvPr>
        </p:nvSpPr>
        <p:spPr>
          <a:xfrm>
            <a:off x="498348" y="1180568"/>
            <a:ext cx="9976104" cy="525463"/>
          </a:xfrm>
          <a:prstGeom prst="rect">
            <a:avLst/>
          </a:prstGeom>
          <a:noFill/>
          <a:ln>
            <a:noFill/>
          </a:ln>
        </p:spPr>
        <p:txBody>
          <a:bodyPr spcFirstLastPara="1" wrap="square" lIns="91425" tIns="91425" rIns="91425" bIns="91425" anchor="t" anchorCtr="0"/>
          <a:lstStyle>
            <a:lvl1pPr marL="457200" marR="0" lvl="0" indent="-228600" algn="ctr" rtl="0">
              <a:lnSpc>
                <a:spcPct val="90000"/>
              </a:lnSpc>
              <a:spcBef>
                <a:spcPts val="900"/>
              </a:spcBef>
              <a:spcAft>
                <a:spcPts val="0"/>
              </a:spcAft>
              <a:buClr>
                <a:schemeClr val="dk1"/>
              </a:buClr>
              <a:buSzPts val="1400"/>
              <a:buFont typeface="Trebuchet MS"/>
              <a:buNone/>
              <a:defRPr sz="2400" b="0" i="0" u="none" strike="noStrike" cap="none">
                <a:solidFill>
                  <a:schemeClr val="lt2"/>
                </a:solidFill>
                <a:latin typeface="Trebuchet MS"/>
                <a:ea typeface="Trebuchet MS"/>
                <a:cs typeface="Trebuchet MS"/>
                <a:sym typeface="Trebuchet MS"/>
              </a:defRPr>
            </a:lvl1pPr>
            <a:lvl2pPr marL="914400" marR="0" lvl="1" indent="-228600" algn="ctr" rtl="0">
              <a:lnSpc>
                <a:spcPct val="90000"/>
              </a:lnSpc>
              <a:spcBef>
                <a:spcPts val="900"/>
              </a:spcBef>
              <a:spcAft>
                <a:spcPts val="0"/>
              </a:spcAft>
              <a:buClr>
                <a:schemeClr val="dk1"/>
              </a:buClr>
              <a:buSzPts val="1400"/>
              <a:buFont typeface="Trebuchet MS"/>
              <a:buNone/>
              <a:defRPr sz="2800" b="0" i="0" u="none" strike="noStrike" cap="none">
                <a:solidFill>
                  <a:schemeClr val="lt2"/>
                </a:solidFill>
                <a:latin typeface="Trebuchet MS"/>
                <a:ea typeface="Trebuchet MS"/>
                <a:cs typeface="Trebuchet MS"/>
                <a:sym typeface="Trebuchet MS"/>
              </a:defRPr>
            </a:lvl2pPr>
            <a:lvl3pPr marL="1371600" marR="0" lvl="2" indent="-228600" algn="ctr" rtl="0">
              <a:lnSpc>
                <a:spcPct val="90000"/>
              </a:lnSpc>
              <a:spcBef>
                <a:spcPts val="900"/>
              </a:spcBef>
              <a:spcAft>
                <a:spcPts val="0"/>
              </a:spcAft>
              <a:buClr>
                <a:schemeClr val="dk1"/>
              </a:buClr>
              <a:buSzPts val="1400"/>
              <a:buFont typeface="Trebuchet MS"/>
              <a:buNone/>
              <a:defRPr sz="2800" b="0" i="0" u="none" strike="noStrike" cap="none">
                <a:solidFill>
                  <a:schemeClr val="lt2"/>
                </a:solidFill>
                <a:latin typeface="Trebuchet MS"/>
                <a:ea typeface="Trebuchet MS"/>
                <a:cs typeface="Trebuchet MS"/>
                <a:sym typeface="Trebuchet MS"/>
              </a:defRPr>
            </a:lvl3pPr>
            <a:lvl4pPr marL="1828800" marR="0" lvl="3" indent="-228600" algn="ctr" rtl="0">
              <a:lnSpc>
                <a:spcPct val="100000"/>
              </a:lnSpc>
              <a:spcBef>
                <a:spcPts val="900"/>
              </a:spcBef>
              <a:spcAft>
                <a:spcPts val="0"/>
              </a:spcAft>
              <a:buClr>
                <a:schemeClr val="lt2"/>
              </a:buClr>
              <a:buSzPts val="2000"/>
              <a:buFont typeface="Trebuchet MS"/>
              <a:buNone/>
              <a:defRPr sz="2800" b="0" i="0" u="none" strike="noStrike" cap="none">
                <a:solidFill>
                  <a:schemeClr val="lt2"/>
                </a:solidFill>
                <a:latin typeface="Trebuchet MS"/>
                <a:ea typeface="Trebuchet MS"/>
                <a:cs typeface="Trebuchet MS"/>
                <a:sym typeface="Trebuchet MS"/>
              </a:defRPr>
            </a:lvl4pPr>
            <a:lvl5pPr marL="2286000" marR="0" lvl="4" indent="-228600" algn="ctr" rtl="0">
              <a:lnSpc>
                <a:spcPct val="100000"/>
              </a:lnSpc>
              <a:spcBef>
                <a:spcPts val="560"/>
              </a:spcBef>
              <a:spcAft>
                <a:spcPts val="0"/>
              </a:spcAft>
              <a:buClr>
                <a:schemeClr val="lt2"/>
              </a:buClr>
              <a:buSzPts val="2000"/>
              <a:buFont typeface="Trebuchet MS"/>
              <a:buNone/>
              <a:defRPr sz="2800" b="0" i="0" u="none" strike="noStrike" cap="none">
                <a:solidFill>
                  <a:schemeClr val="lt2"/>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pPr lvl="0"/>
            <a:r>
              <a:rPr lang="en-US"/>
              <a:t>Click to edit Master text styles</a:t>
            </a:r>
          </a:p>
        </p:txBody>
      </p:sp>
      <p:sp>
        <p:nvSpPr>
          <p:cNvPr id="56" name="Google Shape;56;p8"/>
          <p:cNvSpPr txBox="1">
            <a:spLocks noGrp="1"/>
          </p:cNvSpPr>
          <p:nvPr>
            <p:ph type="sldNum" idx="12"/>
          </p:nvPr>
        </p:nvSpPr>
        <p:spPr>
          <a:xfrm>
            <a:off x="10268141" y="5699821"/>
            <a:ext cx="658500" cy="4725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447722544"/>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Video" type="titleOnly" preserve="1">
  <p:cSld name="Video">
    <p:spTree>
      <p:nvGrpSpPr>
        <p:cNvPr id="1" name="Shape 57"/>
        <p:cNvGrpSpPr/>
        <p:nvPr/>
      </p:nvGrpSpPr>
      <p:grpSpPr>
        <a:xfrm>
          <a:off x="0" y="0"/>
          <a:ext cx="0" cy="0"/>
          <a:chOff x="0" y="0"/>
          <a:chExt cx="0" cy="0"/>
        </a:xfrm>
      </p:grpSpPr>
      <p:sp>
        <p:nvSpPr>
          <p:cNvPr id="58" name="Google Shape;58;p9"/>
          <p:cNvSpPr/>
          <p:nvPr/>
        </p:nvSpPr>
        <p:spPr>
          <a:xfrm>
            <a:off x="0" y="0"/>
            <a:ext cx="10972800" cy="61722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9" name="Google Shape;59;p9"/>
          <p:cNvSpPr txBox="1">
            <a:spLocks noGrp="1"/>
          </p:cNvSpPr>
          <p:nvPr>
            <p:ph type="title"/>
          </p:nvPr>
        </p:nvSpPr>
        <p:spPr>
          <a:xfrm>
            <a:off x="1553497" y="5352631"/>
            <a:ext cx="7865806" cy="369332"/>
          </a:xfrm>
          <a:prstGeom prst="rect">
            <a:avLst/>
          </a:prstGeom>
          <a:noFill/>
          <a:ln>
            <a:noFill/>
          </a:ln>
        </p:spPr>
        <p:txBody>
          <a:bodyPr spcFirstLastPara="1" wrap="square" lIns="91425" tIns="91425" rIns="91425" bIns="91425" anchor="b" anchorCtr="0"/>
          <a:lstStyle>
            <a:lvl1pPr marR="0" lvl="0" algn="l" rtl="0">
              <a:lnSpc>
                <a:spcPct val="90000"/>
              </a:lnSpc>
              <a:spcBef>
                <a:spcPts val="0"/>
              </a:spcBef>
              <a:spcAft>
                <a:spcPts val="0"/>
              </a:spcAft>
              <a:buClr>
                <a:srgbClr val="000000"/>
              </a:buClr>
              <a:buSzPts val="1400"/>
              <a:buFont typeface="Arial"/>
              <a:buNone/>
              <a:defRPr sz="2000" b="1" i="0" u="none" strike="noStrike" cap="none">
                <a:solidFill>
                  <a:schemeClr val="dk2"/>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9pPr>
          </a:lstStyle>
          <a:p>
            <a:r>
              <a:rPr lang="en-US"/>
              <a:t>Click to edit Master title style</a:t>
            </a:r>
            <a:endParaRPr/>
          </a:p>
        </p:txBody>
      </p:sp>
      <p:pic>
        <p:nvPicPr>
          <p:cNvPr id="60" name="Google Shape;60;p9"/>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1713271" y="5142126"/>
            <a:ext cx="7546258" cy="104086"/>
          </a:xfrm>
          <a:prstGeom prst="rect">
            <a:avLst/>
          </a:prstGeom>
          <a:noFill/>
          <a:ln>
            <a:noFill/>
          </a:ln>
        </p:spPr>
      </p:pic>
      <p:pic>
        <p:nvPicPr>
          <p:cNvPr id="6" name="Google Shape;78;p14">
            <a:extLst>
              <a:ext uri="{FF2B5EF4-FFF2-40B4-BE49-F238E27FC236}">
                <a16:creationId xmlns:a16="http://schemas.microsoft.com/office/drawing/2014/main" id="{722B69C8-508F-4D8D-A772-E096FC74E731}"/>
              </a:ext>
            </a:extLst>
          </p:cNvPr>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10130817" y="5785420"/>
            <a:ext cx="580686" cy="206320"/>
          </a:xfrm>
          <a:prstGeom prst="rect">
            <a:avLst/>
          </a:prstGeom>
          <a:noFill/>
          <a:ln>
            <a:noFill/>
          </a:ln>
        </p:spPr>
      </p:pic>
      <p:sp>
        <p:nvSpPr>
          <p:cNvPr id="7" name="Google Shape;79;p14">
            <a:extLst>
              <a:ext uri="{FF2B5EF4-FFF2-40B4-BE49-F238E27FC236}">
                <a16:creationId xmlns:a16="http://schemas.microsoft.com/office/drawing/2014/main" id="{94999CF4-3895-49ED-9ED5-9C70F89C59C6}"/>
              </a:ext>
            </a:extLst>
          </p:cNvPr>
          <p:cNvSpPr txBox="1"/>
          <p:nvPr/>
        </p:nvSpPr>
        <p:spPr>
          <a:xfrm>
            <a:off x="9762253" y="5831285"/>
            <a:ext cx="321000" cy="1614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chemeClr val="accent4"/>
              </a:buClr>
              <a:buSzPts val="200"/>
              <a:buFont typeface="Trebuchet MS"/>
              <a:buNone/>
            </a:pPr>
            <a:fld id="{00000000-1234-1234-1234-123412341234}" type="slidenum">
              <a:rPr lang="en-US" sz="800" b="0" i="0" u="none" strike="noStrike" cap="none">
                <a:solidFill>
                  <a:schemeClr val="accent4"/>
                </a:solidFill>
                <a:latin typeface="Trebuchet MS"/>
                <a:ea typeface="Trebuchet MS"/>
                <a:cs typeface="Trebuchet MS"/>
                <a:sym typeface="Trebuchet MS"/>
              </a:rPr>
              <a:t>‹#›</a:t>
            </a:fld>
            <a:r>
              <a:rPr lang="en-US" sz="1100" b="0" i="0" u="none" strike="noStrike" cap="none" dirty="0">
                <a:solidFill>
                  <a:srgbClr val="12FEB6"/>
                </a:solidFill>
                <a:latin typeface="Questrial"/>
                <a:ea typeface="Questrial"/>
                <a:cs typeface="Questrial"/>
                <a:sym typeface="Questrial"/>
              </a:rPr>
              <a:t> </a:t>
            </a:r>
            <a:endParaRPr sz="1300" dirty="0"/>
          </a:p>
        </p:txBody>
      </p:sp>
    </p:spTree>
    <p:extLst>
      <p:ext uri="{BB962C8B-B14F-4D97-AF65-F5344CB8AC3E}">
        <p14:creationId xmlns:p14="http://schemas.microsoft.com/office/powerpoint/2010/main" val="678255085"/>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DEMO Placeholder" preserve="1">
  <p:cSld name="DEMO Placeholder">
    <p:spTree>
      <p:nvGrpSpPr>
        <p:cNvPr id="1" name="Shape 62"/>
        <p:cNvGrpSpPr/>
        <p:nvPr/>
      </p:nvGrpSpPr>
      <p:grpSpPr>
        <a:xfrm>
          <a:off x="0" y="0"/>
          <a:ext cx="0" cy="0"/>
          <a:chOff x="0" y="0"/>
          <a:chExt cx="0" cy="0"/>
        </a:xfrm>
      </p:grpSpPr>
      <p:sp>
        <p:nvSpPr>
          <p:cNvPr id="63" name="Google Shape;63;p10"/>
          <p:cNvSpPr/>
          <p:nvPr/>
        </p:nvSpPr>
        <p:spPr>
          <a:xfrm>
            <a:off x="0" y="0"/>
            <a:ext cx="10972800" cy="61722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64" name="Google Shape;64;p10"/>
          <p:cNvSpPr txBox="1">
            <a:spLocks noGrp="1"/>
          </p:cNvSpPr>
          <p:nvPr>
            <p:ph type="title"/>
          </p:nvPr>
        </p:nvSpPr>
        <p:spPr>
          <a:xfrm>
            <a:off x="498348" y="5169473"/>
            <a:ext cx="9976104" cy="535531"/>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rgbClr val="000000"/>
              </a:buClr>
              <a:buSzPts val="1400"/>
              <a:buFont typeface="Arial"/>
              <a:buNone/>
              <a:defRPr sz="3200" b="1" i="0" u="none" strike="noStrike" cap="none">
                <a:solidFill>
                  <a:schemeClr val="lt1"/>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9pPr>
          </a:lstStyle>
          <a:p>
            <a:r>
              <a:rPr lang="en-US"/>
              <a:t>Click to edit Master title style</a:t>
            </a:r>
            <a:endParaRPr/>
          </a:p>
        </p:txBody>
      </p:sp>
      <p:pic>
        <p:nvPicPr>
          <p:cNvPr id="5" name="Google Shape;78;p14">
            <a:extLst>
              <a:ext uri="{FF2B5EF4-FFF2-40B4-BE49-F238E27FC236}">
                <a16:creationId xmlns:a16="http://schemas.microsoft.com/office/drawing/2014/main" id="{07B80B36-1082-4A2B-AC98-80CA016F3CEB}"/>
              </a:ext>
            </a:extLst>
          </p:cNvPr>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10130817" y="5785420"/>
            <a:ext cx="580686" cy="206320"/>
          </a:xfrm>
          <a:prstGeom prst="rect">
            <a:avLst/>
          </a:prstGeom>
          <a:noFill/>
          <a:ln>
            <a:noFill/>
          </a:ln>
        </p:spPr>
      </p:pic>
      <p:sp>
        <p:nvSpPr>
          <p:cNvPr id="6" name="Google Shape;79;p14">
            <a:extLst>
              <a:ext uri="{FF2B5EF4-FFF2-40B4-BE49-F238E27FC236}">
                <a16:creationId xmlns:a16="http://schemas.microsoft.com/office/drawing/2014/main" id="{313C6A65-4A4B-45E1-BBB3-7538FF56FC82}"/>
              </a:ext>
            </a:extLst>
          </p:cNvPr>
          <p:cNvSpPr txBox="1"/>
          <p:nvPr/>
        </p:nvSpPr>
        <p:spPr>
          <a:xfrm>
            <a:off x="9762253" y="5831285"/>
            <a:ext cx="321000" cy="1614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chemeClr val="accent4"/>
              </a:buClr>
              <a:buSzPts val="200"/>
              <a:buFont typeface="Trebuchet MS"/>
              <a:buNone/>
            </a:pPr>
            <a:fld id="{00000000-1234-1234-1234-123412341234}" type="slidenum">
              <a:rPr lang="en-US" sz="800" b="0" i="0" u="none" strike="noStrike" cap="none">
                <a:solidFill>
                  <a:schemeClr val="accent4"/>
                </a:solidFill>
                <a:latin typeface="Trebuchet MS"/>
                <a:ea typeface="Trebuchet MS"/>
                <a:cs typeface="Trebuchet MS"/>
                <a:sym typeface="Trebuchet MS"/>
              </a:rPr>
              <a:t>‹#›</a:t>
            </a:fld>
            <a:r>
              <a:rPr lang="en-US" sz="1100" b="0" i="0" u="none" strike="noStrike" cap="none" dirty="0">
                <a:solidFill>
                  <a:srgbClr val="12FEB6"/>
                </a:solidFill>
                <a:latin typeface="Questrial"/>
                <a:ea typeface="Questrial"/>
                <a:cs typeface="Questrial"/>
                <a:sym typeface="Questrial"/>
              </a:rPr>
              <a:t> </a:t>
            </a:r>
            <a:endParaRPr sz="1300" dirty="0"/>
          </a:p>
        </p:txBody>
      </p:sp>
    </p:spTree>
    <p:extLst>
      <p:ext uri="{BB962C8B-B14F-4D97-AF65-F5344CB8AC3E}">
        <p14:creationId xmlns:p14="http://schemas.microsoft.com/office/powerpoint/2010/main" val="1915693114"/>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Agenda" preserve="1">
  <p:cSld name="Agenda">
    <p:spTree>
      <p:nvGrpSpPr>
        <p:cNvPr id="1" name="Shape 66"/>
        <p:cNvGrpSpPr/>
        <p:nvPr/>
      </p:nvGrpSpPr>
      <p:grpSpPr>
        <a:xfrm>
          <a:off x="0" y="0"/>
          <a:ext cx="0" cy="0"/>
          <a:chOff x="0" y="0"/>
          <a:chExt cx="0" cy="0"/>
        </a:xfrm>
      </p:grpSpPr>
      <p:sp>
        <p:nvSpPr>
          <p:cNvPr id="67" name="Google Shape;67;p11"/>
          <p:cNvSpPr/>
          <p:nvPr/>
        </p:nvSpPr>
        <p:spPr>
          <a:xfrm>
            <a:off x="0" y="0"/>
            <a:ext cx="10972800" cy="61722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pic>
        <p:nvPicPr>
          <p:cNvPr id="3" name="Google Shape;78;p14">
            <a:extLst>
              <a:ext uri="{FF2B5EF4-FFF2-40B4-BE49-F238E27FC236}">
                <a16:creationId xmlns:a16="http://schemas.microsoft.com/office/drawing/2014/main" id="{BB4B2EC2-0304-4EEE-993C-3406A0DDC2C7}"/>
              </a:ext>
            </a:extLst>
          </p:cNvPr>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10130817" y="5785420"/>
            <a:ext cx="580686" cy="206320"/>
          </a:xfrm>
          <a:prstGeom prst="rect">
            <a:avLst/>
          </a:prstGeom>
          <a:noFill/>
          <a:ln>
            <a:noFill/>
          </a:ln>
        </p:spPr>
      </p:pic>
      <p:sp>
        <p:nvSpPr>
          <p:cNvPr id="4" name="Google Shape;79;p14">
            <a:extLst>
              <a:ext uri="{FF2B5EF4-FFF2-40B4-BE49-F238E27FC236}">
                <a16:creationId xmlns:a16="http://schemas.microsoft.com/office/drawing/2014/main" id="{321A5EDB-35FE-4B84-881B-48331D08B2A9}"/>
              </a:ext>
            </a:extLst>
          </p:cNvPr>
          <p:cNvSpPr txBox="1"/>
          <p:nvPr/>
        </p:nvSpPr>
        <p:spPr>
          <a:xfrm>
            <a:off x="9762253" y="5831285"/>
            <a:ext cx="321000" cy="1614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chemeClr val="accent4"/>
              </a:buClr>
              <a:buSzPts val="200"/>
              <a:buFont typeface="Trebuchet MS"/>
              <a:buNone/>
            </a:pPr>
            <a:fld id="{00000000-1234-1234-1234-123412341234}" type="slidenum">
              <a:rPr lang="en-US" sz="800" b="0" i="0" u="none" strike="noStrike" cap="none">
                <a:solidFill>
                  <a:schemeClr val="accent4"/>
                </a:solidFill>
                <a:latin typeface="Trebuchet MS"/>
                <a:ea typeface="Trebuchet MS"/>
                <a:cs typeface="Trebuchet MS"/>
                <a:sym typeface="Trebuchet MS"/>
              </a:rPr>
              <a:t>‹#›</a:t>
            </a:fld>
            <a:r>
              <a:rPr lang="en-US" sz="1100" b="0" i="0" u="none" strike="noStrike" cap="none" dirty="0">
                <a:solidFill>
                  <a:srgbClr val="12FEB6"/>
                </a:solidFill>
                <a:latin typeface="Questrial"/>
                <a:ea typeface="Questrial"/>
                <a:cs typeface="Questrial"/>
                <a:sym typeface="Questrial"/>
              </a:rPr>
              <a:t> </a:t>
            </a:r>
            <a:endParaRPr sz="1300" dirty="0"/>
          </a:p>
        </p:txBody>
      </p:sp>
    </p:spTree>
    <p:extLst>
      <p:ext uri="{BB962C8B-B14F-4D97-AF65-F5344CB8AC3E}">
        <p14:creationId xmlns:p14="http://schemas.microsoft.com/office/powerpoint/2010/main" val="1727157972"/>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Title, Subtitle, Content - NO LOGO &amp; PAGE NUMBER" preserve="1">
  <p:cSld name="Title, Subtitle, Content - NO LOGO &amp; PAGE NUMBER">
    <p:spTree>
      <p:nvGrpSpPr>
        <p:cNvPr id="1" name="Shape 68"/>
        <p:cNvGrpSpPr/>
        <p:nvPr/>
      </p:nvGrpSpPr>
      <p:grpSpPr>
        <a:xfrm>
          <a:off x="0" y="0"/>
          <a:ext cx="0" cy="0"/>
          <a:chOff x="0" y="0"/>
          <a:chExt cx="0" cy="0"/>
        </a:xfrm>
      </p:grpSpPr>
      <p:sp>
        <p:nvSpPr>
          <p:cNvPr id="69" name="Google Shape;69;p12"/>
          <p:cNvSpPr txBox="1">
            <a:spLocks noGrp="1"/>
          </p:cNvSpPr>
          <p:nvPr>
            <p:ph type="title"/>
          </p:nvPr>
        </p:nvSpPr>
        <p:spPr>
          <a:xfrm>
            <a:off x="498348" y="737426"/>
            <a:ext cx="9976200" cy="591000"/>
          </a:xfrm>
          <a:prstGeom prst="rect">
            <a:avLst/>
          </a:prstGeom>
          <a:noFill/>
          <a:ln>
            <a:noFill/>
          </a:ln>
        </p:spPr>
        <p:txBody>
          <a:bodyPr spcFirstLastPara="1" wrap="square" lIns="91425" tIns="91425" rIns="91425" bIns="91425" anchor="b" anchorCtr="0"/>
          <a:lstStyle>
            <a:lvl1pPr marR="0" lvl="0" algn="ctr" rtl="0">
              <a:lnSpc>
                <a:spcPct val="90000"/>
              </a:lnSpc>
              <a:spcBef>
                <a:spcPts val="0"/>
              </a:spcBef>
              <a:spcAft>
                <a:spcPts val="0"/>
              </a:spcAft>
              <a:buClr>
                <a:srgbClr val="000000"/>
              </a:buClr>
              <a:buSzPts val="1400"/>
              <a:buFont typeface="Arial"/>
              <a:buNone/>
              <a:defRPr sz="3600" b="1" i="0" u="none" strike="noStrike" cap="none">
                <a:solidFill>
                  <a:schemeClr val="lt1"/>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9pPr>
          </a:lstStyle>
          <a:p>
            <a:r>
              <a:rPr lang="en-US"/>
              <a:t>Click to edit Master title style</a:t>
            </a:r>
            <a:endParaRPr/>
          </a:p>
        </p:txBody>
      </p:sp>
      <p:sp>
        <p:nvSpPr>
          <p:cNvPr id="70" name="Google Shape;70;p12"/>
          <p:cNvSpPr txBox="1">
            <a:spLocks noGrp="1"/>
          </p:cNvSpPr>
          <p:nvPr>
            <p:ph type="body" idx="1"/>
          </p:nvPr>
        </p:nvSpPr>
        <p:spPr>
          <a:xfrm>
            <a:off x="512064" y="2103035"/>
            <a:ext cx="9948600" cy="3693900"/>
          </a:xfrm>
          <a:prstGeom prst="rect">
            <a:avLst/>
          </a:prstGeom>
          <a:noFill/>
          <a:ln>
            <a:noFill/>
          </a:ln>
        </p:spPr>
        <p:txBody>
          <a:bodyPr spcFirstLastPara="1" wrap="square" lIns="91425" tIns="91425" rIns="91425" bIns="91425" anchor="t" anchorCtr="0"/>
          <a:lstStyle>
            <a:lvl1pPr marL="457200" marR="0" lvl="0" indent="-228600" algn="l" rtl="0">
              <a:lnSpc>
                <a:spcPct val="90000"/>
              </a:lnSpc>
              <a:spcBef>
                <a:spcPts val="900"/>
              </a:spcBef>
              <a:spcAft>
                <a:spcPts val="0"/>
              </a:spcAft>
              <a:buClr>
                <a:schemeClr val="dk2"/>
              </a:buClr>
              <a:buSzPts val="1800"/>
              <a:buFont typeface="Trebuchet MS"/>
              <a:buNone/>
              <a:defRPr sz="1800" b="0" i="0" u="none" strike="noStrike" cap="none">
                <a:solidFill>
                  <a:schemeClr val="lt1"/>
                </a:solidFill>
                <a:latin typeface="Trebuchet MS"/>
                <a:ea typeface="Trebuchet MS"/>
                <a:cs typeface="Trebuchet MS"/>
                <a:sym typeface="Trebuchet MS"/>
              </a:defRPr>
            </a:lvl1pPr>
            <a:lvl2pPr marL="914400" marR="0" lvl="1" indent="-228600" algn="l" rtl="0">
              <a:lnSpc>
                <a:spcPct val="90000"/>
              </a:lnSpc>
              <a:spcBef>
                <a:spcPts val="900"/>
              </a:spcBef>
              <a:spcAft>
                <a:spcPts val="0"/>
              </a:spcAft>
              <a:buClr>
                <a:schemeClr val="dk2"/>
              </a:buClr>
              <a:buSzPts val="1600"/>
              <a:buFont typeface="Trebuchet MS"/>
              <a:buNone/>
              <a:defRPr sz="1600" b="0" i="0" u="none" strike="noStrike" cap="none">
                <a:solidFill>
                  <a:schemeClr val="lt1"/>
                </a:solidFill>
                <a:latin typeface="Trebuchet MS"/>
                <a:ea typeface="Trebuchet MS"/>
                <a:cs typeface="Trebuchet MS"/>
                <a:sym typeface="Trebuchet MS"/>
              </a:defRPr>
            </a:lvl2pPr>
            <a:lvl3pPr marL="1371600" marR="0" lvl="2" indent="-228600" algn="l" rtl="0">
              <a:lnSpc>
                <a:spcPct val="90000"/>
              </a:lnSpc>
              <a:spcBef>
                <a:spcPts val="900"/>
              </a:spcBef>
              <a:spcAft>
                <a:spcPts val="0"/>
              </a:spcAft>
              <a:buClr>
                <a:schemeClr val="dk2"/>
              </a:buClr>
              <a:buSzPts val="1600"/>
              <a:buFont typeface="Trebuchet MS"/>
              <a:buNone/>
              <a:defRPr sz="1600" b="0" i="0" u="none" strike="noStrike" cap="none">
                <a:solidFill>
                  <a:schemeClr val="lt1"/>
                </a:solidFill>
                <a:latin typeface="Trebuchet MS"/>
                <a:ea typeface="Trebuchet MS"/>
                <a:cs typeface="Trebuchet MS"/>
                <a:sym typeface="Trebuchet MS"/>
              </a:defRPr>
            </a:lvl3pPr>
            <a:lvl4pPr marL="1828800" marR="0" lvl="3" indent="-355600" algn="l" rtl="0">
              <a:lnSpc>
                <a:spcPct val="100000"/>
              </a:lnSpc>
              <a:spcBef>
                <a:spcPts val="900"/>
              </a:spcBef>
              <a:spcAft>
                <a:spcPts val="0"/>
              </a:spcAft>
              <a:buClr>
                <a:schemeClr val="dk2"/>
              </a:buClr>
              <a:buSzPts val="2000"/>
              <a:buFont typeface="Trebuchet MS"/>
              <a:buChar char="▪"/>
              <a:defRPr sz="1800" b="0" i="0" u="none" strike="noStrike" cap="none">
                <a:solidFill>
                  <a:schemeClr val="dk1"/>
                </a:solidFill>
                <a:latin typeface="Trebuchet MS"/>
                <a:ea typeface="Trebuchet MS"/>
                <a:cs typeface="Trebuchet MS"/>
                <a:sym typeface="Trebuchet MS"/>
              </a:defRPr>
            </a:lvl4pPr>
            <a:lvl5pPr marL="2286000" marR="0" lvl="4"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1"/>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pPr lvl="0"/>
            <a:r>
              <a:rPr lang="en-US"/>
              <a:t>Click to edit Master text styles</a:t>
            </a:r>
          </a:p>
        </p:txBody>
      </p:sp>
      <p:sp>
        <p:nvSpPr>
          <p:cNvPr id="71" name="Google Shape;71;p12"/>
          <p:cNvSpPr txBox="1">
            <a:spLocks noGrp="1"/>
          </p:cNvSpPr>
          <p:nvPr>
            <p:ph type="body" idx="2"/>
          </p:nvPr>
        </p:nvSpPr>
        <p:spPr>
          <a:xfrm>
            <a:off x="498348" y="1259533"/>
            <a:ext cx="9976200" cy="525600"/>
          </a:xfrm>
          <a:prstGeom prst="rect">
            <a:avLst/>
          </a:prstGeom>
          <a:noFill/>
          <a:ln>
            <a:noFill/>
          </a:ln>
        </p:spPr>
        <p:txBody>
          <a:bodyPr spcFirstLastPara="1" wrap="square" lIns="91425" tIns="91425" rIns="91425" bIns="91425" anchor="t" anchorCtr="0"/>
          <a:lstStyle>
            <a:lvl1pPr marL="457200" marR="0" lvl="0" indent="-228600" algn="ctr" rtl="0">
              <a:lnSpc>
                <a:spcPct val="90000"/>
              </a:lnSpc>
              <a:spcBef>
                <a:spcPts val="900"/>
              </a:spcBef>
              <a:spcAft>
                <a:spcPts val="0"/>
              </a:spcAft>
              <a:buClr>
                <a:schemeClr val="dk1"/>
              </a:buClr>
              <a:buSzPts val="1400"/>
              <a:buFont typeface="Trebuchet MS"/>
              <a:buNone/>
              <a:defRPr sz="2400" b="0" i="0" u="none" strike="noStrike" cap="none">
                <a:solidFill>
                  <a:schemeClr val="lt2"/>
                </a:solidFill>
                <a:latin typeface="Trebuchet MS"/>
                <a:ea typeface="Trebuchet MS"/>
                <a:cs typeface="Trebuchet MS"/>
                <a:sym typeface="Trebuchet MS"/>
              </a:defRPr>
            </a:lvl1pPr>
            <a:lvl2pPr marL="914400" marR="0" lvl="1" indent="-228600" algn="ctr" rtl="0">
              <a:lnSpc>
                <a:spcPct val="90000"/>
              </a:lnSpc>
              <a:spcBef>
                <a:spcPts val="900"/>
              </a:spcBef>
              <a:spcAft>
                <a:spcPts val="0"/>
              </a:spcAft>
              <a:buClr>
                <a:schemeClr val="dk1"/>
              </a:buClr>
              <a:buSzPts val="1400"/>
              <a:buFont typeface="Trebuchet MS"/>
              <a:buNone/>
              <a:defRPr sz="2800" b="0" i="0" u="none" strike="noStrike" cap="none">
                <a:solidFill>
                  <a:schemeClr val="lt2"/>
                </a:solidFill>
                <a:latin typeface="Trebuchet MS"/>
                <a:ea typeface="Trebuchet MS"/>
                <a:cs typeface="Trebuchet MS"/>
                <a:sym typeface="Trebuchet MS"/>
              </a:defRPr>
            </a:lvl2pPr>
            <a:lvl3pPr marL="1371600" marR="0" lvl="2" indent="-228600" algn="ctr" rtl="0">
              <a:lnSpc>
                <a:spcPct val="90000"/>
              </a:lnSpc>
              <a:spcBef>
                <a:spcPts val="900"/>
              </a:spcBef>
              <a:spcAft>
                <a:spcPts val="0"/>
              </a:spcAft>
              <a:buClr>
                <a:schemeClr val="dk1"/>
              </a:buClr>
              <a:buSzPts val="1400"/>
              <a:buFont typeface="Trebuchet MS"/>
              <a:buNone/>
              <a:defRPr sz="2800" b="0" i="0" u="none" strike="noStrike" cap="none">
                <a:solidFill>
                  <a:schemeClr val="lt2"/>
                </a:solidFill>
                <a:latin typeface="Trebuchet MS"/>
                <a:ea typeface="Trebuchet MS"/>
                <a:cs typeface="Trebuchet MS"/>
                <a:sym typeface="Trebuchet MS"/>
              </a:defRPr>
            </a:lvl3pPr>
            <a:lvl4pPr marL="1828800" marR="0" lvl="3" indent="-228600" algn="ctr" rtl="0">
              <a:lnSpc>
                <a:spcPct val="100000"/>
              </a:lnSpc>
              <a:spcBef>
                <a:spcPts val="900"/>
              </a:spcBef>
              <a:spcAft>
                <a:spcPts val="0"/>
              </a:spcAft>
              <a:buClr>
                <a:schemeClr val="dk2"/>
              </a:buClr>
              <a:buSzPts val="2000"/>
              <a:buFont typeface="Trebuchet MS"/>
              <a:buNone/>
              <a:defRPr sz="2800" b="0" i="0" u="none" strike="noStrike" cap="none">
                <a:solidFill>
                  <a:schemeClr val="lt2"/>
                </a:solidFill>
                <a:latin typeface="Trebuchet MS"/>
                <a:ea typeface="Trebuchet MS"/>
                <a:cs typeface="Trebuchet MS"/>
                <a:sym typeface="Trebuchet MS"/>
              </a:defRPr>
            </a:lvl4pPr>
            <a:lvl5pPr marL="2286000" marR="0" lvl="4" indent="-228600" algn="ctr" rtl="0">
              <a:lnSpc>
                <a:spcPct val="100000"/>
              </a:lnSpc>
              <a:spcBef>
                <a:spcPts val="400"/>
              </a:spcBef>
              <a:spcAft>
                <a:spcPts val="0"/>
              </a:spcAft>
              <a:buClr>
                <a:schemeClr val="dk2"/>
              </a:buClr>
              <a:buSzPts val="2000"/>
              <a:buFont typeface="Trebuchet MS"/>
              <a:buNone/>
              <a:defRPr sz="2800" b="0" i="0" u="none" strike="noStrike" cap="none">
                <a:solidFill>
                  <a:schemeClr val="lt2"/>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pPr lvl="0"/>
            <a:r>
              <a:rPr lang="en-US"/>
              <a:t>Click to edit Master text styles</a:t>
            </a:r>
          </a:p>
        </p:txBody>
      </p:sp>
    </p:spTree>
    <p:extLst>
      <p:ext uri="{BB962C8B-B14F-4D97-AF65-F5344CB8AC3E}">
        <p14:creationId xmlns:p14="http://schemas.microsoft.com/office/powerpoint/2010/main" val="9225470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ransition - Gree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0764AE4-97B7-4C45-A0D0-BEE3BA17B70F}"/>
              </a:ext>
            </a:extLst>
          </p:cNvPr>
          <p:cNvSpPr/>
          <p:nvPr userDrawn="1"/>
        </p:nvSpPr>
        <p:spPr>
          <a:xfrm>
            <a:off x="0" y="0"/>
            <a:ext cx="10972800" cy="6172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7F046E4A-4011-49A2-955F-F689C05DCBC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5219" t="22933" r="58849" b="-4267"/>
          <a:stretch/>
        </p:blipFill>
        <p:spPr>
          <a:xfrm flipV="1">
            <a:off x="0" y="0"/>
            <a:ext cx="10972800" cy="6172200"/>
          </a:xfrm>
          <a:prstGeom prst="rect">
            <a:avLst/>
          </a:prstGeom>
        </p:spPr>
      </p:pic>
      <p:sp>
        <p:nvSpPr>
          <p:cNvPr id="6" name="Rectangle 5">
            <a:extLst>
              <a:ext uri="{FF2B5EF4-FFF2-40B4-BE49-F238E27FC236}">
                <a16:creationId xmlns:a16="http://schemas.microsoft.com/office/drawing/2014/main" id="{03DE1DF3-9BB4-4DC8-8A61-394EC1805CCA}"/>
              </a:ext>
            </a:extLst>
          </p:cNvPr>
          <p:cNvSpPr/>
          <p:nvPr userDrawn="1"/>
        </p:nvSpPr>
        <p:spPr>
          <a:xfrm>
            <a:off x="0" y="0"/>
            <a:ext cx="10972800" cy="6172200"/>
          </a:xfrm>
          <a:prstGeom prst="rect">
            <a:avLst/>
          </a:prstGeom>
          <a:gradFill>
            <a:gsLst>
              <a:gs pos="40000">
                <a:schemeClr val="tx2"/>
              </a:gs>
              <a:gs pos="100000">
                <a:schemeClr val="tx2">
                  <a:alpha val="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E187F1F-4ACA-4D48-ACDC-152646CBD130}"/>
              </a:ext>
            </a:extLst>
          </p:cNvPr>
          <p:cNvSpPr/>
          <p:nvPr userDrawn="1"/>
        </p:nvSpPr>
        <p:spPr>
          <a:xfrm>
            <a:off x="0" y="0"/>
            <a:ext cx="10972800" cy="6172200"/>
          </a:xfrm>
          <a:prstGeom prst="rect">
            <a:avLst/>
          </a:prstGeom>
          <a:gradFill>
            <a:gsLst>
              <a:gs pos="0">
                <a:schemeClr val="tx2"/>
              </a:gs>
              <a:gs pos="100000">
                <a:schemeClr val="tx2">
                  <a:alpha val="3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2790635"/>
            <a:ext cx="9976104" cy="590931"/>
          </a:xfrm>
        </p:spPr>
        <p:txBody>
          <a:bodyPr anchor="ct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175110544"/>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Bullet_Title only" preserve="1">
  <p:cSld name="Bullet_Title only">
    <p:spTree>
      <p:nvGrpSpPr>
        <p:cNvPr id="1" name="Shape 73"/>
        <p:cNvGrpSpPr/>
        <p:nvPr/>
      </p:nvGrpSpPr>
      <p:grpSpPr>
        <a:xfrm>
          <a:off x="0" y="0"/>
          <a:ext cx="0" cy="0"/>
          <a:chOff x="0" y="0"/>
          <a:chExt cx="0" cy="0"/>
        </a:xfrm>
      </p:grpSpPr>
      <p:sp>
        <p:nvSpPr>
          <p:cNvPr id="74" name="Google Shape;74;p13"/>
          <p:cNvSpPr txBox="1">
            <a:spLocks noGrp="1"/>
          </p:cNvSpPr>
          <p:nvPr>
            <p:ph type="title"/>
          </p:nvPr>
        </p:nvSpPr>
        <p:spPr>
          <a:xfrm>
            <a:off x="525319" y="409580"/>
            <a:ext cx="10014600" cy="878100"/>
          </a:xfrm>
          <a:prstGeom prst="rect">
            <a:avLst/>
          </a:prstGeom>
          <a:noFill/>
          <a:ln>
            <a:noFill/>
          </a:ln>
        </p:spPr>
        <p:txBody>
          <a:bodyPr spcFirstLastPara="1" wrap="square" lIns="91400" tIns="45700" rIns="91400" bIns="45700" anchor="ctr" anchorCtr="0"/>
          <a:lstStyle>
            <a:lvl1pPr marR="0" lvl="0" algn="ctr" rtl="0">
              <a:lnSpc>
                <a:spcPct val="90000"/>
              </a:lnSpc>
              <a:spcBef>
                <a:spcPts val="0"/>
              </a:spcBef>
              <a:spcAft>
                <a:spcPts val="0"/>
              </a:spcAft>
              <a:buClr>
                <a:srgbClr val="000000"/>
              </a:buClr>
              <a:buSzPts val="1400"/>
              <a:buFont typeface="Arial"/>
              <a:buNone/>
              <a:defRPr sz="3600" b="1" i="0" u="none" strike="noStrike" cap="none">
                <a:solidFill>
                  <a:schemeClr val="dk2"/>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9pPr>
          </a:lstStyle>
          <a:p>
            <a:r>
              <a:rPr lang="en-US"/>
              <a:t>Click to edit Master title style</a:t>
            </a:r>
            <a:endParaRPr/>
          </a:p>
        </p:txBody>
      </p:sp>
    </p:spTree>
    <p:extLst>
      <p:ext uri="{BB962C8B-B14F-4D97-AF65-F5344CB8AC3E}">
        <p14:creationId xmlns:p14="http://schemas.microsoft.com/office/powerpoint/2010/main" val="2342334630"/>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cSld name="Title Slid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A28B2A9-89D6-4CF3-BBAF-1CA0E88E14CD}"/>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10972800" cy="6172200"/>
          </a:xfrm>
          <a:prstGeom prst="rect">
            <a:avLst/>
          </a:prstGeom>
        </p:spPr>
      </p:pic>
      <p:pic>
        <p:nvPicPr>
          <p:cNvPr id="10" name="Picture 9" descr="A picture containing text  Description automatically generated">
            <a:extLst>
              <a:ext uri="{FF2B5EF4-FFF2-40B4-BE49-F238E27FC236}">
                <a16:creationId xmlns:a16="http://schemas.microsoft.com/office/drawing/2014/main" id="{9E96A302-1F38-4275-8241-37FF3CB49A0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67449" y="1896465"/>
            <a:ext cx="1601595" cy="1298628"/>
          </a:xfrm>
          <a:prstGeom prst="rect">
            <a:avLst/>
          </a:prstGeom>
        </p:spPr>
      </p:pic>
      <p:sp>
        <p:nvSpPr>
          <p:cNvPr id="11" name="Rectangle 4"/>
          <p:cNvSpPr>
            <a:spLocks noGrp="1" noChangeArrowheads="1"/>
          </p:cNvSpPr>
          <p:nvPr>
            <p:ph type="subTitle" idx="1"/>
          </p:nvPr>
        </p:nvSpPr>
        <p:spPr>
          <a:xfrm>
            <a:off x="685800" y="4974336"/>
            <a:ext cx="5815584" cy="286232"/>
          </a:xfrm>
        </p:spPr>
        <p:txBody>
          <a:bodyPr wrap="square" anchor="t">
            <a:noAutofit/>
          </a:bodyPr>
          <a:lstStyle>
            <a:lvl1pPr marL="0" indent="0" algn="l">
              <a:lnSpc>
                <a:spcPct val="90000"/>
              </a:lnSpc>
              <a:spcBef>
                <a:spcPts val="600"/>
              </a:spcBef>
              <a:spcAft>
                <a:spcPts val="300"/>
              </a:spcAft>
              <a:buFontTx/>
              <a:buNone/>
              <a:defRPr sz="1400" b="0">
                <a:solidFill>
                  <a:schemeClr val="tx2"/>
                </a:solidFill>
                <a:latin typeface="Trebuchet MS" pitchFamily="34" charset="0"/>
              </a:defRPr>
            </a:lvl1pPr>
          </a:lstStyle>
          <a:p>
            <a:r>
              <a:rPr lang="en-US" dirty="0"/>
              <a:t>Click to edit Master subtitle style</a:t>
            </a:r>
          </a:p>
        </p:txBody>
      </p:sp>
      <p:sp>
        <p:nvSpPr>
          <p:cNvPr id="305" name="Title 304"/>
          <p:cNvSpPr>
            <a:spLocks noGrp="1"/>
          </p:cNvSpPr>
          <p:nvPr>
            <p:ph type="title" hasCustomPrompt="1"/>
          </p:nvPr>
        </p:nvSpPr>
        <p:spPr>
          <a:xfrm>
            <a:off x="685800" y="4023360"/>
            <a:ext cx="5815584" cy="982855"/>
          </a:xfrm>
        </p:spPr>
        <p:txBody>
          <a:bodyPr anchor="b">
            <a:noAutofit/>
          </a:bodyPr>
          <a:lstStyle>
            <a:lvl1pPr algn="l">
              <a:lnSpc>
                <a:spcPct val="90000"/>
              </a:lnSpc>
              <a:spcBef>
                <a:spcPts val="0"/>
              </a:spcBef>
              <a:defRPr sz="3600" b="1" cap="all" baseline="0">
                <a:solidFill>
                  <a:schemeClr val="tx1"/>
                </a:solidFill>
                <a:effectLst>
                  <a:outerShdw blurRad="38100" dist="38100" dir="2700000" algn="tl">
                    <a:srgbClr val="000000">
                      <a:alpha val="43137"/>
                    </a:srgbClr>
                  </a:outerShdw>
                </a:effectLst>
                <a:latin typeface="Trebuchet MS" panose="020B0603020202020204" pitchFamily="34" charset="0"/>
              </a:defRPr>
            </a:lvl1pPr>
          </a:lstStyle>
          <a:p>
            <a:r>
              <a:rPr lang="en-US" dirty="0"/>
              <a:t>CLICK TO EDIT MASTER TITLE STYLE</a:t>
            </a:r>
          </a:p>
        </p:txBody>
      </p:sp>
      <p:pic>
        <p:nvPicPr>
          <p:cNvPr id="6" name="Graphic 5">
            <a:extLst>
              <a:ext uri="{FF2B5EF4-FFF2-40B4-BE49-F238E27FC236}">
                <a16:creationId xmlns:a16="http://schemas.microsoft.com/office/drawing/2014/main" id="{887DABAD-3709-40C3-9EFD-BF1A6B6A2044}"/>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40401" r="-3502"/>
          <a:stretch/>
        </p:blipFill>
        <p:spPr>
          <a:xfrm>
            <a:off x="1996931" y="1981572"/>
            <a:ext cx="2011680" cy="1104528"/>
          </a:xfrm>
          <a:prstGeom prst="rect">
            <a:avLst/>
          </a:prstGeom>
        </p:spPr>
      </p:pic>
    </p:spTree>
    <p:extLst>
      <p:ext uri="{BB962C8B-B14F-4D97-AF65-F5344CB8AC3E}">
        <p14:creationId xmlns:p14="http://schemas.microsoft.com/office/powerpoint/2010/main" val="328199279"/>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Closing Slide">
    <p:spTree>
      <p:nvGrpSpPr>
        <p:cNvPr id="1" name=""/>
        <p:cNvGrpSpPr/>
        <p:nvPr/>
      </p:nvGrpSpPr>
      <p:grpSpPr>
        <a:xfrm>
          <a:off x="0" y="0"/>
          <a:ext cx="0" cy="0"/>
          <a:chOff x="0" y="0"/>
          <a:chExt cx="0" cy="0"/>
        </a:xfrm>
      </p:grpSpPr>
      <p:pic>
        <p:nvPicPr>
          <p:cNvPr id="9" name="Picture 8" descr="A close up of a spider  Description automatically generated">
            <a:extLst>
              <a:ext uri="{FF2B5EF4-FFF2-40B4-BE49-F238E27FC236}">
                <a16:creationId xmlns:a16="http://schemas.microsoft.com/office/drawing/2014/main" id="{312387AB-4080-4B69-BFCF-F134EF12C770}"/>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10972800" cy="6172200"/>
          </a:xfrm>
          <a:prstGeom prst="rect">
            <a:avLst/>
          </a:prstGeom>
        </p:spPr>
      </p:pic>
      <p:pic>
        <p:nvPicPr>
          <p:cNvPr id="10" name="Picture 9" descr="A picture containing text  Description automatically generated">
            <a:extLst>
              <a:ext uri="{FF2B5EF4-FFF2-40B4-BE49-F238E27FC236}">
                <a16:creationId xmlns:a16="http://schemas.microsoft.com/office/drawing/2014/main" id="{B8805453-93BD-4B24-A658-29DCC011299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359525" y="4416800"/>
            <a:ext cx="1601595" cy="1298628"/>
          </a:xfrm>
          <a:prstGeom prst="rect">
            <a:avLst/>
          </a:prstGeom>
        </p:spPr>
      </p:pic>
      <p:pic>
        <p:nvPicPr>
          <p:cNvPr id="4" name="Graphic 3">
            <a:extLst>
              <a:ext uri="{FF2B5EF4-FFF2-40B4-BE49-F238E27FC236}">
                <a16:creationId xmlns:a16="http://schemas.microsoft.com/office/drawing/2014/main" id="{1FDA9BB0-5ECC-460A-9E7D-23BD2DACDBB2}"/>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40401" r="-3502"/>
          <a:stretch/>
        </p:blipFill>
        <p:spPr>
          <a:xfrm>
            <a:off x="8732027" y="4513850"/>
            <a:ext cx="2011680" cy="1104528"/>
          </a:xfrm>
          <a:prstGeom prst="rect">
            <a:avLst/>
          </a:prstGeom>
        </p:spPr>
      </p:pic>
    </p:spTree>
    <p:extLst>
      <p:ext uri="{BB962C8B-B14F-4D97-AF65-F5344CB8AC3E}">
        <p14:creationId xmlns:p14="http://schemas.microsoft.com/office/powerpoint/2010/main" val="1853936097"/>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98348" y="521208"/>
            <a:ext cx="9976104" cy="590931"/>
          </a:xfrm>
        </p:spPr>
        <p:txBody>
          <a:bodyPr/>
          <a:lstStyle>
            <a:lvl1pPr algn="ctr">
              <a:defRPr sz="2800" baseline="0">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516750" y="2103035"/>
            <a:ext cx="9948672" cy="3718925"/>
          </a:xfrm>
        </p:spPr>
        <p:txBody>
          <a:bodyPr/>
          <a:lstStyle>
            <a:lvl1pPr marL="0" indent="0">
              <a:buClr>
                <a:schemeClr val="bg2"/>
              </a:buClr>
              <a:buSzPct val="100000"/>
              <a:buFontTx/>
              <a:buNone/>
              <a:defRPr sz="1400">
                <a:solidFill>
                  <a:schemeClr val="accent4"/>
                </a:solidFill>
              </a:defRPr>
            </a:lvl1pPr>
            <a:lvl2pPr marL="571500" indent="0">
              <a:buClr>
                <a:schemeClr val="bg2"/>
              </a:buClr>
              <a:buSzPct val="100000"/>
              <a:buFontTx/>
              <a:buNone/>
              <a:defRPr sz="1200">
                <a:solidFill>
                  <a:schemeClr val="accent4"/>
                </a:solidFill>
              </a:defRPr>
            </a:lvl2pPr>
            <a:lvl3pPr marL="1089025" indent="0">
              <a:buClr>
                <a:schemeClr val="bg2"/>
              </a:buClr>
              <a:buSzPct val="100000"/>
              <a:buFontTx/>
              <a:buNone/>
              <a:defRPr sz="1100">
                <a:solidFill>
                  <a:schemeClr val="accent4"/>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p:txBody>
      </p:sp>
      <p:sp>
        <p:nvSpPr>
          <p:cNvPr id="5" name="Text Placeholder 4"/>
          <p:cNvSpPr>
            <a:spLocks noGrp="1"/>
          </p:cNvSpPr>
          <p:nvPr>
            <p:ph type="body" sz="quarter" idx="10"/>
          </p:nvPr>
        </p:nvSpPr>
        <p:spPr>
          <a:xfrm>
            <a:off x="498348" y="1088136"/>
            <a:ext cx="9976104" cy="525463"/>
          </a:xfrm>
        </p:spPr>
        <p:txBody>
          <a:bodyPr/>
          <a:lstStyle>
            <a:lvl1pPr marL="0" indent="0" algn="ctr">
              <a:buFontTx/>
              <a:buNone/>
              <a:defRPr sz="18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1980121193"/>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BULLET_ICON_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98348" y="521208"/>
            <a:ext cx="9976104" cy="590931"/>
          </a:xfrm>
        </p:spPr>
        <p:txBody>
          <a:bodyPr/>
          <a:lstStyle>
            <a:lvl1pPr algn="ctr">
              <a:defRPr sz="2800" baseline="0">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516750" y="2103035"/>
            <a:ext cx="9948672" cy="3718925"/>
          </a:xfrm>
        </p:spPr>
        <p:txBody>
          <a:bodyPr/>
          <a:lstStyle>
            <a:lvl1pPr marL="230188" indent="-230188">
              <a:buClr>
                <a:schemeClr val="bg2"/>
              </a:buClr>
              <a:buSzPct val="75000"/>
              <a:buFontTx/>
              <a:buBlip>
                <a:blip r:embed="rId2"/>
              </a:buBlip>
              <a:defRPr sz="1400">
                <a:solidFill>
                  <a:schemeClr val="accent4"/>
                </a:solidFill>
              </a:defRPr>
            </a:lvl1pPr>
            <a:lvl2pPr marL="800100" indent="-228600">
              <a:buClr>
                <a:schemeClr val="bg2"/>
              </a:buClr>
              <a:buSzPct val="75000"/>
              <a:buFontTx/>
              <a:buBlip>
                <a:blip r:embed="rId2"/>
              </a:buBlip>
              <a:defRPr sz="1200">
                <a:solidFill>
                  <a:schemeClr val="accent4"/>
                </a:solidFill>
              </a:defRPr>
            </a:lvl2pPr>
            <a:lvl3pPr marL="1258888" indent="-169863">
              <a:buClr>
                <a:schemeClr val="bg2"/>
              </a:buClr>
              <a:buSzPct val="75000"/>
              <a:buFontTx/>
              <a:buBlip>
                <a:blip r:embed="rId2"/>
              </a:buBlip>
              <a:defRPr sz="1100">
                <a:solidFill>
                  <a:schemeClr val="accent4"/>
                </a:solidFill>
              </a:defRPr>
            </a:lvl3pPr>
            <a:lvl4pPr marL="1774825" indent="-228600">
              <a:buClr>
                <a:schemeClr val="bg2"/>
              </a:buClr>
              <a:buSzPct val="75000"/>
              <a:buFontTx/>
              <a:buBlip>
                <a:blip r:embed="rId2"/>
              </a:buBlip>
              <a:defRPr sz="1000">
                <a:solidFill>
                  <a:schemeClr val="accent4"/>
                </a:solidFill>
                <a:latin typeface="Trebuchet MS" panose="020B0603020202020204" pitchFamily="34" charset="0"/>
              </a:defRPr>
            </a:lvl4pPr>
            <a:lvl5pPr marL="2117725" indent="-228600">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5" name="Text Placeholder 4"/>
          <p:cNvSpPr>
            <a:spLocks noGrp="1"/>
          </p:cNvSpPr>
          <p:nvPr>
            <p:ph type="body" sz="quarter" idx="10"/>
          </p:nvPr>
        </p:nvSpPr>
        <p:spPr>
          <a:xfrm>
            <a:off x="498348" y="1088136"/>
            <a:ext cx="9976104" cy="525463"/>
          </a:xfrm>
        </p:spPr>
        <p:txBody>
          <a:bodyPr/>
          <a:lstStyle>
            <a:lvl1pPr marL="0" indent="0" algn="ctr">
              <a:buFontTx/>
              <a:buNone/>
              <a:defRPr sz="18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848307448"/>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CONFIDENTIAL">
    <p:spTree>
      <p:nvGrpSpPr>
        <p:cNvPr id="1" name=""/>
        <p:cNvGrpSpPr/>
        <p:nvPr/>
      </p:nvGrpSpPr>
      <p:grpSpPr>
        <a:xfrm>
          <a:off x="0" y="0"/>
          <a:ext cx="0" cy="0"/>
          <a:chOff x="0" y="0"/>
          <a:chExt cx="0" cy="0"/>
        </a:xfrm>
      </p:grpSpPr>
      <p:sp>
        <p:nvSpPr>
          <p:cNvPr id="2" name="Title 1"/>
          <p:cNvSpPr>
            <a:spLocks noGrp="1"/>
          </p:cNvSpPr>
          <p:nvPr>
            <p:ph type="title"/>
          </p:nvPr>
        </p:nvSpPr>
        <p:spPr>
          <a:xfrm>
            <a:off x="498348" y="521208"/>
            <a:ext cx="9976104" cy="590931"/>
          </a:xfrm>
        </p:spPr>
        <p:txBody>
          <a:bodyPr/>
          <a:lstStyle>
            <a:lvl1pPr algn="ctr">
              <a:defRPr sz="2800">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516750" y="2103035"/>
            <a:ext cx="9948672" cy="3718925"/>
          </a:xfrm>
        </p:spPr>
        <p:txBody>
          <a:bodyPr/>
          <a:lstStyle>
            <a:lvl1pPr marL="0" indent="0">
              <a:buClr>
                <a:schemeClr val="bg2"/>
              </a:buClr>
              <a:buSzPct val="100000"/>
              <a:buFontTx/>
              <a:buNone/>
              <a:defRPr sz="1400">
                <a:solidFill>
                  <a:schemeClr val="accent4"/>
                </a:solidFill>
              </a:defRPr>
            </a:lvl1pPr>
            <a:lvl2pPr marL="571500" indent="0">
              <a:buClr>
                <a:schemeClr val="bg2"/>
              </a:buClr>
              <a:buSzPct val="100000"/>
              <a:buFontTx/>
              <a:buNone/>
              <a:defRPr sz="1200">
                <a:solidFill>
                  <a:schemeClr val="accent4"/>
                </a:solidFill>
              </a:defRPr>
            </a:lvl2pPr>
            <a:lvl3pPr marL="1089025" indent="0">
              <a:buClr>
                <a:schemeClr val="bg2"/>
              </a:buClr>
              <a:buSzPct val="100000"/>
              <a:buFontTx/>
              <a:buNone/>
              <a:defRPr sz="1100">
                <a:solidFill>
                  <a:schemeClr val="accent4"/>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10"/>
          </p:nvPr>
        </p:nvSpPr>
        <p:spPr>
          <a:xfrm>
            <a:off x="498348" y="1088136"/>
            <a:ext cx="9976104" cy="525463"/>
          </a:xfrm>
        </p:spPr>
        <p:txBody>
          <a:bodyPr/>
          <a:lstStyle>
            <a:lvl1pPr marL="0" indent="0" algn="ctr">
              <a:buFontTx/>
              <a:buNone/>
              <a:defRPr sz="18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dirty="0"/>
              <a:t>Click to edit Master text styles</a:t>
            </a:r>
          </a:p>
        </p:txBody>
      </p:sp>
      <p:sp>
        <p:nvSpPr>
          <p:cNvPr id="7" name="Rectangle 6"/>
          <p:cNvSpPr/>
          <p:nvPr/>
        </p:nvSpPr>
        <p:spPr>
          <a:xfrm>
            <a:off x="168283" y="5775855"/>
            <a:ext cx="2762866" cy="248142"/>
          </a:xfrm>
          <a:prstGeom prst="rect">
            <a:avLst/>
          </a:prstGeom>
          <a:noFill/>
          <a:ln w="25400" cap="flat" cmpd="sng" algn="ctr">
            <a:noFill/>
            <a:prstDash val="solid"/>
          </a:ln>
          <a:effectLst/>
        </p:spPr>
        <p:txBody>
          <a:bodyPr rtlCol="0" anchor="b"/>
          <a:lstStyle/>
          <a:p>
            <a:pPr marL="0" marR="0" lvl="0" indent="0" algn="l" defTabSz="457200" eaLnBrk="1" fontAlgn="auto" latinLnBrk="0" hangingPunct="1">
              <a:lnSpc>
                <a:spcPct val="90000"/>
              </a:lnSpc>
              <a:spcBef>
                <a:spcPts val="0"/>
              </a:spcBef>
              <a:spcAft>
                <a:spcPts val="0"/>
              </a:spcAft>
              <a:buClrTx/>
              <a:buSzTx/>
              <a:buFontTx/>
              <a:buNone/>
              <a:tabLst/>
              <a:defRPr/>
            </a:pPr>
            <a:r>
              <a:rPr lang="en-US" sz="700" b="1" i="0" kern="0" dirty="0">
                <a:solidFill>
                  <a:schemeClr val="bg1"/>
                </a:solidFill>
                <a:latin typeface="Trebuchet MS"/>
              </a:rPr>
              <a:t>NVIDIA CONFIDENTIAL. DO NOT DISTRIBUTE.</a:t>
            </a:r>
          </a:p>
        </p:txBody>
      </p:sp>
    </p:spTree>
    <p:extLst>
      <p:ext uri="{BB962C8B-B14F-4D97-AF65-F5344CB8AC3E}">
        <p14:creationId xmlns:p14="http://schemas.microsoft.com/office/powerpoint/2010/main" val="3533684563"/>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Title, Subtitle, Content - NO LOGO &amp; PAGE NUMBER">
    <p:spTree>
      <p:nvGrpSpPr>
        <p:cNvPr id="1" name=""/>
        <p:cNvGrpSpPr/>
        <p:nvPr/>
      </p:nvGrpSpPr>
      <p:grpSpPr>
        <a:xfrm>
          <a:off x="0" y="0"/>
          <a:ext cx="0" cy="0"/>
          <a:chOff x="0" y="0"/>
          <a:chExt cx="0" cy="0"/>
        </a:xfrm>
      </p:grpSpPr>
      <p:sp>
        <p:nvSpPr>
          <p:cNvPr id="2" name="Title 1"/>
          <p:cNvSpPr>
            <a:spLocks noGrp="1"/>
          </p:cNvSpPr>
          <p:nvPr>
            <p:ph type="title"/>
          </p:nvPr>
        </p:nvSpPr>
        <p:spPr>
          <a:xfrm>
            <a:off x="498348" y="521208"/>
            <a:ext cx="9976104" cy="590931"/>
          </a:xfrm>
        </p:spPr>
        <p:txBody>
          <a:bodyPr/>
          <a:lstStyle>
            <a:lvl1pPr algn="ctr">
              <a:defRPr sz="2800">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512064" y="2103035"/>
            <a:ext cx="9962388" cy="3547957"/>
          </a:xfrm>
        </p:spPr>
        <p:txBody>
          <a:bodyPr/>
          <a:lstStyle>
            <a:lvl1pPr marL="0" indent="0">
              <a:buClr>
                <a:schemeClr val="bg2"/>
              </a:buClr>
              <a:buSzPct val="100000"/>
              <a:buFontTx/>
              <a:buNone/>
              <a:defRPr sz="1400">
                <a:solidFill>
                  <a:schemeClr val="accent4"/>
                </a:solidFill>
              </a:defRPr>
            </a:lvl1pPr>
            <a:lvl2pPr marL="571500" indent="0">
              <a:buClr>
                <a:schemeClr val="bg2"/>
              </a:buClr>
              <a:buSzPct val="100000"/>
              <a:buFontTx/>
              <a:buNone/>
              <a:defRPr sz="1200">
                <a:solidFill>
                  <a:schemeClr val="accent4"/>
                </a:solidFill>
              </a:defRPr>
            </a:lvl2pPr>
            <a:lvl3pPr marL="1089025" indent="0">
              <a:buClr>
                <a:schemeClr val="bg2"/>
              </a:buClr>
              <a:buSzPct val="100000"/>
              <a:buFontTx/>
              <a:buNone/>
              <a:defRPr sz="1200">
                <a:solidFill>
                  <a:schemeClr val="accent4"/>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10"/>
          </p:nvPr>
        </p:nvSpPr>
        <p:spPr>
          <a:xfrm>
            <a:off x="498348" y="1088136"/>
            <a:ext cx="9976104" cy="525463"/>
          </a:xfrm>
        </p:spPr>
        <p:txBody>
          <a:bodyPr/>
          <a:lstStyle>
            <a:lvl1pPr marL="0" indent="0" algn="ctr">
              <a:buFontTx/>
              <a:buNone/>
              <a:defRPr sz="18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1388323124"/>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Content with Photograph">
    <p:spTree>
      <p:nvGrpSpPr>
        <p:cNvPr id="1" name=""/>
        <p:cNvGrpSpPr/>
        <p:nvPr/>
      </p:nvGrpSpPr>
      <p:grpSpPr>
        <a:xfrm>
          <a:off x="0" y="0"/>
          <a:ext cx="0" cy="0"/>
          <a:chOff x="0" y="0"/>
          <a:chExt cx="0" cy="0"/>
        </a:xfrm>
      </p:grpSpPr>
      <p:sp>
        <p:nvSpPr>
          <p:cNvPr id="2" name="Title 1"/>
          <p:cNvSpPr>
            <a:spLocks noGrp="1"/>
          </p:cNvSpPr>
          <p:nvPr>
            <p:ph type="title"/>
          </p:nvPr>
        </p:nvSpPr>
        <p:spPr>
          <a:xfrm>
            <a:off x="519232" y="1798590"/>
            <a:ext cx="4204402" cy="618631"/>
          </a:xfrm>
        </p:spPr>
        <p:txBody>
          <a:bodyPr/>
          <a:lstStyle>
            <a:lvl1pPr algn="l">
              <a:defRPr sz="2800">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519231" y="3071579"/>
            <a:ext cx="4192841" cy="2517089"/>
          </a:xfrm>
        </p:spPr>
        <p:txBody>
          <a:bodyPr/>
          <a:lstStyle>
            <a:lvl1pPr marL="0" indent="0">
              <a:spcBef>
                <a:spcPts val="500"/>
              </a:spcBef>
              <a:spcAft>
                <a:spcPts val="500"/>
              </a:spcAft>
              <a:buClr>
                <a:schemeClr val="bg2"/>
              </a:buClr>
              <a:buSzPct val="100000"/>
              <a:buFontTx/>
              <a:buNone/>
              <a:defRPr sz="1200">
                <a:solidFill>
                  <a:schemeClr val="accent4"/>
                </a:solidFill>
              </a:defRPr>
            </a:lvl1pPr>
            <a:lvl2pPr marL="571500" indent="0">
              <a:spcBef>
                <a:spcPts val="500"/>
              </a:spcBef>
              <a:spcAft>
                <a:spcPts val="500"/>
              </a:spcAft>
              <a:buClr>
                <a:schemeClr val="bg2"/>
              </a:buClr>
              <a:buSzPct val="100000"/>
              <a:buFontTx/>
              <a:buNone/>
              <a:defRPr sz="1100">
                <a:solidFill>
                  <a:schemeClr val="accent4"/>
                </a:solidFill>
              </a:defRPr>
            </a:lvl2pPr>
            <a:lvl3pPr marL="1089025" indent="0">
              <a:spcBef>
                <a:spcPts val="500"/>
              </a:spcBef>
              <a:spcAft>
                <a:spcPts val="500"/>
              </a:spcAft>
              <a:buClr>
                <a:schemeClr val="bg2"/>
              </a:buClr>
              <a:buSzPct val="100000"/>
              <a:buFontTx/>
              <a:buNone/>
              <a:defRPr sz="1100">
                <a:solidFill>
                  <a:schemeClr val="accent4"/>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10"/>
          </p:nvPr>
        </p:nvSpPr>
        <p:spPr>
          <a:xfrm>
            <a:off x="519232" y="2348397"/>
            <a:ext cx="4204402" cy="525463"/>
          </a:xfrm>
        </p:spPr>
        <p:txBody>
          <a:bodyPr/>
          <a:lstStyle>
            <a:lvl1pPr marL="0" indent="0" algn="l">
              <a:buFontTx/>
              <a:buNone/>
              <a:defRPr sz="18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2778574578"/>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Alternate Layout">
    <p:spTree>
      <p:nvGrpSpPr>
        <p:cNvPr id="1" name=""/>
        <p:cNvGrpSpPr/>
        <p:nvPr/>
      </p:nvGrpSpPr>
      <p:grpSpPr>
        <a:xfrm>
          <a:off x="0" y="0"/>
          <a:ext cx="0" cy="0"/>
          <a:chOff x="0" y="0"/>
          <a:chExt cx="0" cy="0"/>
        </a:xfrm>
      </p:grpSpPr>
      <p:sp>
        <p:nvSpPr>
          <p:cNvPr id="2" name="Title 1"/>
          <p:cNvSpPr>
            <a:spLocks noGrp="1"/>
          </p:cNvSpPr>
          <p:nvPr>
            <p:ph type="title"/>
          </p:nvPr>
        </p:nvSpPr>
        <p:spPr>
          <a:xfrm>
            <a:off x="4983480" y="1798590"/>
            <a:ext cx="5440680" cy="618631"/>
          </a:xfrm>
        </p:spPr>
        <p:txBody>
          <a:bodyPr/>
          <a:lstStyle>
            <a:lvl1pPr algn="l">
              <a:defRPr sz="2800">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4983480" y="2916936"/>
            <a:ext cx="5431536" cy="2517089"/>
          </a:xfrm>
        </p:spPr>
        <p:txBody>
          <a:bodyPr/>
          <a:lstStyle>
            <a:lvl1pPr marL="0" indent="0">
              <a:spcBef>
                <a:spcPts val="500"/>
              </a:spcBef>
              <a:spcAft>
                <a:spcPts val="500"/>
              </a:spcAft>
              <a:buClr>
                <a:schemeClr val="bg2"/>
              </a:buClr>
              <a:buSzPct val="100000"/>
              <a:buFontTx/>
              <a:buNone/>
              <a:defRPr sz="1200">
                <a:solidFill>
                  <a:schemeClr val="accent4"/>
                </a:solidFill>
              </a:defRPr>
            </a:lvl1pPr>
            <a:lvl2pPr marL="571500" indent="0">
              <a:spcBef>
                <a:spcPts val="500"/>
              </a:spcBef>
              <a:spcAft>
                <a:spcPts val="500"/>
              </a:spcAft>
              <a:buClr>
                <a:schemeClr val="bg2"/>
              </a:buClr>
              <a:buSzPct val="100000"/>
              <a:buFontTx/>
              <a:buNone/>
              <a:defRPr sz="1100">
                <a:solidFill>
                  <a:schemeClr val="accent4"/>
                </a:solidFill>
              </a:defRPr>
            </a:lvl2pPr>
            <a:lvl3pPr marL="1089025" indent="0">
              <a:spcBef>
                <a:spcPts val="500"/>
              </a:spcBef>
              <a:spcAft>
                <a:spcPts val="500"/>
              </a:spcAft>
              <a:buClr>
                <a:schemeClr val="bg2"/>
              </a:buClr>
              <a:buSzPct val="100000"/>
              <a:buFontTx/>
              <a:buNone/>
              <a:defRPr sz="1100">
                <a:solidFill>
                  <a:schemeClr val="accent4"/>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10"/>
          </p:nvPr>
        </p:nvSpPr>
        <p:spPr>
          <a:xfrm>
            <a:off x="4983480" y="2368296"/>
            <a:ext cx="5440680" cy="525463"/>
          </a:xfrm>
        </p:spPr>
        <p:txBody>
          <a:bodyPr/>
          <a:lstStyle>
            <a:lvl1pPr marL="0" indent="0" algn="l">
              <a:buFontTx/>
              <a:buNone/>
              <a:defRPr sz="18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2143681873"/>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pic>
        <p:nvPicPr>
          <p:cNvPr id="4" name="Picture 3" descr="A close up of a logo  Description automatically generated">
            <a:extLst>
              <a:ext uri="{FF2B5EF4-FFF2-40B4-BE49-F238E27FC236}">
                <a16:creationId xmlns:a16="http://schemas.microsoft.com/office/drawing/2014/main" id="{6302B7CA-37AE-4D42-BAAD-C239CA228AB6}"/>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10972800" cy="6172200"/>
          </a:xfrm>
          <a:prstGeom prst="rect">
            <a:avLst/>
          </a:prstGeom>
        </p:spPr>
      </p:pic>
    </p:spTree>
    <p:extLst>
      <p:ext uri="{BB962C8B-B14F-4D97-AF65-F5344CB8AC3E}">
        <p14:creationId xmlns:p14="http://schemas.microsoft.com/office/powerpoint/2010/main" val="11259127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ubtitle, and 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98348" y="654352"/>
            <a:ext cx="9976104" cy="590931"/>
          </a:xfrm>
        </p:spPr>
        <p:txBody>
          <a:bodyPr/>
          <a:lstStyle>
            <a:lvl1pPr algn="ctr">
              <a:defRPr>
                <a:solidFill>
                  <a:schemeClr val="bg1"/>
                </a:solidFill>
              </a:defRPr>
            </a:lvl1pPr>
          </a:lstStyle>
          <a:p>
            <a:r>
              <a:rPr lang="en-US"/>
              <a:t>Click to edit Master title style</a:t>
            </a:r>
          </a:p>
        </p:txBody>
      </p:sp>
      <p:sp>
        <p:nvSpPr>
          <p:cNvPr id="3" name="Content Placeholder 2"/>
          <p:cNvSpPr>
            <a:spLocks noGrp="1"/>
          </p:cNvSpPr>
          <p:nvPr>
            <p:ph sz="half" idx="1"/>
          </p:nvPr>
        </p:nvSpPr>
        <p:spPr>
          <a:xfrm>
            <a:off x="498348" y="2111661"/>
            <a:ext cx="4945063" cy="3693521"/>
          </a:xfrm>
        </p:spPr>
        <p:txBody>
          <a:bodyPr/>
          <a:lstStyle>
            <a:lvl1pPr marL="231775" indent="-231775">
              <a:buSzPct val="100000"/>
              <a:buFontTx/>
              <a:buBlip>
                <a:blip r:embed="rId2"/>
              </a:buBlip>
              <a:defRPr sz="2400" b="0">
                <a:solidFill>
                  <a:schemeClr val="bg1"/>
                </a:solidFill>
              </a:defRPr>
            </a:lvl1pPr>
            <a:lvl2pPr marL="803275" indent="-231775">
              <a:buSzPct val="100000"/>
              <a:buFontTx/>
              <a:buBlip>
                <a:blip r:embed="rId2"/>
              </a:buBlip>
              <a:defRPr sz="2000" b="0">
                <a:solidFill>
                  <a:schemeClr val="bg1"/>
                </a:solidFill>
              </a:defRPr>
            </a:lvl2pPr>
            <a:lvl3pPr marL="1255713" indent="-166688">
              <a:buSzPct val="100000"/>
              <a:buFontTx/>
              <a:buBlip>
                <a:blip r:embed="rId2"/>
              </a:buBlip>
              <a:defRPr sz="1800" b="0">
                <a:solidFill>
                  <a:schemeClr val="bg1"/>
                </a:solidFill>
              </a:defRPr>
            </a:lvl3pPr>
            <a:lvl4pPr marL="1774825" indent="-228600">
              <a:buFont typeface="Wingdings" panose="05000000000000000000" pitchFamily="2" charset="2"/>
              <a:buChar char="§"/>
              <a:defRPr sz="1800" b="0">
                <a:solidFill>
                  <a:schemeClr val="tx1"/>
                </a:solidFill>
              </a:defRPr>
            </a:lvl4pPr>
            <a:lvl5pPr marL="2117725" indent="-228600">
              <a:buFont typeface="Wingdings" panose="05000000000000000000" pitchFamily="2" charset="2"/>
              <a:buChar char="§"/>
              <a:defRPr sz="1800" b="0">
                <a:solidFill>
                  <a:schemeClr val="tx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p:txBody>
      </p:sp>
      <p:sp>
        <p:nvSpPr>
          <p:cNvPr id="4" name="Content Placeholder 3"/>
          <p:cNvSpPr>
            <a:spLocks noGrp="1"/>
          </p:cNvSpPr>
          <p:nvPr>
            <p:ph sz="half" idx="2"/>
          </p:nvPr>
        </p:nvSpPr>
        <p:spPr>
          <a:xfrm>
            <a:off x="5529390" y="2111661"/>
            <a:ext cx="4945062" cy="3693521"/>
          </a:xfrm>
        </p:spPr>
        <p:txBody>
          <a:bodyPr/>
          <a:lstStyle>
            <a:lvl1pPr marL="231775" indent="-231775">
              <a:buSzPct val="100000"/>
              <a:buFontTx/>
              <a:buBlip>
                <a:blip r:embed="rId2"/>
              </a:buBlip>
              <a:defRPr sz="2400" b="0">
                <a:solidFill>
                  <a:schemeClr val="bg1"/>
                </a:solidFill>
              </a:defRPr>
            </a:lvl1pPr>
            <a:lvl2pPr marL="803275" indent="-231775">
              <a:buSzPct val="100000"/>
              <a:buFontTx/>
              <a:buBlip>
                <a:blip r:embed="rId2"/>
              </a:buBlip>
              <a:defRPr sz="2000" b="0">
                <a:solidFill>
                  <a:schemeClr val="bg1"/>
                </a:solidFill>
              </a:defRPr>
            </a:lvl2pPr>
            <a:lvl3pPr marL="1255713" indent="-166688">
              <a:buSzPct val="100000"/>
              <a:buFontTx/>
              <a:buBlip>
                <a:blip r:embed="rId2"/>
              </a:buBlip>
              <a:defRPr sz="1800" b="0">
                <a:solidFill>
                  <a:schemeClr val="bg1"/>
                </a:solidFill>
              </a:defRPr>
            </a:lvl3pPr>
            <a:lvl4pPr marL="1774825" indent="-228600">
              <a:buFont typeface="Wingdings" panose="05000000000000000000" pitchFamily="2" charset="2"/>
              <a:buChar char="§"/>
              <a:defRPr sz="1800" b="0">
                <a:solidFill>
                  <a:schemeClr val="tx1"/>
                </a:solidFill>
              </a:defRPr>
            </a:lvl4pPr>
            <a:lvl5pPr marL="2117725" indent="-228600">
              <a:buFont typeface="Wingdings" panose="05000000000000000000" pitchFamily="2" charset="2"/>
              <a:buChar char="§"/>
              <a:defRPr sz="1800" b="0">
                <a:solidFill>
                  <a:schemeClr val="tx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0568"/>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2080971011"/>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CC9D3D8-33FC-4EE7-AE65-7535FEAB06AA}"/>
              </a:ext>
            </a:extLst>
          </p:cNvPr>
          <p:cNvSpPr/>
          <p:nvPr/>
        </p:nvSpPr>
        <p:spPr>
          <a:xfrm>
            <a:off x="0" y="0"/>
            <a:ext cx="10727473" cy="565099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521208"/>
            <a:ext cx="9976104" cy="590931"/>
          </a:xfrm>
        </p:spPr>
        <p:txBody>
          <a:bodyPr/>
          <a:lstStyle>
            <a:lvl1pPr algn="ctr">
              <a:defRPr sz="28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2014893912"/>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Transition / Segu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F3AE616-A526-467A-9354-356237D56F8F}"/>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10972800" cy="6172200"/>
          </a:xfrm>
          <a:prstGeom prst="rect">
            <a:avLst/>
          </a:prstGeom>
        </p:spPr>
      </p:pic>
      <p:sp>
        <p:nvSpPr>
          <p:cNvPr id="2" name="Title 1"/>
          <p:cNvSpPr>
            <a:spLocks noGrp="1"/>
          </p:cNvSpPr>
          <p:nvPr>
            <p:ph type="title"/>
          </p:nvPr>
        </p:nvSpPr>
        <p:spPr>
          <a:xfrm>
            <a:off x="4974336" y="4224528"/>
            <a:ext cx="5376672" cy="1373939"/>
          </a:xfrm>
        </p:spPr>
        <p:txBody>
          <a:bodyPr anchor="b"/>
          <a:lstStyle>
            <a:lvl1pPr algn="ctr">
              <a:defRPr sz="340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691953498"/>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Embargo Layout">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75E518B9-8953-4D61-86EB-BF726D7CE198}"/>
              </a:ext>
            </a:extLst>
          </p:cNvPr>
          <p:cNvGrpSpPr/>
          <p:nvPr/>
        </p:nvGrpSpPr>
        <p:grpSpPr>
          <a:xfrm>
            <a:off x="-1327308" y="-404866"/>
            <a:ext cx="13626669" cy="6983326"/>
            <a:chOff x="-1327308" y="-404866"/>
            <a:chExt cx="13626669" cy="6983326"/>
          </a:xfrm>
        </p:grpSpPr>
        <p:sp>
          <p:nvSpPr>
            <p:cNvPr id="9" name="Rectangle 8">
              <a:extLst>
                <a:ext uri="{FF2B5EF4-FFF2-40B4-BE49-F238E27FC236}">
                  <a16:creationId xmlns:a16="http://schemas.microsoft.com/office/drawing/2014/main" id="{0486AA18-85AA-4ECF-BC7C-6CDDDFA8AED1}"/>
                </a:ext>
              </a:extLst>
            </p:cNvPr>
            <p:cNvSpPr/>
            <p:nvPr userDrawn="1"/>
          </p:nvSpPr>
          <p:spPr>
            <a:xfrm>
              <a:off x="0" y="0"/>
              <a:ext cx="10972800" cy="6172200"/>
            </a:xfrm>
            <a:prstGeom prst="rect">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16">
              <a:extLst>
                <a:ext uri="{FF2B5EF4-FFF2-40B4-BE49-F238E27FC236}">
                  <a16:creationId xmlns:a16="http://schemas.microsoft.com/office/drawing/2014/main" id="{779DBA0E-78FD-499D-B7C5-9610ED16A58F}"/>
                </a:ext>
              </a:extLst>
            </p:cNvPr>
            <p:cNvSpPr>
              <a:spLocks noEditPoints="1"/>
            </p:cNvSpPr>
            <p:nvPr userDrawn="1"/>
          </p:nvSpPr>
          <p:spPr bwMode="auto">
            <a:xfrm>
              <a:off x="26269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Freeform 16">
              <a:extLst>
                <a:ext uri="{FF2B5EF4-FFF2-40B4-BE49-F238E27FC236}">
                  <a16:creationId xmlns:a16="http://schemas.microsoft.com/office/drawing/2014/main" id="{4856087B-5738-47BA-B257-0AE16578FE0D}"/>
                </a:ext>
              </a:extLst>
            </p:cNvPr>
            <p:cNvSpPr>
              <a:spLocks noEditPoints="1"/>
            </p:cNvSpPr>
            <p:nvPr userDrawn="1"/>
          </p:nvSpPr>
          <p:spPr bwMode="auto">
            <a:xfrm>
              <a:off x="61660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16">
              <a:extLst>
                <a:ext uri="{FF2B5EF4-FFF2-40B4-BE49-F238E27FC236}">
                  <a16:creationId xmlns:a16="http://schemas.microsoft.com/office/drawing/2014/main" id="{30EA3BC0-CA75-4A9F-844C-9DF7651395F9}"/>
                </a:ext>
              </a:extLst>
            </p:cNvPr>
            <p:cNvSpPr>
              <a:spLocks noEditPoints="1"/>
            </p:cNvSpPr>
            <p:nvPr userDrawn="1"/>
          </p:nvSpPr>
          <p:spPr bwMode="auto">
            <a:xfrm>
              <a:off x="97050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16">
              <a:extLst>
                <a:ext uri="{FF2B5EF4-FFF2-40B4-BE49-F238E27FC236}">
                  <a16:creationId xmlns:a16="http://schemas.microsoft.com/office/drawing/2014/main" id="{09D9D0DC-416F-4D02-AE51-DC94179FE30F}"/>
                </a:ext>
              </a:extLst>
            </p:cNvPr>
            <p:cNvSpPr>
              <a:spLocks noEditPoints="1"/>
            </p:cNvSpPr>
            <p:nvPr userDrawn="1"/>
          </p:nvSpPr>
          <p:spPr bwMode="auto">
            <a:xfrm>
              <a:off x="132441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16">
              <a:extLst>
                <a:ext uri="{FF2B5EF4-FFF2-40B4-BE49-F238E27FC236}">
                  <a16:creationId xmlns:a16="http://schemas.microsoft.com/office/drawing/2014/main" id="{B3F11494-DD54-4DA3-999D-60884617ABD4}"/>
                </a:ext>
              </a:extLst>
            </p:cNvPr>
            <p:cNvSpPr>
              <a:spLocks noEditPoints="1"/>
            </p:cNvSpPr>
            <p:nvPr userDrawn="1"/>
          </p:nvSpPr>
          <p:spPr bwMode="auto">
            <a:xfrm>
              <a:off x="167831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16">
              <a:extLst>
                <a:ext uri="{FF2B5EF4-FFF2-40B4-BE49-F238E27FC236}">
                  <a16:creationId xmlns:a16="http://schemas.microsoft.com/office/drawing/2014/main" id="{B8DA5A4A-C129-4A6A-8590-D776A55A56C4}"/>
                </a:ext>
              </a:extLst>
            </p:cNvPr>
            <p:cNvSpPr>
              <a:spLocks noEditPoints="1"/>
            </p:cNvSpPr>
            <p:nvPr userDrawn="1"/>
          </p:nvSpPr>
          <p:spPr bwMode="auto">
            <a:xfrm>
              <a:off x="203222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16">
              <a:extLst>
                <a:ext uri="{FF2B5EF4-FFF2-40B4-BE49-F238E27FC236}">
                  <a16:creationId xmlns:a16="http://schemas.microsoft.com/office/drawing/2014/main" id="{AA72853C-EBAC-4426-B8F7-4D7FF7CE7610}"/>
                </a:ext>
              </a:extLst>
            </p:cNvPr>
            <p:cNvSpPr>
              <a:spLocks noEditPoints="1"/>
            </p:cNvSpPr>
            <p:nvPr userDrawn="1"/>
          </p:nvSpPr>
          <p:spPr bwMode="auto">
            <a:xfrm>
              <a:off x="238613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16">
              <a:extLst>
                <a:ext uri="{FF2B5EF4-FFF2-40B4-BE49-F238E27FC236}">
                  <a16:creationId xmlns:a16="http://schemas.microsoft.com/office/drawing/2014/main" id="{0AA148D7-A843-4289-9E59-D4B56EBE964F}"/>
                </a:ext>
              </a:extLst>
            </p:cNvPr>
            <p:cNvSpPr>
              <a:spLocks noEditPoints="1"/>
            </p:cNvSpPr>
            <p:nvPr userDrawn="1"/>
          </p:nvSpPr>
          <p:spPr bwMode="auto">
            <a:xfrm>
              <a:off x="274003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16">
              <a:extLst>
                <a:ext uri="{FF2B5EF4-FFF2-40B4-BE49-F238E27FC236}">
                  <a16:creationId xmlns:a16="http://schemas.microsoft.com/office/drawing/2014/main" id="{3DFDAB2E-4FBE-4EA1-9068-98D2A1969CAD}"/>
                </a:ext>
              </a:extLst>
            </p:cNvPr>
            <p:cNvSpPr>
              <a:spLocks noEditPoints="1"/>
            </p:cNvSpPr>
            <p:nvPr userDrawn="1"/>
          </p:nvSpPr>
          <p:spPr bwMode="auto">
            <a:xfrm>
              <a:off x="309394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Freeform 16">
              <a:extLst>
                <a:ext uri="{FF2B5EF4-FFF2-40B4-BE49-F238E27FC236}">
                  <a16:creationId xmlns:a16="http://schemas.microsoft.com/office/drawing/2014/main" id="{1CB7337C-1F1B-4024-8C1B-114529041011}"/>
                </a:ext>
              </a:extLst>
            </p:cNvPr>
            <p:cNvSpPr>
              <a:spLocks noEditPoints="1"/>
            </p:cNvSpPr>
            <p:nvPr userDrawn="1"/>
          </p:nvSpPr>
          <p:spPr bwMode="auto">
            <a:xfrm>
              <a:off x="344784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16">
              <a:extLst>
                <a:ext uri="{FF2B5EF4-FFF2-40B4-BE49-F238E27FC236}">
                  <a16:creationId xmlns:a16="http://schemas.microsoft.com/office/drawing/2014/main" id="{3AC71E65-025E-4CD8-9C62-5C672876AB2A}"/>
                </a:ext>
              </a:extLst>
            </p:cNvPr>
            <p:cNvSpPr>
              <a:spLocks noEditPoints="1"/>
            </p:cNvSpPr>
            <p:nvPr userDrawn="1"/>
          </p:nvSpPr>
          <p:spPr bwMode="auto">
            <a:xfrm>
              <a:off x="380175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Freeform 16">
              <a:extLst>
                <a:ext uri="{FF2B5EF4-FFF2-40B4-BE49-F238E27FC236}">
                  <a16:creationId xmlns:a16="http://schemas.microsoft.com/office/drawing/2014/main" id="{CC69994B-2A96-4E6B-90E0-7C6012E4388B}"/>
                </a:ext>
              </a:extLst>
            </p:cNvPr>
            <p:cNvSpPr>
              <a:spLocks noEditPoints="1"/>
            </p:cNvSpPr>
            <p:nvPr userDrawn="1"/>
          </p:nvSpPr>
          <p:spPr bwMode="auto">
            <a:xfrm>
              <a:off x="415566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16">
              <a:extLst>
                <a:ext uri="{FF2B5EF4-FFF2-40B4-BE49-F238E27FC236}">
                  <a16:creationId xmlns:a16="http://schemas.microsoft.com/office/drawing/2014/main" id="{95DA46AF-2C01-438F-ABE1-131B508F707C}"/>
                </a:ext>
              </a:extLst>
            </p:cNvPr>
            <p:cNvSpPr>
              <a:spLocks noEditPoints="1"/>
            </p:cNvSpPr>
            <p:nvPr userDrawn="1"/>
          </p:nvSpPr>
          <p:spPr bwMode="auto">
            <a:xfrm>
              <a:off x="450956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Freeform 16">
              <a:extLst>
                <a:ext uri="{FF2B5EF4-FFF2-40B4-BE49-F238E27FC236}">
                  <a16:creationId xmlns:a16="http://schemas.microsoft.com/office/drawing/2014/main" id="{AD1F7F7D-46C6-41FC-9A05-60CDDDABC9B8}"/>
                </a:ext>
              </a:extLst>
            </p:cNvPr>
            <p:cNvSpPr>
              <a:spLocks noEditPoints="1"/>
            </p:cNvSpPr>
            <p:nvPr userDrawn="1"/>
          </p:nvSpPr>
          <p:spPr bwMode="auto">
            <a:xfrm>
              <a:off x="486347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Freeform 16">
              <a:extLst>
                <a:ext uri="{FF2B5EF4-FFF2-40B4-BE49-F238E27FC236}">
                  <a16:creationId xmlns:a16="http://schemas.microsoft.com/office/drawing/2014/main" id="{E6044945-DD35-4A1F-B666-67B79DB3B9E2}"/>
                </a:ext>
              </a:extLst>
            </p:cNvPr>
            <p:cNvSpPr>
              <a:spLocks noEditPoints="1"/>
            </p:cNvSpPr>
            <p:nvPr userDrawn="1"/>
          </p:nvSpPr>
          <p:spPr bwMode="auto">
            <a:xfrm>
              <a:off x="521737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 name="Freeform 16">
              <a:extLst>
                <a:ext uri="{FF2B5EF4-FFF2-40B4-BE49-F238E27FC236}">
                  <a16:creationId xmlns:a16="http://schemas.microsoft.com/office/drawing/2014/main" id="{B6707B12-7E15-44BA-A75C-D231A0BD9DDF}"/>
                </a:ext>
              </a:extLst>
            </p:cNvPr>
            <p:cNvSpPr>
              <a:spLocks noEditPoints="1"/>
            </p:cNvSpPr>
            <p:nvPr userDrawn="1"/>
          </p:nvSpPr>
          <p:spPr bwMode="auto">
            <a:xfrm>
              <a:off x="557128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16">
              <a:extLst>
                <a:ext uri="{FF2B5EF4-FFF2-40B4-BE49-F238E27FC236}">
                  <a16:creationId xmlns:a16="http://schemas.microsoft.com/office/drawing/2014/main" id="{C9CA6F74-E612-4E07-826D-3714EA654BEB}"/>
                </a:ext>
              </a:extLst>
            </p:cNvPr>
            <p:cNvSpPr>
              <a:spLocks noEditPoints="1"/>
            </p:cNvSpPr>
            <p:nvPr userDrawn="1"/>
          </p:nvSpPr>
          <p:spPr bwMode="auto">
            <a:xfrm>
              <a:off x="592519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Freeform 16">
              <a:extLst>
                <a:ext uri="{FF2B5EF4-FFF2-40B4-BE49-F238E27FC236}">
                  <a16:creationId xmlns:a16="http://schemas.microsoft.com/office/drawing/2014/main" id="{9C232950-AF88-4D8C-98A2-58E2906C02B8}"/>
                </a:ext>
              </a:extLst>
            </p:cNvPr>
            <p:cNvSpPr>
              <a:spLocks noEditPoints="1"/>
            </p:cNvSpPr>
            <p:nvPr userDrawn="1"/>
          </p:nvSpPr>
          <p:spPr bwMode="auto">
            <a:xfrm>
              <a:off x="627909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Freeform 16">
              <a:extLst>
                <a:ext uri="{FF2B5EF4-FFF2-40B4-BE49-F238E27FC236}">
                  <a16:creationId xmlns:a16="http://schemas.microsoft.com/office/drawing/2014/main" id="{577A18B0-195A-44F8-8045-DEE9F4805CFE}"/>
                </a:ext>
              </a:extLst>
            </p:cNvPr>
            <p:cNvSpPr>
              <a:spLocks noEditPoints="1"/>
            </p:cNvSpPr>
            <p:nvPr userDrawn="1"/>
          </p:nvSpPr>
          <p:spPr bwMode="auto">
            <a:xfrm>
              <a:off x="663300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9" name="Freeform 16">
              <a:extLst>
                <a:ext uri="{FF2B5EF4-FFF2-40B4-BE49-F238E27FC236}">
                  <a16:creationId xmlns:a16="http://schemas.microsoft.com/office/drawing/2014/main" id="{C57DA582-5E40-4087-915C-A8AFB763CE7F}"/>
                </a:ext>
              </a:extLst>
            </p:cNvPr>
            <p:cNvSpPr>
              <a:spLocks noEditPoints="1"/>
            </p:cNvSpPr>
            <p:nvPr userDrawn="1"/>
          </p:nvSpPr>
          <p:spPr bwMode="auto">
            <a:xfrm>
              <a:off x="698690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Freeform 16">
              <a:extLst>
                <a:ext uri="{FF2B5EF4-FFF2-40B4-BE49-F238E27FC236}">
                  <a16:creationId xmlns:a16="http://schemas.microsoft.com/office/drawing/2014/main" id="{6B9446B2-AA95-41F1-8CE9-9C293FF2FFB9}"/>
                </a:ext>
              </a:extLst>
            </p:cNvPr>
            <p:cNvSpPr>
              <a:spLocks noEditPoints="1"/>
            </p:cNvSpPr>
            <p:nvPr userDrawn="1"/>
          </p:nvSpPr>
          <p:spPr bwMode="auto">
            <a:xfrm>
              <a:off x="734081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1" name="Freeform 16">
              <a:extLst>
                <a:ext uri="{FF2B5EF4-FFF2-40B4-BE49-F238E27FC236}">
                  <a16:creationId xmlns:a16="http://schemas.microsoft.com/office/drawing/2014/main" id="{09C2F6DB-63BE-4BEF-BD50-8E85A06AF348}"/>
                </a:ext>
              </a:extLst>
            </p:cNvPr>
            <p:cNvSpPr>
              <a:spLocks noEditPoints="1"/>
            </p:cNvSpPr>
            <p:nvPr userDrawn="1"/>
          </p:nvSpPr>
          <p:spPr bwMode="auto">
            <a:xfrm>
              <a:off x="769472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2" name="Freeform 16">
              <a:extLst>
                <a:ext uri="{FF2B5EF4-FFF2-40B4-BE49-F238E27FC236}">
                  <a16:creationId xmlns:a16="http://schemas.microsoft.com/office/drawing/2014/main" id="{AB269B44-FFE3-44F5-9547-2D6656916371}"/>
                </a:ext>
              </a:extLst>
            </p:cNvPr>
            <p:cNvSpPr>
              <a:spLocks noEditPoints="1"/>
            </p:cNvSpPr>
            <p:nvPr userDrawn="1"/>
          </p:nvSpPr>
          <p:spPr bwMode="auto">
            <a:xfrm>
              <a:off x="804862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3" name="Freeform 16">
              <a:extLst>
                <a:ext uri="{FF2B5EF4-FFF2-40B4-BE49-F238E27FC236}">
                  <a16:creationId xmlns:a16="http://schemas.microsoft.com/office/drawing/2014/main" id="{D7B33E0B-D54D-4AD0-93EB-2D85D95AA705}"/>
                </a:ext>
              </a:extLst>
            </p:cNvPr>
            <p:cNvSpPr>
              <a:spLocks noEditPoints="1"/>
            </p:cNvSpPr>
            <p:nvPr userDrawn="1"/>
          </p:nvSpPr>
          <p:spPr bwMode="auto">
            <a:xfrm>
              <a:off x="840253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4" name="Freeform 16">
              <a:extLst>
                <a:ext uri="{FF2B5EF4-FFF2-40B4-BE49-F238E27FC236}">
                  <a16:creationId xmlns:a16="http://schemas.microsoft.com/office/drawing/2014/main" id="{C82CDED5-DC3C-4291-8FB5-4FBECACC0932}"/>
                </a:ext>
              </a:extLst>
            </p:cNvPr>
            <p:cNvSpPr>
              <a:spLocks noEditPoints="1"/>
            </p:cNvSpPr>
            <p:nvPr userDrawn="1"/>
          </p:nvSpPr>
          <p:spPr bwMode="auto">
            <a:xfrm>
              <a:off x="875643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5" name="Freeform 16">
              <a:extLst>
                <a:ext uri="{FF2B5EF4-FFF2-40B4-BE49-F238E27FC236}">
                  <a16:creationId xmlns:a16="http://schemas.microsoft.com/office/drawing/2014/main" id="{38B0CFAC-4CC8-4BD7-9602-D3F62B41114E}"/>
                </a:ext>
              </a:extLst>
            </p:cNvPr>
            <p:cNvSpPr>
              <a:spLocks noEditPoints="1"/>
            </p:cNvSpPr>
            <p:nvPr userDrawn="1"/>
          </p:nvSpPr>
          <p:spPr bwMode="auto">
            <a:xfrm>
              <a:off x="911034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6" name="Freeform 16">
              <a:extLst>
                <a:ext uri="{FF2B5EF4-FFF2-40B4-BE49-F238E27FC236}">
                  <a16:creationId xmlns:a16="http://schemas.microsoft.com/office/drawing/2014/main" id="{9D7BB7E2-49CE-405B-BBC3-0D3235E735E9}"/>
                </a:ext>
              </a:extLst>
            </p:cNvPr>
            <p:cNvSpPr>
              <a:spLocks noEditPoints="1"/>
            </p:cNvSpPr>
            <p:nvPr userDrawn="1"/>
          </p:nvSpPr>
          <p:spPr bwMode="auto">
            <a:xfrm>
              <a:off x="946425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7" name="Freeform 16">
              <a:extLst>
                <a:ext uri="{FF2B5EF4-FFF2-40B4-BE49-F238E27FC236}">
                  <a16:creationId xmlns:a16="http://schemas.microsoft.com/office/drawing/2014/main" id="{D724979D-D321-46A4-8BFB-4BE56A78EDC3}"/>
                </a:ext>
              </a:extLst>
            </p:cNvPr>
            <p:cNvSpPr>
              <a:spLocks noEditPoints="1"/>
            </p:cNvSpPr>
            <p:nvPr userDrawn="1"/>
          </p:nvSpPr>
          <p:spPr bwMode="auto">
            <a:xfrm>
              <a:off x="981815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8" name="Freeform 16">
              <a:extLst>
                <a:ext uri="{FF2B5EF4-FFF2-40B4-BE49-F238E27FC236}">
                  <a16:creationId xmlns:a16="http://schemas.microsoft.com/office/drawing/2014/main" id="{A90ECEE1-1C0E-48A4-8212-4FDF80E34007}"/>
                </a:ext>
              </a:extLst>
            </p:cNvPr>
            <p:cNvSpPr>
              <a:spLocks noEditPoints="1"/>
            </p:cNvSpPr>
            <p:nvPr userDrawn="1"/>
          </p:nvSpPr>
          <p:spPr bwMode="auto">
            <a:xfrm>
              <a:off x="1017206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9" name="Freeform 16">
              <a:extLst>
                <a:ext uri="{FF2B5EF4-FFF2-40B4-BE49-F238E27FC236}">
                  <a16:creationId xmlns:a16="http://schemas.microsoft.com/office/drawing/2014/main" id="{6A4F312E-AC0E-438F-85DE-734894B59F55}"/>
                </a:ext>
              </a:extLst>
            </p:cNvPr>
            <p:cNvSpPr>
              <a:spLocks noEditPoints="1"/>
            </p:cNvSpPr>
            <p:nvPr userDrawn="1"/>
          </p:nvSpPr>
          <p:spPr bwMode="auto">
            <a:xfrm>
              <a:off x="1052596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0" name="Freeform 16">
              <a:extLst>
                <a:ext uri="{FF2B5EF4-FFF2-40B4-BE49-F238E27FC236}">
                  <a16:creationId xmlns:a16="http://schemas.microsoft.com/office/drawing/2014/main" id="{1143C46B-BB0E-42E1-91DB-CF7866DEF0A7}"/>
                </a:ext>
              </a:extLst>
            </p:cNvPr>
            <p:cNvSpPr>
              <a:spLocks noEditPoints="1"/>
            </p:cNvSpPr>
            <p:nvPr userDrawn="1"/>
          </p:nvSpPr>
          <p:spPr bwMode="auto">
            <a:xfrm>
              <a:off x="10879862"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1" name="Freeform 16">
              <a:extLst>
                <a:ext uri="{FF2B5EF4-FFF2-40B4-BE49-F238E27FC236}">
                  <a16:creationId xmlns:a16="http://schemas.microsoft.com/office/drawing/2014/main" id="{8789D5ED-08F4-45B7-96D5-9DB37E826F7A}"/>
                </a:ext>
              </a:extLst>
            </p:cNvPr>
            <p:cNvSpPr>
              <a:spLocks noEditPoints="1"/>
            </p:cNvSpPr>
            <p:nvPr userDrawn="1"/>
          </p:nvSpPr>
          <p:spPr bwMode="auto">
            <a:xfrm>
              <a:off x="-9121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2" name="Freeform 16">
              <a:extLst>
                <a:ext uri="{FF2B5EF4-FFF2-40B4-BE49-F238E27FC236}">
                  <a16:creationId xmlns:a16="http://schemas.microsoft.com/office/drawing/2014/main" id="{C71D4383-262D-49BE-8F2A-35EABE4CA514}"/>
                </a:ext>
              </a:extLst>
            </p:cNvPr>
            <p:cNvSpPr>
              <a:spLocks noEditPoints="1"/>
            </p:cNvSpPr>
            <p:nvPr userDrawn="1"/>
          </p:nvSpPr>
          <p:spPr bwMode="auto">
            <a:xfrm>
              <a:off x="26269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3" name="Freeform 16">
              <a:extLst>
                <a:ext uri="{FF2B5EF4-FFF2-40B4-BE49-F238E27FC236}">
                  <a16:creationId xmlns:a16="http://schemas.microsoft.com/office/drawing/2014/main" id="{B2D051A4-B41D-49C5-BCBA-B200CE92746B}"/>
                </a:ext>
              </a:extLst>
            </p:cNvPr>
            <p:cNvSpPr>
              <a:spLocks noEditPoints="1"/>
            </p:cNvSpPr>
            <p:nvPr userDrawn="1"/>
          </p:nvSpPr>
          <p:spPr bwMode="auto">
            <a:xfrm>
              <a:off x="61660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4" name="Freeform 16">
              <a:extLst>
                <a:ext uri="{FF2B5EF4-FFF2-40B4-BE49-F238E27FC236}">
                  <a16:creationId xmlns:a16="http://schemas.microsoft.com/office/drawing/2014/main" id="{EA204CAE-8CAD-4182-AFDF-6D71A5318AFE}"/>
                </a:ext>
              </a:extLst>
            </p:cNvPr>
            <p:cNvSpPr>
              <a:spLocks noEditPoints="1"/>
            </p:cNvSpPr>
            <p:nvPr userDrawn="1"/>
          </p:nvSpPr>
          <p:spPr bwMode="auto">
            <a:xfrm>
              <a:off x="97050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5" name="Freeform 16">
              <a:extLst>
                <a:ext uri="{FF2B5EF4-FFF2-40B4-BE49-F238E27FC236}">
                  <a16:creationId xmlns:a16="http://schemas.microsoft.com/office/drawing/2014/main" id="{F2D419D0-1198-497F-8FCB-0E4E01ABEB55}"/>
                </a:ext>
              </a:extLst>
            </p:cNvPr>
            <p:cNvSpPr>
              <a:spLocks noEditPoints="1"/>
            </p:cNvSpPr>
            <p:nvPr userDrawn="1"/>
          </p:nvSpPr>
          <p:spPr bwMode="auto">
            <a:xfrm>
              <a:off x="132441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6" name="Freeform 16">
              <a:extLst>
                <a:ext uri="{FF2B5EF4-FFF2-40B4-BE49-F238E27FC236}">
                  <a16:creationId xmlns:a16="http://schemas.microsoft.com/office/drawing/2014/main" id="{42DA3B58-E508-46A3-B351-BFD7A44A3407}"/>
                </a:ext>
              </a:extLst>
            </p:cNvPr>
            <p:cNvSpPr>
              <a:spLocks noEditPoints="1"/>
            </p:cNvSpPr>
            <p:nvPr userDrawn="1"/>
          </p:nvSpPr>
          <p:spPr bwMode="auto">
            <a:xfrm>
              <a:off x="167831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7" name="Freeform 16">
              <a:extLst>
                <a:ext uri="{FF2B5EF4-FFF2-40B4-BE49-F238E27FC236}">
                  <a16:creationId xmlns:a16="http://schemas.microsoft.com/office/drawing/2014/main" id="{E56F4597-4576-4F1D-9E8B-57D61B7AF97B}"/>
                </a:ext>
              </a:extLst>
            </p:cNvPr>
            <p:cNvSpPr>
              <a:spLocks noEditPoints="1"/>
            </p:cNvSpPr>
            <p:nvPr userDrawn="1"/>
          </p:nvSpPr>
          <p:spPr bwMode="auto">
            <a:xfrm>
              <a:off x="203222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8" name="Freeform 16">
              <a:extLst>
                <a:ext uri="{FF2B5EF4-FFF2-40B4-BE49-F238E27FC236}">
                  <a16:creationId xmlns:a16="http://schemas.microsoft.com/office/drawing/2014/main" id="{C16A7CB5-E8F5-43EC-B4DA-8367563CBA22}"/>
                </a:ext>
              </a:extLst>
            </p:cNvPr>
            <p:cNvSpPr>
              <a:spLocks noEditPoints="1"/>
            </p:cNvSpPr>
            <p:nvPr userDrawn="1"/>
          </p:nvSpPr>
          <p:spPr bwMode="auto">
            <a:xfrm>
              <a:off x="238613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9" name="Freeform 16">
              <a:extLst>
                <a:ext uri="{FF2B5EF4-FFF2-40B4-BE49-F238E27FC236}">
                  <a16:creationId xmlns:a16="http://schemas.microsoft.com/office/drawing/2014/main" id="{B63EEF7E-F8C7-40A7-9EC5-7A2377B3E9AD}"/>
                </a:ext>
              </a:extLst>
            </p:cNvPr>
            <p:cNvSpPr>
              <a:spLocks noEditPoints="1"/>
            </p:cNvSpPr>
            <p:nvPr userDrawn="1"/>
          </p:nvSpPr>
          <p:spPr bwMode="auto">
            <a:xfrm>
              <a:off x="274003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0" name="Freeform 16">
              <a:extLst>
                <a:ext uri="{FF2B5EF4-FFF2-40B4-BE49-F238E27FC236}">
                  <a16:creationId xmlns:a16="http://schemas.microsoft.com/office/drawing/2014/main" id="{18561612-6FBC-464D-9063-754B5DF158DD}"/>
                </a:ext>
              </a:extLst>
            </p:cNvPr>
            <p:cNvSpPr>
              <a:spLocks noEditPoints="1"/>
            </p:cNvSpPr>
            <p:nvPr userDrawn="1"/>
          </p:nvSpPr>
          <p:spPr bwMode="auto">
            <a:xfrm>
              <a:off x="309394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1" name="Freeform 16">
              <a:extLst>
                <a:ext uri="{FF2B5EF4-FFF2-40B4-BE49-F238E27FC236}">
                  <a16:creationId xmlns:a16="http://schemas.microsoft.com/office/drawing/2014/main" id="{9FB80B49-CDD0-491F-B397-AF746CB74515}"/>
                </a:ext>
              </a:extLst>
            </p:cNvPr>
            <p:cNvSpPr>
              <a:spLocks noEditPoints="1"/>
            </p:cNvSpPr>
            <p:nvPr userDrawn="1"/>
          </p:nvSpPr>
          <p:spPr bwMode="auto">
            <a:xfrm>
              <a:off x="344784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2" name="Freeform 16">
              <a:extLst>
                <a:ext uri="{FF2B5EF4-FFF2-40B4-BE49-F238E27FC236}">
                  <a16:creationId xmlns:a16="http://schemas.microsoft.com/office/drawing/2014/main" id="{F04631F3-C493-4A64-AAFD-4686A560F6A4}"/>
                </a:ext>
              </a:extLst>
            </p:cNvPr>
            <p:cNvSpPr>
              <a:spLocks noEditPoints="1"/>
            </p:cNvSpPr>
            <p:nvPr userDrawn="1"/>
          </p:nvSpPr>
          <p:spPr bwMode="auto">
            <a:xfrm>
              <a:off x="380175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3" name="Freeform 16">
              <a:extLst>
                <a:ext uri="{FF2B5EF4-FFF2-40B4-BE49-F238E27FC236}">
                  <a16:creationId xmlns:a16="http://schemas.microsoft.com/office/drawing/2014/main" id="{A457E3A0-7D3B-4D8D-909F-FA0F06B944BC}"/>
                </a:ext>
              </a:extLst>
            </p:cNvPr>
            <p:cNvSpPr>
              <a:spLocks noEditPoints="1"/>
            </p:cNvSpPr>
            <p:nvPr userDrawn="1"/>
          </p:nvSpPr>
          <p:spPr bwMode="auto">
            <a:xfrm>
              <a:off x="415566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4" name="Freeform 16">
              <a:extLst>
                <a:ext uri="{FF2B5EF4-FFF2-40B4-BE49-F238E27FC236}">
                  <a16:creationId xmlns:a16="http://schemas.microsoft.com/office/drawing/2014/main" id="{D8E8EADD-8531-47CC-A9F2-A5B20F7DA151}"/>
                </a:ext>
              </a:extLst>
            </p:cNvPr>
            <p:cNvSpPr>
              <a:spLocks noEditPoints="1"/>
            </p:cNvSpPr>
            <p:nvPr userDrawn="1"/>
          </p:nvSpPr>
          <p:spPr bwMode="auto">
            <a:xfrm>
              <a:off x="450956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5" name="Freeform 16">
              <a:extLst>
                <a:ext uri="{FF2B5EF4-FFF2-40B4-BE49-F238E27FC236}">
                  <a16:creationId xmlns:a16="http://schemas.microsoft.com/office/drawing/2014/main" id="{24D2EADF-B7B9-4986-AEDB-A2D41F636C1C}"/>
                </a:ext>
              </a:extLst>
            </p:cNvPr>
            <p:cNvSpPr>
              <a:spLocks noEditPoints="1"/>
            </p:cNvSpPr>
            <p:nvPr userDrawn="1"/>
          </p:nvSpPr>
          <p:spPr bwMode="auto">
            <a:xfrm>
              <a:off x="486347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6" name="Freeform 16">
              <a:extLst>
                <a:ext uri="{FF2B5EF4-FFF2-40B4-BE49-F238E27FC236}">
                  <a16:creationId xmlns:a16="http://schemas.microsoft.com/office/drawing/2014/main" id="{0683D26A-EB07-4380-8914-B6AECFE4BF3D}"/>
                </a:ext>
              </a:extLst>
            </p:cNvPr>
            <p:cNvSpPr>
              <a:spLocks noEditPoints="1"/>
            </p:cNvSpPr>
            <p:nvPr userDrawn="1"/>
          </p:nvSpPr>
          <p:spPr bwMode="auto">
            <a:xfrm>
              <a:off x="521737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7" name="Freeform 16">
              <a:extLst>
                <a:ext uri="{FF2B5EF4-FFF2-40B4-BE49-F238E27FC236}">
                  <a16:creationId xmlns:a16="http://schemas.microsoft.com/office/drawing/2014/main" id="{78C3AD2F-A184-4332-ADCE-E7FEDE7BA62B}"/>
                </a:ext>
              </a:extLst>
            </p:cNvPr>
            <p:cNvSpPr>
              <a:spLocks noEditPoints="1"/>
            </p:cNvSpPr>
            <p:nvPr userDrawn="1"/>
          </p:nvSpPr>
          <p:spPr bwMode="auto">
            <a:xfrm>
              <a:off x="557128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8" name="Freeform 16">
              <a:extLst>
                <a:ext uri="{FF2B5EF4-FFF2-40B4-BE49-F238E27FC236}">
                  <a16:creationId xmlns:a16="http://schemas.microsoft.com/office/drawing/2014/main" id="{01ACBB54-13C8-4052-B203-3996848511D8}"/>
                </a:ext>
              </a:extLst>
            </p:cNvPr>
            <p:cNvSpPr>
              <a:spLocks noEditPoints="1"/>
            </p:cNvSpPr>
            <p:nvPr userDrawn="1"/>
          </p:nvSpPr>
          <p:spPr bwMode="auto">
            <a:xfrm>
              <a:off x="592519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9" name="Freeform 16">
              <a:extLst>
                <a:ext uri="{FF2B5EF4-FFF2-40B4-BE49-F238E27FC236}">
                  <a16:creationId xmlns:a16="http://schemas.microsoft.com/office/drawing/2014/main" id="{892B4C18-A783-475D-8EEF-F11FBA1A3271}"/>
                </a:ext>
              </a:extLst>
            </p:cNvPr>
            <p:cNvSpPr>
              <a:spLocks noEditPoints="1"/>
            </p:cNvSpPr>
            <p:nvPr userDrawn="1"/>
          </p:nvSpPr>
          <p:spPr bwMode="auto">
            <a:xfrm>
              <a:off x="627909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0" name="Freeform 16">
              <a:extLst>
                <a:ext uri="{FF2B5EF4-FFF2-40B4-BE49-F238E27FC236}">
                  <a16:creationId xmlns:a16="http://schemas.microsoft.com/office/drawing/2014/main" id="{A62353FE-8604-486E-9560-78C474AC8F4C}"/>
                </a:ext>
              </a:extLst>
            </p:cNvPr>
            <p:cNvSpPr>
              <a:spLocks noEditPoints="1"/>
            </p:cNvSpPr>
            <p:nvPr userDrawn="1"/>
          </p:nvSpPr>
          <p:spPr bwMode="auto">
            <a:xfrm>
              <a:off x="663300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1" name="Freeform 16">
              <a:extLst>
                <a:ext uri="{FF2B5EF4-FFF2-40B4-BE49-F238E27FC236}">
                  <a16:creationId xmlns:a16="http://schemas.microsoft.com/office/drawing/2014/main" id="{4A5FC7DA-BB86-43EB-AC23-48D1752A6A68}"/>
                </a:ext>
              </a:extLst>
            </p:cNvPr>
            <p:cNvSpPr>
              <a:spLocks noEditPoints="1"/>
            </p:cNvSpPr>
            <p:nvPr userDrawn="1"/>
          </p:nvSpPr>
          <p:spPr bwMode="auto">
            <a:xfrm>
              <a:off x="698690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2" name="Freeform 16">
              <a:extLst>
                <a:ext uri="{FF2B5EF4-FFF2-40B4-BE49-F238E27FC236}">
                  <a16:creationId xmlns:a16="http://schemas.microsoft.com/office/drawing/2014/main" id="{57B12D9F-3BBD-4FAF-A8AB-5C3268032924}"/>
                </a:ext>
              </a:extLst>
            </p:cNvPr>
            <p:cNvSpPr>
              <a:spLocks noEditPoints="1"/>
            </p:cNvSpPr>
            <p:nvPr userDrawn="1"/>
          </p:nvSpPr>
          <p:spPr bwMode="auto">
            <a:xfrm>
              <a:off x="734081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3" name="Freeform 16">
              <a:extLst>
                <a:ext uri="{FF2B5EF4-FFF2-40B4-BE49-F238E27FC236}">
                  <a16:creationId xmlns:a16="http://schemas.microsoft.com/office/drawing/2014/main" id="{B7B50CA6-941B-4F77-891D-BA2C28D0CABB}"/>
                </a:ext>
              </a:extLst>
            </p:cNvPr>
            <p:cNvSpPr>
              <a:spLocks noEditPoints="1"/>
            </p:cNvSpPr>
            <p:nvPr userDrawn="1"/>
          </p:nvSpPr>
          <p:spPr bwMode="auto">
            <a:xfrm>
              <a:off x="769472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4" name="Freeform 16">
              <a:extLst>
                <a:ext uri="{FF2B5EF4-FFF2-40B4-BE49-F238E27FC236}">
                  <a16:creationId xmlns:a16="http://schemas.microsoft.com/office/drawing/2014/main" id="{0194FC04-B2A1-4C52-B275-3D32DD41DDB9}"/>
                </a:ext>
              </a:extLst>
            </p:cNvPr>
            <p:cNvSpPr>
              <a:spLocks noEditPoints="1"/>
            </p:cNvSpPr>
            <p:nvPr userDrawn="1"/>
          </p:nvSpPr>
          <p:spPr bwMode="auto">
            <a:xfrm>
              <a:off x="804862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5" name="Freeform 16">
              <a:extLst>
                <a:ext uri="{FF2B5EF4-FFF2-40B4-BE49-F238E27FC236}">
                  <a16:creationId xmlns:a16="http://schemas.microsoft.com/office/drawing/2014/main" id="{3055B924-F529-4C4C-A7F1-F0D1B50A73A8}"/>
                </a:ext>
              </a:extLst>
            </p:cNvPr>
            <p:cNvSpPr>
              <a:spLocks noEditPoints="1"/>
            </p:cNvSpPr>
            <p:nvPr userDrawn="1"/>
          </p:nvSpPr>
          <p:spPr bwMode="auto">
            <a:xfrm>
              <a:off x="840253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6" name="Freeform 16">
              <a:extLst>
                <a:ext uri="{FF2B5EF4-FFF2-40B4-BE49-F238E27FC236}">
                  <a16:creationId xmlns:a16="http://schemas.microsoft.com/office/drawing/2014/main" id="{1DCBE022-831C-4DEF-8567-F73AB476C6EB}"/>
                </a:ext>
              </a:extLst>
            </p:cNvPr>
            <p:cNvSpPr>
              <a:spLocks noEditPoints="1"/>
            </p:cNvSpPr>
            <p:nvPr userDrawn="1"/>
          </p:nvSpPr>
          <p:spPr bwMode="auto">
            <a:xfrm>
              <a:off x="875643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7" name="Freeform 16">
              <a:extLst>
                <a:ext uri="{FF2B5EF4-FFF2-40B4-BE49-F238E27FC236}">
                  <a16:creationId xmlns:a16="http://schemas.microsoft.com/office/drawing/2014/main" id="{4677A0E0-1BE9-4AD9-8081-3970B6DE7614}"/>
                </a:ext>
              </a:extLst>
            </p:cNvPr>
            <p:cNvSpPr>
              <a:spLocks noEditPoints="1"/>
            </p:cNvSpPr>
            <p:nvPr userDrawn="1"/>
          </p:nvSpPr>
          <p:spPr bwMode="auto">
            <a:xfrm>
              <a:off x="911034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8" name="Freeform 16">
              <a:extLst>
                <a:ext uri="{FF2B5EF4-FFF2-40B4-BE49-F238E27FC236}">
                  <a16:creationId xmlns:a16="http://schemas.microsoft.com/office/drawing/2014/main" id="{5056D7AA-7E9E-4019-92DE-9258C7BADCAC}"/>
                </a:ext>
              </a:extLst>
            </p:cNvPr>
            <p:cNvSpPr>
              <a:spLocks noEditPoints="1"/>
            </p:cNvSpPr>
            <p:nvPr userDrawn="1"/>
          </p:nvSpPr>
          <p:spPr bwMode="auto">
            <a:xfrm>
              <a:off x="946425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9" name="Freeform 16">
              <a:extLst>
                <a:ext uri="{FF2B5EF4-FFF2-40B4-BE49-F238E27FC236}">
                  <a16:creationId xmlns:a16="http://schemas.microsoft.com/office/drawing/2014/main" id="{B52F2FF3-8B1D-4A44-8280-D43163EC0C72}"/>
                </a:ext>
              </a:extLst>
            </p:cNvPr>
            <p:cNvSpPr>
              <a:spLocks noEditPoints="1"/>
            </p:cNvSpPr>
            <p:nvPr userDrawn="1"/>
          </p:nvSpPr>
          <p:spPr bwMode="auto">
            <a:xfrm>
              <a:off x="981815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0" name="Freeform 16">
              <a:extLst>
                <a:ext uri="{FF2B5EF4-FFF2-40B4-BE49-F238E27FC236}">
                  <a16:creationId xmlns:a16="http://schemas.microsoft.com/office/drawing/2014/main" id="{8B2B15A4-341E-44E2-AA50-1BF44E938792}"/>
                </a:ext>
              </a:extLst>
            </p:cNvPr>
            <p:cNvSpPr>
              <a:spLocks noEditPoints="1"/>
            </p:cNvSpPr>
            <p:nvPr userDrawn="1"/>
          </p:nvSpPr>
          <p:spPr bwMode="auto">
            <a:xfrm>
              <a:off x="1017206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1" name="Freeform 16">
              <a:extLst>
                <a:ext uri="{FF2B5EF4-FFF2-40B4-BE49-F238E27FC236}">
                  <a16:creationId xmlns:a16="http://schemas.microsoft.com/office/drawing/2014/main" id="{ACC84E38-6617-4E04-B995-881604F99C4A}"/>
                </a:ext>
              </a:extLst>
            </p:cNvPr>
            <p:cNvSpPr>
              <a:spLocks noEditPoints="1"/>
            </p:cNvSpPr>
            <p:nvPr userDrawn="1"/>
          </p:nvSpPr>
          <p:spPr bwMode="auto">
            <a:xfrm>
              <a:off x="1052596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2" name="Freeform 16">
              <a:extLst>
                <a:ext uri="{FF2B5EF4-FFF2-40B4-BE49-F238E27FC236}">
                  <a16:creationId xmlns:a16="http://schemas.microsoft.com/office/drawing/2014/main" id="{C6B285A5-12A2-48AF-893D-59830166139E}"/>
                </a:ext>
              </a:extLst>
            </p:cNvPr>
            <p:cNvSpPr>
              <a:spLocks noEditPoints="1"/>
            </p:cNvSpPr>
            <p:nvPr userDrawn="1"/>
          </p:nvSpPr>
          <p:spPr bwMode="auto">
            <a:xfrm>
              <a:off x="10879862"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3" name="Freeform 16">
              <a:extLst>
                <a:ext uri="{FF2B5EF4-FFF2-40B4-BE49-F238E27FC236}">
                  <a16:creationId xmlns:a16="http://schemas.microsoft.com/office/drawing/2014/main" id="{47084835-C1A6-434A-A2AB-3E7DA4267BA8}"/>
                </a:ext>
              </a:extLst>
            </p:cNvPr>
            <p:cNvSpPr>
              <a:spLocks noEditPoints="1"/>
            </p:cNvSpPr>
            <p:nvPr userDrawn="1"/>
          </p:nvSpPr>
          <p:spPr bwMode="auto">
            <a:xfrm>
              <a:off x="-9121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4" name="Freeform 16">
              <a:extLst>
                <a:ext uri="{FF2B5EF4-FFF2-40B4-BE49-F238E27FC236}">
                  <a16:creationId xmlns:a16="http://schemas.microsoft.com/office/drawing/2014/main" id="{82D26294-EE4F-4381-8B0F-4CE7F3A1A32F}"/>
                </a:ext>
              </a:extLst>
            </p:cNvPr>
            <p:cNvSpPr>
              <a:spLocks noEditPoints="1"/>
            </p:cNvSpPr>
            <p:nvPr userDrawn="1"/>
          </p:nvSpPr>
          <p:spPr bwMode="auto">
            <a:xfrm>
              <a:off x="26269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5" name="Freeform 16">
              <a:extLst>
                <a:ext uri="{FF2B5EF4-FFF2-40B4-BE49-F238E27FC236}">
                  <a16:creationId xmlns:a16="http://schemas.microsoft.com/office/drawing/2014/main" id="{B1EE9A53-A80E-4B20-9E04-100060C781A7}"/>
                </a:ext>
              </a:extLst>
            </p:cNvPr>
            <p:cNvSpPr>
              <a:spLocks noEditPoints="1"/>
            </p:cNvSpPr>
            <p:nvPr userDrawn="1"/>
          </p:nvSpPr>
          <p:spPr bwMode="auto">
            <a:xfrm>
              <a:off x="61660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6" name="Freeform 16">
              <a:extLst>
                <a:ext uri="{FF2B5EF4-FFF2-40B4-BE49-F238E27FC236}">
                  <a16:creationId xmlns:a16="http://schemas.microsoft.com/office/drawing/2014/main" id="{C3C136FE-F981-49F6-8875-8AD586CA8527}"/>
                </a:ext>
              </a:extLst>
            </p:cNvPr>
            <p:cNvSpPr>
              <a:spLocks noEditPoints="1"/>
            </p:cNvSpPr>
            <p:nvPr userDrawn="1"/>
          </p:nvSpPr>
          <p:spPr bwMode="auto">
            <a:xfrm>
              <a:off x="97050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7" name="Freeform 16">
              <a:extLst>
                <a:ext uri="{FF2B5EF4-FFF2-40B4-BE49-F238E27FC236}">
                  <a16:creationId xmlns:a16="http://schemas.microsoft.com/office/drawing/2014/main" id="{FC84C1D9-DA95-4BF6-A71F-86DC6A2FA963}"/>
                </a:ext>
              </a:extLst>
            </p:cNvPr>
            <p:cNvSpPr>
              <a:spLocks noEditPoints="1"/>
            </p:cNvSpPr>
            <p:nvPr userDrawn="1"/>
          </p:nvSpPr>
          <p:spPr bwMode="auto">
            <a:xfrm>
              <a:off x="132441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8" name="Freeform 16">
              <a:extLst>
                <a:ext uri="{FF2B5EF4-FFF2-40B4-BE49-F238E27FC236}">
                  <a16:creationId xmlns:a16="http://schemas.microsoft.com/office/drawing/2014/main" id="{EC336BD7-D0E5-4907-BEDB-AA01C56DDA7F}"/>
                </a:ext>
              </a:extLst>
            </p:cNvPr>
            <p:cNvSpPr>
              <a:spLocks noEditPoints="1"/>
            </p:cNvSpPr>
            <p:nvPr userDrawn="1"/>
          </p:nvSpPr>
          <p:spPr bwMode="auto">
            <a:xfrm>
              <a:off x="167831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9" name="Freeform 16">
              <a:extLst>
                <a:ext uri="{FF2B5EF4-FFF2-40B4-BE49-F238E27FC236}">
                  <a16:creationId xmlns:a16="http://schemas.microsoft.com/office/drawing/2014/main" id="{BAAF41C9-7EAA-475D-83F2-1253B7055B29}"/>
                </a:ext>
              </a:extLst>
            </p:cNvPr>
            <p:cNvSpPr>
              <a:spLocks noEditPoints="1"/>
            </p:cNvSpPr>
            <p:nvPr userDrawn="1"/>
          </p:nvSpPr>
          <p:spPr bwMode="auto">
            <a:xfrm>
              <a:off x="203222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0" name="Freeform 16">
              <a:extLst>
                <a:ext uri="{FF2B5EF4-FFF2-40B4-BE49-F238E27FC236}">
                  <a16:creationId xmlns:a16="http://schemas.microsoft.com/office/drawing/2014/main" id="{C4C84E12-C6BC-4AF0-9151-76A20D031CF8}"/>
                </a:ext>
              </a:extLst>
            </p:cNvPr>
            <p:cNvSpPr>
              <a:spLocks noEditPoints="1"/>
            </p:cNvSpPr>
            <p:nvPr userDrawn="1"/>
          </p:nvSpPr>
          <p:spPr bwMode="auto">
            <a:xfrm>
              <a:off x="238613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1" name="Freeform 16">
              <a:extLst>
                <a:ext uri="{FF2B5EF4-FFF2-40B4-BE49-F238E27FC236}">
                  <a16:creationId xmlns:a16="http://schemas.microsoft.com/office/drawing/2014/main" id="{98FB1073-101D-401C-B499-E80B2DCCDB48}"/>
                </a:ext>
              </a:extLst>
            </p:cNvPr>
            <p:cNvSpPr>
              <a:spLocks noEditPoints="1"/>
            </p:cNvSpPr>
            <p:nvPr userDrawn="1"/>
          </p:nvSpPr>
          <p:spPr bwMode="auto">
            <a:xfrm>
              <a:off x="274003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2" name="Freeform 16">
              <a:extLst>
                <a:ext uri="{FF2B5EF4-FFF2-40B4-BE49-F238E27FC236}">
                  <a16:creationId xmlns:a16="http://schemas.microsoft.com/office/drawing/2014/main" id="{3E52FE15-A88E-4B8E-B23B-7E8107531242}"/>
                </a:ext>
              </a:extLst>
            </p:cNvPr>
            <p:cNvSpPr>
              <a:spLocks noEditPoints="1"/>
            </p:cNvSpPr>
            <p:nvPr userDrawn="1"/>
          </p:nvSpPr>
          <p:spPr bwMode="auto">
            <a:xfrm>
              <a:off x="309394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3" name="Freeform 16">
              <a:extLst>
                <a:ext uri="{FF2B5EF4-FFF2-40B4-BE49-F238E27FC236}">
                  <a16:creationId xmlns:a16="http://schemas.microsoft.com/office/drawing/2014/main" id="{E83FECA9-6276-4B79-96AD-84BED6F80D9C}"/>
                </a:ext>
              </a:extLst>
            </p:cNvPr>
            <p:cNvSpPr>
              <a:spLocks noEditPoints="1"/>
            </p:cNvSpPr>
            <p:nvPr userDrawn="1"/>
          </p:nvSpPr>
          <p:spPr bwMode="auto">
            <a:xfrm>
              <a:off x="344784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4" name="Freeform 16">
              <a:extLst>
                <a:ext uri="{FF2B5EF4-FFF2-40B4-BE49-F238E27FC236}">
                  <a16:creationId xmlns:a16="http://schemas.microsoft.com/office/drawing/2014/main" id="{B18137A3-C9B0-4C35-8A20-53EC5864E5B3}"/>
                </a:ext>
              </a:extLst>
            </p:cNvPr>
            <p:cNvSpPr>
              <a:spLocks noEditPoints="1"/>
            </p:cNvSpPr>
            <p:nvPr userDrawn="1"/>
          </p:nvSpPr>
          <p:spPr bwMode="auto">
            <a:xfrm>
              <a:off x="380175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5" name="Freeform 16">
              <a:extLst>
                <a:ext uri="{FF2B5EF4-FFF2-40B4-BE49-F238E27FC236}">
                  <a16:creationId xmlns:a16="http://schemas.microsoft.com/office/drawing/2014/main" id="{52DE848A-E413-47C4-8173-DB2CA8EEA35D}"/>
                </a:ext>
              </a:extLst>
            </p:cNvPr>
            <p:cNvSpPr>
              <a:spLocks noEditPoints="1"/>
            </p:cNvSpPr>
            <p:nvPr userDrawn="1"/>
          </p:nvSpPr>
          <p:spPr bwMode="auto">
            <a:xfrm>
              <a:off x="415566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6" name="Freeform 16">
              <a:extLst>
                <a:ext uri="{FF2B5EF4-FFF2-40B4-BE49-F238E27FC236}">
                  <a16:creationId xmlns:a16="http://schemas.microsoft.com/office/drawing/2014/main" id="{14D3DEFF-25FB-44EA-876C-8BD7E213C17B}"/>
                </a:ext>
              </a:extLst>
            </p:cNvPr>
            <p:cNvSpPr>
              <a:spLocks noEditPoints="1"/>
            </p:cNvSpPr>
            <p:nvPr userDrawn="1"/>
          </p:nvSpPr>
          <p:spPr bwMode="auto">
            <a:xfrm>
              <a:off x="450956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7" name="Freeform 16">
              <a:extLst>
                <a:ext uri="{FF2B5EF4-FFF2-40B4-BE49-F238E27FC236}">
                  <a16:creationId xmlns:a16="http://schemas.microsoft.com/office/drawing/2014/main" id="{F8DD5E7B-8D6A-46DF-B7B8-0A96095CA77F}"/>
                </a:ext>
              </a:extLst>
            </p:cNvPr>
            <p:cNvSpPr>
              <a:spLocks noEditPoints="1"/>
            </p:cNvSpPr>
            <p:nvPr userDrawn="1"/>
          </p:nvSpPr>
          <p:spPr bwMode="auto">
            <a:xfrm>
              <a:off x="486347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8" name="Freeform 16">
              <a:extLst>
                <a:ext uri="{FF2B5EF4-FFF2-40B4-BE49-F238E27FC236}">
                  <a16:creationId xmlns:a16="http://schemas.microsoft.com/office/drawing/2014/main" id="{140EA7A3-E20E-49A8-B7DF-746F09BE226C}"/>
                </a:ext>
              </a:extLst>
            </p:cNvPr>
            <p:cNvSpPr>
              <a:spLocks noEditPoints="1"/>
            </p:cNvSpPr>
            <p:nvPr userDrawn="1"/>
          </p:nvSpPr>
          <p:spPr bwMode="auto">
            <a:xfrm>
              <a:off x="521737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9" name="Freeform 16">
              <a:extLst>
                <a:ext uri="{FF2B5EF4-FFF2-40B4-BE49-F238E27FC236}">
                  <a16:creationId xmlns:a16="http://schemas.microsoft.com/office/drawing/2014/main" id="{A30FB1C7-E929-4CCD-BEC9-3D5F967B88FD}"/>
                </a:ext>
              </a:extLst>
            </p:cNvPr>
            <p:cNvSpPr>
              <a:spLocks noEditPoints="1"/>
            </p:cNvSpPr>
            <p:nvPr userDrawn="1"/>
          </p:nvSpPr>
          <p:spPr bwMode="auto">
            <a:xfrm>
              <a:off x="557128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0" name="Freeform 16">
              <a:extLst>
                <a:ext uri="{FF2B5EF4-FFF2-40B4-BE49-F238E27FC236}">
                  <a16:creationId xmlns:a16="http://schemas.microsoft.com/office/drawing/2014/main" id="{106589F0-5AFE-476A-B71B-0A4F47482894}"/>
                </a:ext>
              </a:extLst>
            </p:cNvPr>
            <p:cNvSpPr>
              <a:spLocks noEditPoints="1"/>
            </p:cNvSpPr>
            <p:nvPr userDrawn="1"/>
          </p:nvSpPr>
          <p:spPr bwMode="auto">
            <a:xfrm>
              <a:off x="592519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1" name="Freeform 16">
              <a:extLst>
                <a:ext uri="{FF2B5EF4-FFF2-40B4-BE49-F238E27FC236}">
                  <a16:creationId xmlns:a16="http://schemas.microsoft.com/office/drawing/2014/main" id="{852272BE-007F-4591-87D4-4C058623A4E7}"/>
                </a:ext>
              </a:extLst>
            </p:cNvPr>
            <p:cNvSpPr>
              <a:spLocks noEditPoints="1"/>
            </p:cNvSpPr>
            <p:nvPr userDrawn="1"/>
          </p:nvSpPr>
          <p:spPr bwMode="auto">
            <a:xfrm>
              <a:off x="627909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2" name="Freeform 16">
              <a:extLst>
                <a:ext uri="{FF2B5EF4-FFF2-40B4-BE49-F238E27FC236}">
                  <a16:creationId xmlns:a16="http://schemas.microsoft.com/office/drawing/2014/main" id="{2D5A05AC-D4E7-4583-9D07-33F99E8EE145}"/>
                </a:ext>
              </a:extLst>
            </p:cNvPr>
            <p:cNvSpPr>
              <a:spLocks noEditPoints="1"/>
            </p:cNvSpPr>
            <p:nvPr userDrawn="1"/>
          </p:nvSpPr>
          <p:spPr bwMode="auto">
            <a:xfrm>
              <a:off x="663300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3" name="Freeform 16">
              <a:extLst>
                <a:ext uri="{FF2B5EF4-FFF2-40B4-BE49-F238E27FC236}">
                  <a16:creationId xmlns:a16="http://schemas.microsoft.com/office/drawing/2014/main" id="{FA87D9B9-82A6-4511-B55E-096518071AEC}"/>
                </a:ext>
              </a:extLst>
            </p:cNvPr>
            <p:cNvSpPr>
              <a:spLocks noEditPoints="1"/>
            </p:cNvSpPr>
            <p:nvPr userDrawn="1"/>
          </p:nvSpPr>
          <p:spPr bwMode="auto">
            <a:xfrm>
              <a:off x="698690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4" name="Freeform 16">
              <a:extLst>
                <a:ext uri="{FF2B5EF4-FFF2-40B4-BE49-F238E27FC236}">
                  <a16:creationId xmlns:a16="http://schemas.microsoft.com/office/drawing/2014/main" id="{82686F07-3802-48D8-BD5E-CF63B4EBB3CC}"/>
                </a:ext>
              </a:extLst>
            </p:cNvPr>
            <p:cNvSpPr>
              <a:spLocks noEditPoints="1"/>
            </p:cNvSpPr>
            <p:nvPr userDrawn="1"/>
          </p:nvSpPr>
          <p:spPr bwMode="auto">
            <a:xfrm>
              <a:off x="734081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5" name="Freeform 16">
              <a:extLst>
                <a:ext uri="{FF2B5EF4-FFF2-40B4-BE49-F238E27FC236}">
                  <a16:creationId xmlns:a16="http://schemas.microsoft.com/office/drawing/2014/main" id="{F1444EAF-3866-48AD-95F7-91B593B79534}"/>
                </a:ext>
              </a:extLst>
            </p:cNvPr>
            <p:cNvSpPr>
              <a:spLocks noEditPoints="1"/>
            </p:cNvSpPr>
            <p:nvPr userDrawn="1"/>
          </p:nvSpPr>
          <p:spPr bwMode="auto">
            <a:xfrm>
              <a:off x="769472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6" name="Freeform 16">
              <a:extLst>
                <a:ext uri="{FF2B5EF4-FFF2-40B4-BE49-F238E27FC236}">
                  <a16:creationId xmlns:a16="http://schemas.microsoft.com/office/drawing/2014/main" id="{938A681C-25A3-449B-A881-F76613FC964B}"/>
                </a:ext>
              </a:extLst>
            </p:cNvPr>
            <p:cNvSpPr>
              <a:spLocks noEditPoints="1"/>
            </p:cNvSpPr>
            <p:nvPr userDrawn="1"/>
          </p:nvSpPr>
          <p:spPr bwMode="auto">
            <a:xfrm>
              <a:off x="804862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7" name="Freeform 16">
              <a:extLst>
                <a:ext uri="{FF2B5EF4-FFF2-40B4-BE49-F238E27FC236}">
                  <a16:creationId xmlns:a16="http://schemas.microsoft.com/office/drawing/2014/main" id="{98089678-D463-4C4A-9D1A-1FC1390E4B1C}"/>
                </a:ext>
              </a:extLst>
            </p:cNvPr>
            <p:cNvSpPr>
              <a:spLocks noEditPoints="1"/>
            </p:cNvSpPr>
            <p:nvPr userDrawn="1"/>
          </p:nvSpPr>
          <p:spPr bwMode="auto">
            <a:xfrm>
              <a:off x="840253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8" name="Freeform 16">
              <a:extLst>
                <a:ext uri="{FF2B5EF4-FFF2-40B4-BE49-F238E27FC236}">
                  <a16:creationId xmlns:a16="http://schemas.microsoft.com/office/drawing/2014/main" id="{045CD8C6-72C7-424E-8145-FCCA8DA12450}"/>
                </a:ext>
              </a:extLst>
            </p:cNvPr>
            <p:cNvSpPr>
              <a:spLocks noEditPoints="1"/>
            </p:cNvSpPr>
            <p:nvPr userDrawn="1"/>
          </p:nvSpPr>
          <p:spPr bwMode="auto">
            <a:xfrm>
              <a:off x="875643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9" name="Freeform 16">
              <a:extLst>
                <a:ext uri="{FF2B5EF4-FFF2-40B4-BE49-F238E27FC236}">
                  <a16:creationId xmlns:a16="http://schemas.microsoft.com/office/drawing/2014/main" id="{BCBD54C4-E64F-46E5-B0A1-0FBF34779AA3}"/>
                </a:ext>
              </a:extLst>
            </p:cNvPr>
            <p:cNvSpPr>
              <a:spLocks noEditPoints="1"/>
            </p:cNvSpPr>
            <p:nvPr userDrawn="1"/>
          </p:nvSpPr>
          <p:spPr bwMode="auto">
            <a:xfrm>
              <a:off x="911034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0" name="Freeform 16">
              <a:extLst>
                <a:ext uri="{FF2B5EF4-FFF2-40B4-BE49-F238E27FC236}">
                  <a16:creationId xmlns:a16="http://schemas.microsoft.com/office/drawing/2014/main" id="{B158F302-8B95-435F-8FB0-83556B22F47D}"/>
                </a:ext>
              </a:extLst>
            </p:cNvPr>
            <p:cNvSpPr>
              <a:spLocks noEditPoints="1"/>
            </p:cNvSpPr>
            <p:nvPr userDrawn="1"/>
          </p:nvSpPr>
          <p:spPr bwMode="auto">
            <a:xfrm>
              <a:off x="946425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1" name="Freeform 16">
              <a:extLst>
                <a:ext uri="{FF2B5EF4-FFF2-40B4-BE49-F238E27FC236}">
                  <a16:creationId xmlns:a16="http://schemas.microsoft.com/office/drawing/2014/main" id="{169E18F6-73D6-442E-8CB4-23C90D727B13}"/>
                </a:ext>
              </a:extLst>
            </p:cNvPr>
            <p:cNvSpPr>
              <a:spLocks noEditPoints="1"/>
            </p:cNvSpPr>
            <p:nvPr userDrawn="1"/>
          </p:nvSpPr>
          <p:spPr bwMode="auto">
            <a:xfrm>
              <a:off x="981815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2" name="Freeform 16">
              <a:extLst>
                <a:ext uri="{FF2B5EF4-FFF2-40B4-BE49-F238E27FC236}">
                  <a16:creationId xmlns:a16="http://schemas.microsoft.com/office/drawing/2014/main" id="{ABAC07F3-4764-4532-A67C-B8DDA82C539E}"/>
                </a:ext>
              </a:extLst>
            </p:cNvPr>
            <p:cNvSpPr>
              <a:spLocks noEditPoints="1"/>
            </p:cNvSpPr>
            <p:nvPr userDrawn="1"/>
          </p:nvSpPr>
          <p:spPr bwMode="auto">
            <a:xfrm>
              <a:off x="1017206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3" name="Freeform 16">
              <a:extLst>
                <a:ext uri="{FF2B5EF4-FFF2-40B4-BE49-F238E27FC236}">
                  <a16:creationId xmlns:a16="http://schemas.microsoft.com/office/drawing/2014/main" id="{3EE3A1D8-3AAF-4FAE-91BD-EE716E1E52EC}"/>
                </a:ext>
              </a:extLst>
            </p:cNvPr>
            <p:cNvSpPr>
              <a:spLocks noEditPoints="1"/>
            </p:cNvSpPr>
            <p:nvPr userDrawn="1"/>
          </p:nvSpPr>
          <p:spPr bwMode="auto">
            <a:xfrm>
              <a:off x="1052596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4" name="Freeform 16">
              <a:extLst>
                <a:ext uri="{FF2B5EF4-FFF2-40B4-BE49-F238E27FC236}">
                  <a16:creationId xmlns:a16="http://schemas.microsoft.com/office/drawing/2014/main" id="{78F80FF2-18C9-4DE9-8D2D-648C6F957059}"/>
                </a:ext>
              </a:extLst>
            </p:cNvPr>
            <p:cNvSpPr>
              <a:spLocks noEditPoints="1"/>
            </p:cNvSpPr>
            <p:nvPr userDrawn="1"/>
          </p:nvSpPr>
          <p:spPr bwMode="auto">
            <a:xfrm>
              <a:off x="10879862"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5" name="Freeform 16">
              <a:extLst>
                <a:ext uri="{FF2B5EF4-FFF2-40B4-BE49-F238E27FC236}">
                  <a16:creationId xmlns:a16="http://schemas.microsoft.com/office/drawing/2014/main" id="{E9B1FC89-6E1D-463F-B7E4-4F62397C5092}"/>
                </a:ext>
              </a:extLst>
            </p:cNvPr>
            <p:cNvSpPr>
              <a:spLocks noEditPoints="1"/>
            </p:cNvSpPr>
            <p:nvPr userDrawn="1"/>
          </p:nvSpPr>
          <p:spPr bwMode="auto">
            <a:xfrm>
              <a:off x="-9121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6" name="Freeform 16">
              <a:extLst>
                <a:ext uri="{FF2B5EF4-FFF2-40B4-BE49-F238E27FC236}">
                  <a16:creationId xmlns:a16="http://schemas.microsoft.com/office/drawing/2014/main" id="{1504CF42-A3AD-43AF-BC77-F4293F782154}"/>
                </a:ext>
              </a:extLst>
            </p:cNvPr>
            <p:cNvSpPr>
              <a:spLocks noEditPoints="1"/>
            </p:cNvSpPr>
            <p:nvPr userDrawn="1"/>
          </p:nvSpPr>
          <p:spPr bwMode="auto">
            <a:xfrm>
              <a:off x="26269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7" name="Freeform 16">
              <a:extLst>
                <a:ext uri="{FF2B5EF4-FFF2-40B4-BE49-F238E27FC236}">
                  <a16:creationId xmlns:a16="http://schemas.microsoft.com/office/drawing/2014/main" id="{F0742A4B-B722-474E-833A-AF064D3CD9E5}"/>
                </a:ext>
              </a:extLst>
            </p:cNvPr>
            <p:cNvSpPr>
              <a:spLocks noEditPoints="1"/>
            </p:cNvSpPr>
            <p:nvPr userDrawn="1"/>
          </p:nvSpPr>
          <p:spPr bwMode="auto">
            <a:xfrm>
              <a:off x="61660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8" name="Freeform 16">
              <a:extLst>
                <a:ext uri="{FF2B5EF4-FFF2-40B4-BE49-F238E27FC236}">
                  <a16:creationId xmlns:a16="http://schemas.microsoft.com/office/drawing/2014/main" id="{56AB6434-0B69-41B7-841E-1A9ECDA5F2EF}"/>
                </a:ext>
              </a:extLst>
            </p:cNvPr>
            <p:cNvSpPr>
              <a:spLocks noEditPoints="1"/>
            </p:cNvSpPr>
            <p:nvPr userDrawn="1"/>
          </p:nvSpPr>
          <p:spPr bwMode="auto">
            <a:xfrm>
              <a:off x="97050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9" name="Freeform 16">
              <a:extLst>
                <a:ext uri="{FF2B5EF4-FFF2-40B4-BE49-F238E27FC236}">
                  <a16:creationId xmlns:a16="http://schemas.microsoft.com/office/drawing/2014/main" id="{409BE632-16FF-4B4D-93DE-08E52DEE5ACA}"/>
                </a:ext>
              </a:extLst>
            </p:cNvPr>
            <p:cNvSpPr>
              <a:spLocks noEditPoints="1"/>
            </p:cNvSpPr>
            <p:nvPr userDrawn="1"/>
          </p:nvSpPr>
          <p:spPr bwMode="auto">
            <a:xfrm>
              <a:off x="132441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0" name="Freeform 16">
              <a:extLst>
                <a:ext uri="{FF2B5EF4-FFF2-40B4-BE49-F238E27FC236}">
                  <a16:creationId xmlns:a16="http://schemas.microsoft.com/office/drawing/2014/main" id="{F6D1D24A-DEFB-4B95-9E28-5334F985B979}"/>
                </a:ext>
              </a:extLst>
            </p:cNvPr>
            <p:cNvSpPr>
              <a:spLocks noEditPoints="1"/>
            </p:cNvSpPr>
            <p:nvPr userDrawn="1"/>
          </p:nvSpPr>
          <p:spPr bwMode="auto">
            <a:xfrm>
              <a:off x="167831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1" name="Freeform 16">
              <a:extLst>
                <a:ext uri="{FF2B5EF4-FFF2-40B4-BE49-F238E27FC236}">
                  <a16:creationId xmlns:a16="http://schemas.microsoft.com/office/drawing/2014/main" id="{4D490E6F-B375-40F3-B24C-E712E32AFAF5}"/>
                </a:ext>
              </a:extLst>
            </p:cNvPr>
            <p:cNvSpPr>
              <a:spLocks noEditPoints="1"/>
            </p:cNvSpPr>
            <p:nvPr userDrawn="1"/>
          </p:nvSpPr>
          <p:spPr bwMode="auto">
            <a:xfrm>
              <a:off x="203222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2" name="Freeform 16">
              <a:extLst>
                <a:ext uri="{FF2B5EF4-FFF2-40B4-BE49-F238E27FC236}">
                  <a16:creationId xmlns:a16="http://schemas.microsoft.com/office/drawing/2014/main" id="{B1156AD0-A975-4D2C-B96A-5C2D1D5006E1}"/>
                </a:ext>
              </a:extLst>
            </p:cNvPr>
            <p:cNvSpPr>
              <a:spLocks noEditPoints="1"/>
            </p:cNvSpPr>
            <p:nvPr userDrawn="1"/>
          </p:nvSpPr>
          <p:spPr bwMode="auto">
            <a:xfrm>
              <a:off x="238613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3" name="Freeform 16">
              <a:extLst>
                <a:ext uri="{FF2B5EF4-FFF2-40B4-BE49-F238E27FC236}">
                  <a16:creationId xmlns:a16="http://schemas.microsoft.com/office/drawing/2014/main" id="{8C5C7092-27B9-46A8-A5CB-88DDD889D6D9}"/>
                </a:ext>
              </a:extLst>
            </p:cNvPr>
            <p:cNvSpPr>
              <a:spLocks noEditPoints="1"/>
            </p:cNvSpPr>
            <p:nvPr userDrawn="1"/>
          </p:nvSpPr>
          <p:spPr bwMode="auto">
            <a:xfrm>
              <a:off x="274003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4" name="Freeform 16">
              <a:extLst>
                <a:ext uri="{FF2B5EF4-FFF2-40B4-BE49-F238E27FC236}">
                  <a16:creationId xmlns:a16="http://schemas.microsoft.com/office/drawing/2014/main" id="{BF4DD3C7-5444-4AE1-8656-CFEA1F9643A2}"/>
                </a:ext>
              </a:extLst>
            </p:cNvPr>
            <p:cNvSpPr>
              <a:spLocks noEditPoints="1"/>
            </p:cNvSpPr>
            <p:nvPr userDrawn="1"/>
          </p:nvSpPr>
          <p:spPr bwMode="auto">
            <a:xfrm>
              <a:off x="309394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5" name="Freeform 16">
              <a:extLst>
                <a:ext uri="{FF2B5EF4-FFF2-40B4-BE49-F238E27FC236}">
                  <a16:creationId xmlns:a16="http://schemas.microsoft.com/office/drawing/2014/main" id="{D467BF95-5ED3-4FD4-83F5-8070D7EE77D9}"/>
                </a:ext>
              </a:extLst>
            </p:cNvPr>
            <p:cNvSpPr>
              <a:spLocks noEditPoints="1"/>
            </p:cNvSpPr>
            <p:nvPr userDrawn="1"/>
          </p:nvSpPr>
          <p:spPr bwMode="auto">
            <a:xfrm>
              <a:off x="344784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6" name="Freeform 16">
              <a:extLst>
                <a:ext uri="{FF2B5EF4-FFF2-40B4-BE49-F238E27FC236}">
                  <a16:creationId xmlns:a16="http://schemas.microsoft.com/office/drawing/2014/main" id="{CDB313B9-C607-49FC-BC0F-4BDDB157AFF6}"/>
                </a:ext>
              </a:extLst>
            </p:cNvPr>
            <p:cNvSpPr>
              <a:spLocks noEditPoints="1"/>
            </p:cNvSpPr>
            <p:nvPr userDrawn="1"/>
          </p:nvSpPr>
          <p:spPr bwMode="auto">
            <a:xfrm>
              <a:off x="380175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7" name="Freeform 16">
              <a:extLst>
                <a:ext uri="{FF2B5EF4-FFF2-40B4-BE49-F238E27FC236}">
                  <a16:creationId xmlns:a16="http://schemas.microsoft.com/office/drawing/2014/main" id="{23871273-FB35-489A-824B-B8913F9CC456}"/>
                </a:ext>
              </a:extLst>
            </p:cNvPr>
            <p:cNvSpPr>
              <a:spLocks noEditPoints="1"/>
            </p:cNvSpPr>
            <p:nvPr userDrawn="1"/>
          </p:nvSpPr>
          <p:spPr bwMode="auto">
            <a:xfrm>
              <a:off x="415566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8" name="Freeform 16">
              <a:extLst>
                <a:ext uri="{FF2B5EF4-FFF2-40B4-BE49-F238E27FC236}">
                  <a16:creationId xmlns:a16="http://schemas.microsoft.com/office/drawing/2014/main" id="{6C17C940-E405-42C7-95FF-4654386A8961}"/>
                </a:ext>
              </a:extLst>
            </p:cNvPr>
            <p:cNvSpPr>
              <a:spLocks noEditPoints="1"/>
            </p:cNvSpPr>
            <p:nvPr userDrawn="1"/>
          </p:nvSpPr>
          <p:spPr bwMode="auto">
            <a:xfrm>
              <a:off x="450956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9" name="Freeform 16">
              <a:extLst>
                <a:ext uri="{FF2B5EF4-FFF2-40B4-BE49-F238E27FC236}">
                  <a16:creationId xmlns:a16="http://schemas.microsoft.com/office/drawing/2014/main" id="{F26C33C6-2F43-40B4-BB2D-1DD906A22803}"/>
                </a:ext>
              </a:extLst>
            </p:cNvPr>
            <p:cNvSpPr>
              <a:spLocks noEditPoints="1"/>
            </p:cNvSpPr>
            <p:nvPr userDrawn="1"/>
          </p:nvSpPr>
          <p:spPr bwMode="auto">
            <a:xfrm>
              <a:off x="486347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0" name="Freeform 16">
              <a:extLst>
                <a:ext uri="{FF2B5EF4-FFF2-40B4-BE49-F238E27FC236}">
                  <a16:creationId xmlns:a16="http://schemas.microsoft.com/office/drawing/2014/main" id="{4AF169A6-6482-40AF-85D0-0743C46622D2}"/>
                </a:ext>
              </a:extLst>
            </p:cNvPr>
            <p:cNvSpPr>
              <a:spLocks noEditPoints="1"/>
            </p:cNvSpPr>
            <p:nvPr userDrawn="1"/>
          </p:nvSpPr>
          <p:spPr bwMode="auto">
            <a:xfrm>
              <a:off x="521737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1" name="Freeform 16">
              <a:extLst>
                <a:ext uri="{FF2B5EF4-FFF2-40B4-BE49-F238E27FC236}">
                  <a16:creationId xmlns:a16="http://schemas.microsoft.com/office/drawing/2014/main" id="{E0513C84-01AF-4A9C-9822-98303318D0FD}"/>
                </a:ext>
              </a:extLst>
            </p:cNvPr>
            <p:cNvSpPr>
              <a:spLocks noEditPoints="1"/>
            </p:cNvSpPr>
            <p:nvPr userDrawn="1"/>
          </p:nvSpPr>
          <p:spPr bwMode="auto">
            <a:xfrm>
              <a:off x="557128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2" name="Freeform 16">
              <a:extLst>
                <a:ext uri="{FF2B5EF4-FFF2-40B4-BE49-F238E27FC236}">
                  <a16:creationId xmlns:a16="http://schemas.microsoft.com/office/drawing/2014/main" id="{BC2CD672-1D59-47B2-8BA3-8F1F5D7E660C}"/>
                </a:ext>
              </a:extLst>
            </p:cNvPr>
            <p:cNvSpPr>
              <a:spLocks noEditPoints="1"/>
            </p:cNvSpPr>
            <p:nvPr userDrawn="1"/>
          </p:nvSpPr>
          <p:spPr bwMode="auto">
            <a:xfrm>
              <a:off x="592519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3" name="Freeform 16">
              <a:extLst>
                <a:ext uri="{FF2B5EF4-FFF2-40B4-BE49-F238E27FC236}">
                  <a16:creationId xmlns:a16="http://schemas.microsoft.com/office/drawing/2014/main" id="{5CF49A84-7902-40A6-A48F-B657DB995EB9}"/>
                </a:ext>
              </a:extLst>
            </p:cNvPr>
            <p:cNvSpPr>
              <a:spLocks noEditPoints="1"/>
            </p:cNvSpPr>
            <p:nvPr userDrawn="1"/>
          </p:nvSpPr>
          <p:spPr bwMode="auto">
            <a:xfrm>
              <a:off x="627909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4" name="Freeform 16">
              <a:extLst>
                <a:ext uri="{FF2B5EF4-FFF2-40B4-BE49-F238E27FC236}">
                  <a16:creationId xmlns:a16="http://schemas.microsoft.com/office/drawing/2014/main" id="{0413E21A-6735-49F7-84A0-262341ED4348}"/>
                </a:ext>
              </a:extLst>
            </p:cNvPr>
            <p:cNvSpPr>
              <a:spLocks noEditPoints="1"/>
            </p:cNvSpPr>
            <p:nvPr userDrawn="1"/>
          </p:nvSpPr>
          <p:spPr bwMode="auto">
            <a:xfrm>
              <a:off x="663300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5" name="Freeform 16">
              <a:extLst>
                <a:ext uri="{FF2B5EF4-FFF2-40B4-BE49-F238E27FC236}">
                  <a16:creationId xmlns:a16="http://schemas.microsoft.com/office/drawing/2014/main" id="{B3515FD2-D67D-4964-A1C7-366A2381E295}"/>
                </a:ext>
              </a:extLst>
            </p:cNvPr>
            <p:cNvSpPr>
              <a:spLocks noEditPoints="1"/>
            </p:cNvSpPr>
            <p:nvPr userDrawn="1"/>
          </p:nvSpPr>
          <p:spPr bwMode="auto">
            <a:xfrm>
              <a:off x="698690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6" name="Freeform 16">
              <a:extLst>
                <a:ext uri="{FF2B5EF4-FFF2-40B4-BE49-F238E27FC236}">
                  <a16:creationId xmlns:a16="http://schemas.microsoft.com/office/drawing/2014/main" id="{988F666F-A0C2-4684-BAAE-BF79FEBCB153}"/>
                </a:ext>
              </a:extLst>
            </p:cNvPr>
            <p:cNvSpPr>
              <a:spLocks noEditPoints="1"/>
            </p:cNvSpPr>
            <p:nvPr userDrawn="1"/>
          </p:nvSpPr>
          <p:spPr bwMode="auto">
            <a:xfrm>
              <a:off x="734081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7" name="Freeform 16">
              <a:extLst>
                <a:ext uri="{FF2B5EF4-FFF2-40B4-BE49-F238E27FC236}">
                  <a16:creationId xmlns:a16="http://schemas.microsoft.com/office/drawing/2014/main" id="{D64D2D99-CFE5-40EB-81E4-E29105359993}"/>
                </a:ext>
              </a:extLst>
            </p:cNvPr>
            <p:cNvSpPr>
              <a:spLocks noEditPoints="1"/>
            </p:cNvSpPr>
            <p:nvPr userDrawn="1"/>
          </p:nvSpPr>
          <p:spPr bwMode="auto">
            <a:xfrm>
              <a:off x="769472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8" name="Freeform 16">
              <a:extLst>
                <a:ext uri="{FF2B5EF4-FFF2-40B4-BE49-F238E27FC236}">
                  <a16:creationId xmlns:a16="http://schemas.microsoft.com/office/drawing/2014/main" id="{6F1D8EC0-2F8B-4B55-829F-5D11897D2E63}"/>
                </a:ext>
              </a:extLst>
            </p:cNvPr>
            <p:cNvSpPr>
              <a:spLocks noEditPoints="1"/>
            </p:cNvSpPr>
            <p:nvPr userDrawn="1"/>
          </p:nvSpPr>
          <p:spPr bwMode="auto">
            <a:xfrm>
              <a:off x="804862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9" name="Freeform 16">
              <a:extLst>
                <a:ext uri="{FF2B5EF4-FFF2-40B4-BE49-F238E27FC236}">
                  <a16:creationId xmlns:a16="http://schemas.microsoft.com/office/drawing/2014/main" id="{7612A0CC-BF09-49BF-BA72-D8A716237830}"/>
                </a:ext>
              </a:extLst>
            </p:cNvPr>
            <p:cNvSpPr>
              <a:spLocks noEditPoints="1"/>
            </p:cNvSpPr>
            <p:nvPr userDrawn="1"/>
          </p:nvSpPr>
          <p:spPr bwMode="auto">
            <a:xfrm>
              <a:off x="840253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0" name="Freeform 16">
              <a:extLst>
                <a:ext uri="{FF2B5EF4-FFF2-40B4-BE49-F238E27FC236}">
                  <a16:creationId xmlns:a16="http://schemas.microsoft.com/office/drawing/2014/main" id="{5834C3D7-D7F3-46F0-95B2-22E7990457B3}"/>
                </a:ext>
              </a:extLst>
            </p:cNvPr>
            <p:cNvSpPr>
              <a:spLocks noEditPoints="1"/>
            </p:cNvSpPr>
            <p:nvPr userDrawn="1"/>
          </p:nvSpPr>
          <p:spPr bwMode="auto">
            <a:xfrm>
              <a:off x="875643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1" name="Freeform 16">
              <a:extLst>
                <a:ext uri="{FF2B5EF4-FFF2-40B4-BE49-F238E27FC236}">
                  <a16:creationId xmlns:a16="http://schemas.microsoft.com/office/drawing/2014/main" id="{FD9ABA39-4B6C-4C7A-BFF6-C9192C33F513}"/>
                </a:ext>
              </a:extLst>
            </p:cNvPr>
            <p:cNvSpPr>
              <a:spLocks noEditPoints="1"/>
            </p:cNvSpPr>
            <p:nvPr userDrawn="1"/>
          </p:nvSpPr>
          <p:spPr bwMode="auto">
            <a:xfrm>
              <a:off x="911034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2" name="Freeform 16">
              <a:extLst>
                <a:ext uri="{FF2B5EF4-FFF2-40B4-BE49-F238E27FC236}">
                  <a16:creationId xmlns:a16="http://schemas.microsoft.com/office/drawing/2014/main" id="{7A304270-705C-435B-A170-7613148DB7AE}"/>
                </a:ext>
              </a:extLst>
            </p:cNvPr>
            <p:cNvSpPr>
              <a:spLocks noEditPoints="1"/>
            </p:cNvSpPr>
            <p:nvPr userDrawn="1"/>
          </p:nvSpPr>
          <p:spPr bwMode="auto">
            <a:xfrm>
              <a:off x="946425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3" name="Freeform 16">
              <a:extLst>
                <a:ext uri="{FF2B5EF4-FFF2-40B4-BE49-F238E27FC236}">
                  <a16:creationId xmlns:a16="http://schemas.microsoft.com/office/drawing/2014/main" id="{78BD2E8E-0F2A-497D-A0F8-D0D05765BA64}"/>
                </a:ext>
              </a:extLst>
            </p:cNvPr>
            <p:cNvSpPr>
              <a:spLocks noEditPoints="1"/>
            </p:cNvSpPr>
            <p:nvPr userDrawn="1"/>
          </p:nvSpPr>
          <p:spPr bwMode="auto">
            <a:xfrm>
              <a:off x="981815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4" name="Freeform 16">
              <a:extLst>
                <a:ext uri="{FF2B5EF4-FFF2-40B4-BE49-F238E27FC236}">
                  <a16:creationId xmlns:a16="http://schemas.microsoft.com/office/drawing/2014/main" id="{F8691056-2A9C-4EAE-898B-E8C145A3A09E}"/>
                </a:ext>
              </a:extLst>
            </p:cNvPr>
            <p:cNvSpPr>
              <a:spLocks noEditPoints="1"/>
            </p:cNvSpPr>
            <p:nvPr userDrawn="1"/>
          </p:nvSpPr>
          <p:spPr bwMode="auto">
            <a:xfrm>
              <a:off x="1017206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5" name="Freeform 16">
              <a:extLst>
                <a:ext uri="{FF2B5EF4-FFF2-40B4-BE49-F238E27FC236}">
                  <a16:creationId xmlns:a16="http://schemas.microsoft.com/office/drawing/2014/main" id="{7644BFA6-53D3-4200-97D5-A0826C91221C}"/>
                </a:ext>
              </a:extLst>
            </p:cNvPr>
            <p:cNvSpPr>
              <a:spLocks noEditPoints="1"/>
            </p:cNvSpPr>
            <p:nvPr userDrawn="1"/>
          </p:nvSpPr>
          <p:spPr bwMode="auto">
            <a:xfrm>
              <a:off x="1052596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6" name="Freeform 16">
              <a:extLst>
                <a:ext uri="{FF2B5EF4-FFF2-40B4-BE49-F238E27FC236}">
                  <a16:creationId xmlns:a16="http://schemas.microsoft.com/office/drawing/2014/main" id="{31DD1366-4AF2-4675-8C09-B16FF18F4AFB}"/>
                </a:ext>
              </a:extLst>
            </p:cNvPr>
            <p:cNvSpPr>
              <a:spLocks noEditPoints="1"/>
            </p:cNvSpPr>
            <p:nvPr userDrawn="1"/>
          </p:nvSpPr>
          <p:spPr bwMode="auto">
            <a:xfrm>
              <a:off x="10879862"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7" name="Freeform 16">
              <a:extLst>
                <a:ext uri="{FF2B5EF4-FFF2-40B4-BE49-F238E27FC236}">
                  <a16:creationId xmlns:a16="http://schemas.microsoft.com/office/drawing/2014/main" id="{05FAFC32-B238-4EC6-9F94-250901C580A0}"/>
                </a:ext>
              </a:extLst>
            </p:cNvPr>
            <p:cNvSpPr>
              <a:spLocks noEditPoints="1"/>
            </p:cNvSpPr>
            <p:nvPr userDrawn="1"/>
          </p:nvSpPr>
          <p:spPr bwMode="auto">
            <a:xfrm>
              <a:off x="-9121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8" name="Freeform 16">
              <a:extLst>
                <a:ext uri="{FF2B5EF4-FFF2-40B4-BE49-F238E27FC236}">
                  <a16:creationId xmlns:a16="http://schemas.microsoft.com/office/drawing/2014/main" id="{94EDFDD1-CC0F-4CE9-A5E1-6F34763C59D7}"/>
                </a:ext>
              </a:extLst>
            </p:cNvPr>
            <p:cNvSpPr>
              <a:spLocks noEditPoints="1"/>
            </p:cNvSpPr>
            <p:nvPr userDrawn="1"/>
          </p:nvSpPr>
          <p:spPr bwMode="auto">
            <a:xfrm>
              <a:off x="26269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9" name="Freeform 16">
              <a:extLst>
                <a:ext uri="{FF2B5EF4-FFF2-40B4-BE49-F238E27FC236}">
                  <a16:creationId xmlns:a16="http://schemas.microsoft.com/office/drawing/2014/main" id="{89391791-3406-405C-A52A-325E0ACEF0EF}"/>
                </a:ext>
              </a:extLst>
            </p:cNvPr>
            <p:cNvSpPr>
              <a:spLocks noEditPoints="1"/>
            </p:cNvSpPr>
            <p:nvPr userDrawn="1"/>
          </p:nvSpPr>
          <p:spPr bwMode="auto">
            <a:xfrm>
              <a:off x="61660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0" name="Freeform 16">
              <a:extLst>
                <a:ext uri="{FF2B5EF4-FFF2-40B4-BE49-F238E27FC236}">
                  <a16:creationId xmlns:a16="http://schemas.microsoft.com/office/drawing/2014/main" id="{C45408BD-5A4C-4B71-9A10-180FFAA3CF67}"/>
                </a:ext>
              </a:extLst>
            </p:cNvPr>
            <p:cNvSpPr>
              <a:spLocks noEditPoints="1"/>
            </p:cNvSpPr>
            <p:nvPr userDrawn="1"/>
          </p:nvSpPr>
          <p:spPr bwMode="auto">
            <a:xfrm>
              <a:off x="97050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1" name="Freeform 16">
              <a:extLst>
                <a:ext uri="{FF2B5EF4-FFF2-40B4-BE49-F238E27FC236}">
                  <a16:creationId xmlns:a16="http://schemas.microsoft.com/office/drawing/2014/main" id="{262DA3C5-1F52-431A-AA77-2EBDF5CD4D0B}"/>
                </a:ext>
              </a:extLst>
            </p:cNvPr>
            <p:cNvSpPr>
              <a:spLocks noEditPoints="1"/>
            </p:cNvSpPr>
            <p:nvPr userDrawn="1"/>
          </p:nvSpPr>
          <p:spPr bwMode="auto">
            <a:xfrm>
              <a:off x="132441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2" name="Freeform 16">
              <a:extLst>
                <a:ext uri="{FF2B5EF4-FFF2-40B4-BE49-F238E27FC236}">
                  <a16:creationId xmlns:a16="http://schemas.microsoft.com/office/drawing/2014/main" id="{158567EE-7ECE-4308-AF7E-DEA507E8E4A9}"/>
                </a:ext>
              </a:extLst>
            </p:cNvPr>
            <p:cNvSpPr>
              <a:spLocks noEditPoints="1"/>
            </p:cNvSpPr>
            <p:nvPr userDrawn="1"/>
          </p:nvSpPr>
          <p:spPr bwMode="auto">
            <a:xfrm>
              <a:off x="167831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3" name="Freeform 16">
              <a:extLst>
                <a:ext uri="{FF2B5EF4-FFF2-40B4-BE49-F238E27FC236}">
                  <a16:creationId xmlns:a16="http://schemas.microsoft.com/office/drawing/2014/main" id="{D2894DDF-45DE-4178-BFC7-4F0B8D8EF9D5}"/>
                </a:ext>
              </a:extLst>
            </p:cNvPr>
            <p:cNvSpPr>
              <a:spLocks noEditPoints="1"/>
            </p:cNvSpPr>
            <p:nvPr userDrawn="1"/>
          </p:nvSpPr>
          <p:spPr bwMode="auto">
            <a:xfrm>
              <a:off x="203222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4" name="Freeform 16">
              <a:extLst>
                <a:ext uri="{FF2B5EF4-FFF2-40B4-BE49-F238E27FC236}">
                  <a16:creationId xmlns:a16="http://schemas.microsoft.com/office/drawing/2014/main" id="{36B1E453-1287-45A9-9339-730E3914F14B}"/>
                </a:ext>
              </a:extLst>
            </p:cNvPr>
            <p:cNvSpPr>
              <a:spLocks noEditPoints="1"/>
            </p:cNvSpPr>
            <p:nvPr userDrawn="1"/>
          </p:nvSpPr>
          <p:spPr bwMode="auto">
            <a:xfrm>
              <a:off x="238613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5" name="Freeform 16">
              <a:extLst>
                <a:ext uri="{FF2B5EF4-FFF2-40B4-BE49-F238E27FC236}">
                  <a16:creationId xmlns:a16="http://schemas.microsoft.com/office/drawing/2014/main" id="{4D1CFF21-2793-4E1D-A631-989F34A2CB26}"/>
                </a:ext>
              </a:extLst>
            </p:cNvPr>
            <p:cNvSpPr>
              <a:spLocks noEditPoints="1"/>
            </p:cNvSpPr>
            <p:nvPr userDrawn="1"/>
          </p:nvSpPr>
          <p:spPr bwMode="auto">
            <a:xfrm>
              <a:off x="274003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6" name="Freeform 16">
              <a:extLst>
                <a:ext uri="{FF2B5EF4-FFF2-40B4-BE49-F238E27FC236}">
                  <a16:creationId xmlns:a16="http://schemas.microsoft.com/office/drawing/2014/main" id="{FFFFE495-6317-4046-8780-509B3F7DE408}"/>
                </a:ext>
              </a:extLst>
            </p:cNvPr>
            <p:cNvSpPr>
              <a:spLocks noEditPoints="1"/>
            </p:cNvSpPr>
            <p:nvPr userDrawn="1"/>
          </p:nvSpPr>
          <p:spPr bwMode="auto">
            <a:xfrm>
              <a:off x="309394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7" name="Freeform 16">
              <a:extLst>
                <a:ext uri="{FF2B5EF4-FFF2-40B4-BE49-F238E27FC236}">
                  <a16:creationId xmlns:a16="http://schemas.microsoft.com/office/drawing/2014/main" id="{07F2B335-6843-4188-BE58-F99705AE7348}"/>
                </a:ext>
              </a:extLst>
            </p:cNvPr>
            <p:cNvSpPr>
              <a:spLocks noEditPoints="1"/>
            </p:cNvSpPr>
            <p:nvPr userDrawn="1"/>
          </p:nvSpPr>
          <p:spPr bwMode="auto">
            <a:xfrm>
              <a:off x="344784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8" name="Freeform 16">
              <a:extLst>
                <a:ext uri="{FF2B5EF4-FFF2-40B4-BE49-F238E27FC236}">
                  <a16:creationId xmlns:a16="http://schemas.microsoft.com/office/drawing/2014/main" id="{6A1AA564-0530-4B23-B215-595CC54E23C4}"/>
                </a:ext>
              </a:extLst>
            </p:cNvPr>
            <p:cNvSpPr>
              <a:spLocks noEditPoints="1"/>
            </p:cNvSpPr>
            <p:nvPr userDrawn="1"/>
          </p:nvSpPr>
          <p:spPr bwMode="auto">
            <a:xfrm>
              <a:off x="380175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9" name="Freeform 16">
              <a:extLst>
                <a:ext uri="{FF2B5EF4-FFF2-40B4-BE49-F238E27FC236}">
                  <a16:creationId xmlns:a16="http://schemas.microsoft.com/office/drawing/2014/main" id="{4876FBCA-0D51-4B33-9375-D3F71918F7FC}"/>
                </a:ext>
              </a:extLst>
            </p:cNvPr>
            <p:cNvSpPr>
              <a:spLocks noEditPoints="1"/>
            </p:cNvSpPr>
            <p:nvPr userDrawn="1"/>
          </p:nvSpPr>
          <p:spPr bwMode="auto">
            <a:xfrm>
              <a:off x="415566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0" name="Freeform 16">
              <a:extLst>
                <a:ext uri="{FF2B5EF4-FFF2-40B4-BE49-F238E27FC236}">
                  <a16:creationId xmlns:a16="http://schemas.microsoft.com/office/drawing/2014/main" id="{B025D520-F3BC-4D3B-BF86-05B537F2482B}"/>
                </a:ext>
              </a:extLst>
            </p:cNvPr>
            <p:cNvSpPr>
              <a:spLocks noEditPoints="1"/>
            </p:cNvSpPr>
            <p:nvPr userDrawn="1"/>
          </p:nvSpPr>
          <p:spPr bwMode="auto">
            <a:xfrm>
              <a:off x="450956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1" name="Freeform 16">
              <a:extLst>
                <a:ext uri="{FF2B5EF4-FFF2-40B4-BE49-F238E27FC236}">
                  <a16:creationId xmlns:a16="http://schemas.microsoft.com/office/drawing/2014/main" id="{24765AAF-1343-40B6-9F77-11BC4F9E47DC}"/>
                </a:ext>
              </a:extLst>
            </p:cNvPr>
            <p:cNvSpPr>
              <a:spLocks noEditPoints="1"/>
            </p:cNvSpPr>
            <p:nvPr userDrawn="1"/>
          </p:nvSpPr>
          <p:spPr bwMode="auto">
            <a:xfrm>
              <a:off x="486347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2" name="Freeform 16">
              <a:extLst>
                <a:ext uri="{FF2B5EF4-FFF2-40B4-BE49-F238E27FC236}">
                  <a16:creationId xmlns:a16="http://schemas.microsoft.com/office/drawing/2014/main" id="{CAE5A3F7-0924-495D-8844-A0BFFEA3F5A6}"/>
                </a:ext>
              </a:extLst>
            </p:cNvPr>
            <p:cNvSpPr>
              <a:spLocks noEditPoints="1"/>
            </p:cNvSpPr>
            <p:nvPr userDrawn="1"/>
          </p:nvSpPr>
          <p:spPr bwMode="auto">
            <a:xfrm>
              <a:off x="521737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3" name="Freeform 16">
              <a:extLst>
                <a:ext uri="{FF2B5EF4-FFF2-40B4-BE49-F238E27FC236}">
                  <a16:creationId xmlns:a16="http://schemas.microsoft.com/office/drawing/2014/main" id="{CFDA1116-035D-4E54-AFBB-4D27A956C253}"/>
                </a:ext>
              </a:extLst>
            </p:cNvPr>
            <p:cNvSpPr>
              <a:spLocks noEditPoints="1"/>
            </p:cNvSpPr>
            <p:nvPr userDrawn="1"/>
          </p:nvSpPr>
          <p:spPr bwMode="auto">
            <a:xfrm>
              <a:off x="557128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4" name="Freeform 16">
              <a:extLst>
                <a:ext uri="{FF2B5EF4-FFF2-40B4-BE49-F238E27FC236}">
                  <a16:creationId xmlns:a16="http://schemas.microsoft.com/office/drawing/2014/main" id="{5F363A19-6283-48F8-85FA-6B7CCCB51846}"/>
                </a:ext>
              </a:extLst>
            </p:cNvPr>
            <p:cNvSpPr>
              <a:spLocks noEditPoints="1"/>
            </p:cNvSpPr>
            <p:nvPr userDrawn="1"/>
          </p:nvSpPr>
          <p:spPr bwMode="auto">
            <a:xfrm>
              <a:off x="592519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5" name="Freeform 16">
              <a:extLst>
                <a:ext uri="{FF2B5EF4-FFF2-40B4-BE49-F238E27FC236}">
                  <a16:creationId xmlns:a16="http://schemas.microsoft.com/office/drawing/2014/main" id="{2A698C8C-4D32-4D3F-9F80-BEC6A13B8458}"/>
                </a:ext>
              </a:extLst>
            </p:cNvPr>
            <p:cNvSpPr>
              <a:spLocks noEditPoints="1"/>
            </p:cNvSpPr>
            <p:nvPr userDrawn="1"/>
          </p:nvSpPr>
          <p:spPr bwMode="auto">
            <a:xfrm>
              <a:off x="627909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6" name="Freeform 16">
              <a:extLst>
                <a:ext uri="{FF2B5EF4-FFF2-40B4-BE49-F238E27FC236}">
                  <a16:creationId xmlns:a16="http://schemas.microsoft.com/office/drawing/2014/main" id="{4570646F-A2EF-470F-BE69-65F48D8F63F9}"/>
                </a:ext>
              </a:extLst>
            </p:cNvPr>
            <p:cNvSpPr>
              <a:spLocks noEditPoints="1"/>
            </p:cNvSpPr>
            <p:nvPr userDrawn="1"/>
          </p:nvSpPr>
          <p:spPr bwMode="auto">
            <a:xfrm>
              <a:off x="663300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7" name="Freeform 16">
              <a:extLst>
                <a:ext uri="{FF2B5EF4-FFF2-40B4-BE49-F238E27FC236}">
                  <a16:creationId xmlns:a16="http://schemas.microsoft.com/office/drawing/2014/main" id="{6076E36D-73D2-4127-BE4A-21CD4864C9DA}"/>
                </a:ext>
              </a:extLst>
            </p:cNvPr>
            <p:cNvSpPr>
              <a:spLocks noEditPoints="1"/>
            </p:cNvSpPr>
            <p:nvPr userDrawn="1"/>
          </p:nvSpPr>
          <p:spPr bwMode="auto">
            <a:xfrm>
              <a:off x="698690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8" name="Freeform 16">
              <a:extLst>
                <a:ext uri="{FF2B5EF4-FFF2-40B4-BE49-F238E27FC236}">
                  <a16:creationId xmlns:a16="http://schemas.microsoft.com/office/drawing/2014/main" id="{7C8BE7DC-9C93-4AE4-849A-1438EF43DADA}"/>
                </a:ext>
              </a:extLst>
            </p:cNvPr>
            <p:cNvSpPr>
              <a:spLocks noEditPoints="1"/>
            </p:cNvSpPr>
            <p:nvPr userDrawn="1"/>
          </p:nvSpPr>
          <p:spPr bwMode="auto">
            <a:xfrm>
              <a:off x="734081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9" name="Freeform 16">
              <a:extLst>
                <a:ext uri="{FF2B5EF4-FFF2-40B4-BE49-F238E27FC236}">
                  <a16:creationId xmlns:a16="http://schemas.microsoft.com/office/drawing/2014/main" id="{7A7E7F5E-396F-402D-87C2-4ECEE23A833E}"/>
                </a:ext>
              </a:extLst>
            </p:cNvPr>
            <p:cNvSpPr>
              <a:spLocks noEditPoints="1"/>
            </p:cNvSpPr>
            <p:nvPr userDrawn="1"/>
          </p:nvSpPr>
          <p:spPr bwMode="auto">
            <a:xfrm>
              <a:off x="769472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0" name="Freeform 16">
              <a:extLst>
                <a:ext uri="{FF2B5EF4-FFF2-40B4-BE49-F238E27FC236}">
                  <a16:creationId xmlns:a16="http://schemas.microsoft.com/office/drawing/2014/main" id="{97EC6D43-68CC-4F32-BFB8-1B15CFBD5927}"/>
                </a:ext>
              </a:extLst>
            </p:cNvPr>
            <p:cNvSpPr>
              <a:spLocks noEditPoints="1"/>
            </p:cNvSpPr>
            <p:nvPr userDrawn="1"/>
          </p:nvSpPr>
          <p:spPr bwMode="auto">
            <a:xfrm>
              <a:off x="804862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1" name="Freeform 16">
              <a:extLst>
                <a:ext uri="{FF2B5EF4-FFF2-40B4-BE49-F238E27FC236}">
                  <a16:creationId xmlns:a16="http://schemas.microsoft.com/office/drawing/2014/main" id="{AA1D0C14-2069-4DE9-A088-6C76A61F20B1}"/>
                </a:ext>
              </a:extLst>
            </p:cNvPr>
            <p:cNvSpPr>
              <a:spLocks noEditPoints="1"/>
            </p:cNvSpPr>
            <p:nvPr userDrawn="1"/>
          </p:nvSpPr>
          <p:spPr bwMode="auto">
            <a:xfrm>
              <a:off x="840253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2" name="Freeform 16">
              <a:extLst>
                <a:ext uri="{FF2B5EF4-FFF2-40B4-BE49-F238E27FC236}">
                  <a16:creationId xmlns:a16="http://schemas.microsoft.com/office/drawing/2014/main" id="{72C3829D-1796-4F37-B8F1-5C9A26E28C99}"/>
                </a:ext>
              </a:extLst>
            </p:cNvPr>
            <p:cNvSpPr>
              <a:spLocks noEditPoints="1"/>
            </p:cNvSpPr>
            <p:nvPr userDrawn="1"/>
          </p:nvSpPr>
          <p:spPr bwMode="auto">
            <a:xfrm>
              <a:off x="875643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3" name="Freeform 16">
              <a:extLst>
                <a:ext uri="{FF2B5EF4-FFF2-40B4-BE49-F238E27FC236}">
                  <a16:creationId xmlns:a16="http://schemas.microsoft.com/office/drawing/2014/main" id="{F74CEB28-F72C-46BF-955A-1DFBE9110A11}"/>
                </a:ext>
              </a:extLst>
            </p:cNvPr>
            <p:cNvSpPr>
              <a:spLocks noEditPoints="1"/>
            </p:cNvSpPr>
            <p:nvPr userDrawn="1"/>
          </p:nvSpPr>
          <p:spPr bwMode="auto">
            <a:xfrm>
              <a:off x="911034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4" name="Freeform 16">
              <a:extLst>
                <a:ext uri="{FF2B5EF4-FFF2-40B4-BE49-F238E27FC236}">
                  <a16:creationId xmlns:a16="http://schemas.microsoft.com/office/drawing/2014/main" id="{7052B90E-88FE-46F1-B64B-F574689D491B}"/>
                </a:ext>
              </a:extLst>
            </p:cNvPr>
            <p:cNvSpPr>
              <a:spLocks noEditPoints="1"/>
            </p:cNvSpPr>
            <p:nvPr userDrawn="1"/>
          </p:nvSpPr>
          <p:spPr bwMode="auto">
            <a:xfrm>
              <a:off x="946425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5" name="Freeform 16">
              <a:extLst>
                <a:ext uri="{FF2B5EF4-FFF2-40B4-BE49-F238E27FC236}">
                  <a16:creationId xmlns:a16="http://schemas.microsoft.com/office/drawing/2014/main" id="{F8F128E0-3AD1-4260-A7E5-19E8751009D9}"/>
                </a:ext>
              </a:extLst>
            </p:cNvPr>
            <p:cNvSpPr>
              <a:spLocks noEditPoints="1"/>
            </p:cNvSpPr>
            <p:nvPr userDrawn="1"/>
          </p:nvSpPr>
          <p:spPr bwMode="auto">
            <a:xfrm>
              <a:off x="981815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6" name="Freeform 16">
              <a:extLst>
                <a:ext uri="{FF2B5EF4-FFF2-40B4-BE49-F238E27FC236}">
                  <a16:creationId xmlns:a16="http://schemas.microsoft.com/office/drawing/2014/main" id="{969B39FA-8605-4E46-98D4-7C699D24F4C4}"/>
                </a:ext>
              </a:extLst>
            </p:cNvPr>
            <p:cNvSpPr>
              <a:spLocks noEditPoints="1"/>
            </p:cNvSpPr>
            <p:nvPr userDrawn="1"/>
          </p:nvSpPr>
          <p:spPr bwMode="auto">
            <a:xfrm>
              <a:off x="1017206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7" name="Freeform 16">
              <a:extLst>
                <a:ext uri="{FF2B5EF4-FFF2-40B4-BE49-F238E27FC236}">
                  <a16:creationId xmlns:a16="http://schemas.microsoft.com/office/drawing/2014/main" id="{DD141AA4-FDDD-4DF1-A51F-34017775CB16}"/>
                </a:ext>
              </a:extLst>
            </p:cNvPr>
            <p:cNvSpPr>
              <a:spLocks noEditPoints="1"/>
            </p:cNvSpPr>
            <p:nvPr userDrawn="1"/>
          </p:nvSpPr>
          <p:spPr bwMode="auto">
            <a:xfrm>
              <a:off x="1052596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8" name="Freeform 16">
              <a:extLst>
                <a:ext uri="{FF2B5EF4-FFF2-40B4-BE49-F238E27FC236}">
                  <a16:creationId xmlns:a16="http://schemas.microsoft.com/office/drawing/2014/main" id="{855CBA53-E52B-4687-96C6-EBA404B23D4F}"/>
                </a:ext>
              </a:extLst>
            </p:cNvPr>
            <p:cNvSpPr>
              <a:spLocks noEditPoints="1"/>
            </p:cNvSpPr>
            <p:nvPr userDrawn="1"/>
          </p:nvSpPr>
          <p:spPr bwMode="auto">
            <a:xfrm>
              <a:off x="10879862"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9" name="Freeform 16">
              <a:extLst>
                <a:ext uri="{FF2B5EF4-FFF2-40B4-BE49-F238E27FC236}">
                  <a16:creationId xmlns:a16="http://schemas.microsoft.com/office/drawing/2014/main" id="{BA45AD96-F5AF-4075-86DE-27366EF2792C}"/>
                </a:ext>
              </a:extLst>
            </p:cNvPr>
            <p:cNvSpPr>
              <a:spLocks noEditPoints="1"/>
            </p:cNvSpPr>
            <p:nvPr userDrawn="1"/>
          </p:nvSpPr>
          <p:spPr bwMode="auto">
            <a:xfrm>
              <a:off x="-9121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0" name="Freeform 16">
              <a:extLst>
                <a:ext uri="{FF2B5EF4-FFF2-40B4-BE49-F238E27FC236}">
                  <a16:creationId xmlns:a16="http://schemas.microsoft.com/office/drawing/2014/main" id="{BB34F054-D296-4BA7-A495-E174D9BE84D6}"/>
                </a:ext>
              </a:extLst>
            </p:cNvPr>
            <p:cNvSpPr>
              <a:spLocks noEditPoints="1"/>
            </p:cNvSpPr>
            <p:nvPr userDrawn="1"/>
          </p:nvSpPr>
          <p:spPr bwMode="auto">
            <a:xfrm>
              <a:off x="26269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1" name="Freeform 16">
              <a:extLst>
                <a:ext uri="{FF2B5EF4-FFF2-40B4-BE49-F238E27FC236}">
                  <a16:creationId xmlns:a16="http://schemas.microsoft.com/office/drawing/2014/main" id="{F429DE27-C226-4AA5-9816-E6376A4E2A9C}"/>
                </a:ext>
              </a:extLst>
            </p:cNvPr>
            <p:cNvSpPr>
              <a:spLocks noEditPoints="1"/>
            </p:cNvSpPr>
            <p:nvPr userDrawn="1"/>
          </p:nvSpPr>
          <p:spPr bwMode="auto">
            <a:xfrm>
              <a:off x="61660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2" name="Freeform 16">
              <a:extLst>
                <a:ext uri="{FF2B5EF4-FFF2-40B4-BE49-F238E27FC236}">
                  <a16:creationId xmlns:a16="http://schemas.microsoft.com/office/drawing/2014/main" id="{EE6506CD-9CC1-4BC6-BC32-DFD6FB136AF1}"/>
                </a:ext>
              </a:extLst>
            </p:cNvPr>
            <p:cNvSpPr>
              <a:spLocks noEditPoints="1"/>
            </p:cNvSpPr>
            <p:nvPr userDrawn="1"/>
          </p:nvSpPr>
          <p:spPr bwMode="auto">
            <a:xfrm>
              <a:off x="97050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3" name="Freeform 16">
              <a:extLst>
                <a:ext uri="{FF2B5EF4-FFF2-40B4-BE49-F238E27FC236}">
                  <a16:creationId xmlns:a16="http://schemas.microsoft.com/office/drawing/2014/main" id="{B3A7E91D-34EB-4744-A1A0-13EC637748C3}"/>
                </a:ext>
              </a:extLst>
            </p:cNvPr>
            <p:cNvSpPr>
              <a:spLocks noEditPoints="1"/>
            </p:cNvSpPr>
            <p:nvPr userDrawn="1"/>
          </p:nvSpPr>
          <p:spPr bwMode="auto">
            <a:xfrm>
              <a:off x="132441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4" name="Freeform 16">
              <a:extLst>
                <a:ext uri="{FF2B5EF4-FFF2-40B4-BE49-F238E27FC236}">
                  <a16:creationId xmlns:a16="http://schemas.microsoft.com/office/drawing/2014/main" id="{65A23728-E731-4707-AC6B-35FB937AE7A4}"/>
                </a:ext>
              </a:extLst>
            </p:cNvPr>
            <p:cNvSpPr>
              <a:spLocks noEditPoints="1"/>
            </p:cNvSpPr>
            <p:nvPr userDrawn="1"/>
          </p:nvSpPr>
          <p:spPr bwMode="auto">
            <a:xfrm>
              <a:off x="167831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5" name="Freeform 16">
              <a:extLst>
                <a:ext uri="{FF2B5EF4-FFF2-40B4-BE49-F238E27FC236}">
                  <a16:creationId xmlns:a16="http://schemas.microsoft.com/office/drawing/2014/main" id="{D8983A2E-8721-4A78-B55C-FD0940B28E97}"/>
                </a:ext>
              </a:extLst>
            </p:cNvPr>
            <p:cNvSpPr>
              <a:spLocks noEditPoints="1"/>
            </p:cNvSpPr>
            <p:nvPr userDrawn="1"/>
          </p:nvSpPr>
          <p:spPr bwMode="auto">
            <a:xfrm>
              <a:off x="203222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6" name="Freeform 16">
              <a:extLst>
                <a:ext uri="{FF2B5EF4-FFF2-40B4-BE49-F238E27FC236}">
                  <a16:creationId xmlns:a16="http://schemas.microsoft.com/office/drawing/2014/main" id="{FD4BBBB1-537D-4BF3-9BCC-DB166F1B91EF}"/>
                </a:ext>
              </a:extLst>
            </p:cNvPr>
            <p:cNvSpPr>
              <a:spLocks noEditPoints="1"/>
            </p:cNvSpPr>
            <p:nvPr userDrawn="1"/>
          </p:nvSpPr>
          <p:spPr bwMode="auto">
            <a:xfrm>
              <a:off x="238613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7" name="Freeform 16">
              <a:extLst>
                <a:ext uri="{FF2B5EF4-FFF2-40B4-BE49-F238E27FC236}">
                  <a16:creationId xmlns:a16="http://schemas.microsoft.com/office/drawing/2014/main" id="{AB55ADFF-1418-463B-9F69-0448C6BC5598}"/>
                </a:ext>
              </a:extLst>
            </p:cNvPr>
            <p:cNvSpPr>
              <a:spLocks noEditPoints="1"/>
            </p:cNvSpPr>
            <p:nvPr userDrawn="1"/>
          </p:nvSpPr>
          <p:spPr bwMode="auto">
            <a:xfrm>
              <a:off x="274003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8" name="Freeform 16">
              <a:extLst>
                <a:ext uri="{FF2B5EF4-FFF2-40B4-BE49-F238E27FC236}">
                  <a16:creationId xmlns:a16="http://schemas.microsoft.com/office/drawing/2014/main" id="{7DB31205-26C8-4B40-84B2-A21E042869C4}"/>
                </a:ext>
              </a:extLst>
            </p:cNvPr>
            <p:cNvSpPr>
              <a:spLocks noEditPoints="1"/>
            </p:cNvSpPr>
            <p:nvPr userDrawn="1"/>
          </p:nvSpPr>
          <p:spPr bwMode="auto">
            <a:xfrm>
              <a:off x="309394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9" name="Freeform 16">
              <a:extLst>
                <a:ext uri="{FF2B5EF4-FFF2-40B4-BE49-F238E27FC236}">
                  <a16:creationId xmlns:a16="http://schemas.microsoft.com/office/drawing/2014/main" id="{A55615A4-EA9A-41B6-9F9B-5608693927A9}"/>
                </a:ext>
              </a:extLst>
            </p:cNvPr>
            <p:cNvSpPr>
              <a:spLocks noEditPoints="1"/>
            </p:cNvSpPr>
            <p:nvPr userDrawn="1"/>
          </p:nvSpPr>
          <p:spPr bwMode="auto">
            <a:xfrm>
              <a:off x="344784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0" name="Freeform 16">
              <a:extLst>
                <a:ext uri="{FF2B5EF4-FFF2-40B4-BE49-F238E27FC236}">
                  <a16:creationId xmlns:a16="http://schemas.microsoft.com/office/drawing/2014/main" id="{A66AFF9B-47A8-431E-A764-E6AFD677715E}"/>
                </a:ext>
              </a:extLst>
            </p:cNvPr>
            <p:cNvSpPr>
              <a:spLocks noEditPoints="1"/>
            </p:cNvSpPr>
            <p:nvPr userDrawn="1"/>
          </p:nvSpPr>
          <p:spPr bwMode="auto">
            <a:xfrm>
              <a:off x="380175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1" name="Freeform 16">
              <a:extLst>
                <a:ext uri="{FF2B5EF4-FFF2-40B4-BE49-F238E27FC236}">
                  <a16:creationId xmlns:a16="http://schemas.microsoft.com/office/drawing/2014/main" id="{BB50F388-4C4F-4B03-AD18-01111D1C59A1}"/>
                </a:ext>
              </a:extLst>
            </p:cNvPr>
            <p:cNvSpPr>
              <a:spLocks noEditPoints="1"/>
            </p:cNvSpPr>
            <p:nvPr userDrawn="1"/>
          </p:nvSpPr>
          <p:spPr bwMode="auto">
            <a:xfrm>
              <a:off x="415566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2" name="Freeform 16">
              <a:extLst>
                <a:ext uri="{FF2B5EF4-FFF2-40B4-BE49-F238E27FC236}">
                  <a16:creationId xmlns:a16="http://schemas.microsoft.com/office/drawing/2014/main" id="{CF3FB584-0B0E-423F-925C-1180324EBD34}"/>
                </a:ext>
              </a:extLst>
            </p:cNvPr>
            <p:cNvSpPr>
              <a:spLocks noEditPoints="1"/>
            </p:cNvSpPr>
            <p:nvPr userDrawn="1"/>
          </p:nvSpPr>
          <p:spPr bwMode="auto">
            <a:xfrm>
              <a:off x="450956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3" name="Freeform 16">
              <a:extLst>
                <a:ext uri="{FF2B5EF4-FFF2-40B4-BE49-F238E27FC236}">
                  <a16:creationId xmlns:a16="http://schemas.microsoft.com/office/drawing/2014/main" id="{ED4EC88C-3F33-4DC1-85B0-07C4415BBD45}"/>
                </a:ext>
              </a:extLst>
            </p:cNvPr>
            <p:cNvSpPr>
              <a:spLocks noEditPoints="1"/>
            </p:cNvSpPr>
            <p:nvPr userDrawn="1"/>
          </p:nvSpPr>
          <p:spPr bwMode="auto">
            <a:xfrm>
              <a:off x="486347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4" name="Freeform 16">
              <a:extLst>
                <a:ext uri="{FF2B5EF4-FFF2-40B4-BE49-F238E27FC236}">
                  <a16:creationId xmlns:a16="http://schemas.microsoft.com/office/drawing/2014/main" id="{1C4B329A-FB4F-44FB-B230-B1047E59B394}"/>
                </a:ext>
              </a:extLst>
            </p:cNvPr>
            <p:cNvSpPr>
              <a:spLocks noEditPoints="1"/>
            </p:cNvSpPr>
            <p:nvPr userDrawn="1"/>
          </p:nvSpPr>
          <p:spPr bwMode="auto">
            <a:xfrm>
              <a:off x="521737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5" name="Freeform 16">
              <a:extLst>
                <a:ext uri="{FF2B5EF4-FFF2-40B4-BE49-F238E27FC236}">
                  <a16:creationId xmlns:a16="http://schemas.microsoft.com/office/drawing/2014/main" id="{BE396084-F429-410A-AF78-35CDD96AF6BE}"/>
                </a:ext>
              </a:extLst>
            </p:cNvPr>
            <p:cNvSpPr>
              <a:spLocks noEditPoints="1"/>
            </p:cNvSpPr>
            <p:nvPr userDrawn="1"/>
          </p:nvSpPr>
          <p:spPr bwMode="auto">
            <a:xfrm>
              <a:off x="557128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6" name="Freeform 16">
              <a:extLst>
                <a:ext uri="{FF2B5EF4-FFF2-40B4-BE49-F238E27FC236}">
                  <a16:creationId xmlns:a16="http://schemas.microsoft.com/office/drawing/2014/main" id="{6F0A9973-4361-4CB5-876A-37B001931E15}"/>
                </a:ext>
              </a:extLst>
            </p:cNvPr>
            <p:cNvSpPr>
              <a:spLocks noEditPoints="1"/>
            </p:cNvSpPr>
            <p:nvPr userDrawn="1"/>
          </p:nvSpPr>
          <p:spPr bwMode="auto">
            <a:xfrm>
              <a:off x="592519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7" name="Freeform 16">
              <a:extLst>
                <a:ext uri="{FF2B5EF4-FFF2-40B4-BE49-F238E27FC236}">
                  <a16:creationId xmlns:a16="http://schemas.microsoft.com/office/drawing/2014/main" id="{1F716BE4-ED9D-4AFC-8882-00791784384A}"/>
                </a:ext>
              </a:extLst>
            </p:cNvPr>
            <p:cNvSpPr>
              <a:spLocks noEditPoints="1"/>
            </p:cNvSpPr>
            <p:nvPr userDrawn="1"/>
          </p:nvSpPr>
          <p:spPr bwMode="auto">
            <a:xfrm>
              <a:off x="627909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8" name="Freeform 16">
              <a:extLst>
                <a:ext uri="{FF2B5EF4-FFF2-40B4-BE49-F238E27FC236}">
                  <a16:creationId xmlns:a16="http://schemas.microsoft.com/office/drawing/2014/main" id="{A3188B9A-07AD-4D67-9017-92061B138A3F}"/>
                </a:ext>
              </a:extLst>
            </p:cNvPr>
            <p:cNvSpPr>
              <a:spLocks noEditPoints="1"/>
            </p:cNvSpPr>
            <p:nvPr userDrawn="1"/>
          </p:nvSpPr>
          <p:spPr bwMode="auto">
            <a:xfrm>
              <a:off x="663300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9" name="Freeform 16">
              <a:extLst>
                <a:ext uri="{FF2B5EF4-FFF2-40B4-BE49-F238E27FC236}">
                  <a16:creationId xmlns:a16="http://schemas.microsoft.com/office/drawing/2014/main" id="{DE8AD78A-ABB9-4B8E-A0F9-F7CCA2E2EF8F}"/>
                </a:ext>
              </a:extLst>
            </p:cNvPr>
            <p:cNvSpPr>
              <a:spLocks noEditPoints="1"/>
            </p:cNvSpPr>
            <p:nvPr userDrawn="1"/>
          </p:nvSpPr>
          <p:spPr bwMode="auto">
            <a:xfrm>
              <a:off x="698690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0" name="Freeform 16">
              <a:extLst>
                <a:ext uri="{FF2B5EF4-FFF2-40B4-BE49-F238E27FC236}">
                  <a16:creationId xmlns:a16="http://schemas.microsoft.com/office/drawing/2014/main" id="{02865DC5-04F0-4328-8C93-50994C40E460}"/>
                </a:ext>
              </a:extLst>
            </p:cNvPr>
            <p:cNvSpPr>
              <a:spLocks noEditPoints="1"/>
            </p:cNvSpPr>
            <p:nvPr userDrawn="1"/>
          </p:nvSpPr>
          <p:spPr bwMode="auto">
            <a:xfrm>
              <a:off x="734081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1" name="Freeform 16">
              <a:extLst>
                <a:ext uri="{FF2B5EF4-FFF2-40B4-BE49-F238E27FC236}">
                  <a16:creationId xmlns:a16="http://schemas.microsoft.com/office/drawing/2014/main" id="{541DB8F0-C031-42C1-A57D-729DA2CFF352}"/>
                </a:ext>
              </a:extLst>
            </p:cNvPr>
            <p:cNvSpPr>
              <a:spLocks noEditPoints="1"/>
            </p:cNvSpPr>
            <p:nvPr userDrawn="1"/>
          </p:nvSpPr>
          <p:spPr bwMode="auto">
            <a:xfrm>
              <a:off x="769472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2" name="Freeform 16">
              <a:extLst>
                <a:ext uri="{FF2B5EF4-FFF2-40B4-BE49-F238E27FC236}">
                  <a16:creationId xmlns:a16="http://schemas.microsoft.com/office/drawing/2014/main" id="{E74F6813-CEDF-4C90-9515-18F2D2808D82}"/>
                </a:ext>
              </a:extLst>
            </p:cNvPr>
            <p:cNvSpPr>
              <a:spLocks noEditPoints="1"/>
            </p:cNvSpPr>
            <p:nvPr userDrawn="1"/>
          </p:nvSpPr>
          <p:spPr bwMode="auto">
            <a:xfrm>
              <a:off x="804862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3" name="Freeform 16">
              <a:extLst>
                <a:ext uri="{FF2B5EF4-FFF2-40B4-BE49-F238E27FC236}">
                  <a16:creationId xmlns:a16="http://schemas.microsoft.com/office/drawing/2014/main" id="{178439D5-98F9-4547-AA18-8F0D15FA5033}"/>
                </a:ext>
              </a:extLst>
            </p:cNvPr>
            <p:cNvSpPr>
              <a:spLocks noEditPoints="1"/>
            </p:cNvSpPr>
            <p:nvPr userDrawn="1"/>
          </p:nvSpPr>
          <p:spPr bwMode="auto">
            <a:xfrm>
              <a:off x="840253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4" name="Freeform 16">
              <a:extLst>
                <a:ext uri="{FF2B5EF4-FFF2-40B4-BE49-F238E27FC236}">
                  <a16:creationId xmlns:a16="http://schemas.microsoft.com/office/drawing/2014/main" id="{FF65ACCA-B29A-4B23-99DF-9E8988FE7762}"/>
                </a:ext>
              </a:extLst>
            </p:cNvPr>
            <p:cNvSpPr>
              <a:spLocks noEditPoints="1"/>
            </p:cNvSpPr>
            <p:nvPr userDrawn="1"/>
          </p:nvSpPr>
          <p:spPr bwMode="auto">
            <a:xfrm>
              <a:off x="875643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5" name="Freeform 16">
              <a:extLst>
                <a:ext uri="{FF2B5EF4-FFF2-40B4-BE49-F238E27FC236}">
                  <a16:creationId xmlns:a16="http://schemas.microsoft.com/office/drawing/2014/main" id="{08202144-2699-405E-B70E-10ACB625045A}"/>
                </a:ext>
              </a:extLst>
            </p:cNvPr>
            <p:cNvSpPr>
              <a:spLocks noEditPoints="1"/>
            </p:cNvSpPr>
            <p:nvPr userDrawn="1"/>
          </p:nvSpPr>
          <p:spPr bwMode="auto">
            <a:xfrm>
              <a:off x="911034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6" name="Freeform 16">
              <a:extLst>
                <a:ext uri="{FF2B5EF4-FFF2-40B4-BE49-F238E27FC236}">
                  <a16:creationId xmlns:a16="http://schemas.microsoft.com/office/drawing/2014/main" id="{8F59B94B-2422-4834-BD86-CFE3D8A53F90}"/>
                </a:ext>
              </a:extLst>
            </p:cNvPr>
            <p:cNvSpPr>
              <a:spLocks noEditPoints="1"/>
            </p:cNvSpPr>
            <p:nvPr userDrawn="1"/>
          </p:nvSpPr>
          <p:spPr bwMode="auto">
            <a:xfrm>
              <a:off x="946425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7" name="Freeform 16">
              <a:extLst>
                <a:ext uri="{FF2B5EF4-FFF2-40B4-BE49-F238E27FC236}">
                  <a16:creationId xmlns:a16="http://schemas.microsoft.com/office/drawing/2014/main" id="{C5893D12-2CAA-4072-80FB-D3E997100566}"/>
                </a:ext>
              </a:extLst>
            </p:cNvPr>
            <p:cNvSpPr>
              <a:spLocks noEditPoints="1"/>
            </p:cNvSpPr>
            <p:nvPr userDrawn="1"/>
          </p:nvSpPr>
          <p:spPr bwMode="auto">
            <a:xfrm>
              <a:off x="981815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8" name="Freeform 16">
              <a:extLst>
                <a:ext uri="{FF2B5EF4-FFF2-40B4-BE49-F238E27FC236}">
                  <a16:creationId xmlns:a16="http://schemas.microsoft.com/office/drawing/2014/main" id="{C5D33650-F7DF-4640-8624-E4A406586BE1}"/>
                </a:ext>
              </a:extLst>
            </p:cNvPr>
            <p:cNvSpPr>
              <a:spLocks noEditPoints="1"/>
            </p:cNvSpPr>
            <p:nvPr userDrawn="1"/>
          </p:nvSpPr>
          <p:spPr bwMode="auto">
            <a:xfrm>
              <a:off x="1017206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9" name="Freeform 16">
              <a:extLst>
                <a:ext uri="{FF2B5EF4-FFF2-40B4-BE49-F238E27FC236}">
                  <a16:creationId xmlns:a16="http://schemas.microsoft.com/office/drawing/2014/main" id="{D8E569D6-7F89-4731-A6B8-6AFEB4544E17}"/>
                </a:ext>
              </a:extLst>
            </p:cNvPr>
            <p:cNvSpPr>
              <a:spLocks noEditPoints="1"/>
            </p:cNvSpPr>
            <p:nvPr userDrawn="1"/>
          </p:nvSpPr>
          <p:spPr bwMode="auto">
            <a:xfrm>
              <a:off x="1052596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0" name="Freeform 16">
              <a:extLst>
                <a:ext uri="{FF2B5EF4-FFF2-40B4-BE49-F238E27FC236}">
                  <a16:creationId xmlns:a16="http://schemas.microsoft.com/office/drawing/2014/main" id="{80CEE136-CAF7-4993-84B3-67A0917C53FB}"/>
                </a:ext>
              </a:extLst>
            </p:cNvPr>
            <p:cNvSpPr>
              <a:spLocks noEditPoints="1"/>
            </p:cNvSpPr>
            <p:nvPr userDrawn="1"/>
          </p:nvSpPr>
          <p:spPr bwMode="auto">
            <a:xfrm>
              <a:off x="10879862"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1" name="Freeform 16">
              <a:extLst>
                <a:ext uri="{FF2B5EF4-FFF2-40B4-BE49-F238E27FC236}">
                  <a16:creationId xmlns:a16="http://schemas.microsoft.com/office/drawing/2014/main" id="{FFDB2B08-42EF-46F1-9397-9A855C1A24CA}"/>
                </a:ext>
              </a:extLst>
            </p:cNvPr>
            <p:cNvSpPr>
              <a:spLocks noEditPoints="1"/>
            </p:cNvSpPr>
            <p:nvPr userDrawn="1"/>
          </p:nvSpPr>
          <p:spPr bwMode="auto">
            <a:xfrm>
              <a:off x="-9121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2" name="Freeform 16">
              <a:extLst>
                <a:ext uri="{FF2B5EF4-FFF2-40B4-BE49-F238E27FC236}">
                  <a16:creationId xmlns:a16="http://schemas.microsoft.com/office/drawing/2014/main" id="{AB77A349-A09C-4B90-9A2C-EA856A8D86D5}"/>
                </a:ext>
              </a:extLst>
            </p:cNvPr>
            <p:cNvSpPr>
              <a:spLocks noEditPoints="1"/>
            </p:cNvSpPr>
            <p:nvPr userDrawn="1"/>
          </p:nvSpPr>
          <p:spPr bwMode="auto">
            <a:xfrm>
              <a:off x="26269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3" name="Freeform 16">
              <a:extLst>
                <a:ext uri="{FF2B5EF4-FFF2-40B4-BE49-F238E27FC236}">
                  <a16:creationId xmlns:a16="http://schemas.microsoft.com/office/drawing/2014/main" id="{48608721-EE4A-426A-91C2-C463004F9706}"/>
                </a:ext>
              </a:extLst>
            </p:cNvPr>
            <p:cNvSpPr>
              <a:spLocks noEditPoints="1"/>
            </p:cNvSpPr>
            <p:nvPr userDrawn="1"/>
          </p:nvSpPr>
          <p:spPr bwMode="auto">
            <a:xfrm>
              <a:off x="61660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4" name="Freeform 16">
              <a:extLst>
                <a:ext uri="{FF2B5EF4-FFF2-40B4-BE49-F238E27FC236}">
                  <a16:creationId xmlns:a16="http://schemas.microsoft.com/office/drawing/2014/main" id="{B927CE31-5623-45C2-9E5E-6EF014536534}"/>
                </a:ext>
              </a:extLst>
            </p:cNvPr>
            <p:cNvSpPr>
              <a:spLocks noEditPoints="1"/>
            </p:cNvSpPr>
            <p:nvPr userDrawn="1"/>
          </p:nvSpPr>
          <p:spPr bwMode="auto">
            <a:xfrm>
              <a:off x="97050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5" name="Freeform 16">
              <a:extLst>
                <a:ext uri="{FF2B5EF4-FFF2-40B4-BE49-F238E27FC236}">
                  <a16:creationId xmlns:a16="http://schemas.microsoft.com/office/drawing/2014/main" id="{664A9588-E7C2-4376-869E-12661D073ADF}"/>
                </a:ext>
              </a:extLst>
            </p:cNvPr>
            <p:cNvSpPr>
              <a:spLocks noEditPoints="1"/>
            </p:cNvSpPr>
            <p:nvPr userDrawn="1"/>
          </p:nvSpPr>
          <p:spPr bwMode="auto">
            <a:xfrm>
              <a:off x="132441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6" name="Freeform 16">
              <a:extLst>
                <a:ext uri="{FF2B5EF4-FFF2-40B4-BE49-F238E27FC236}">
                  <a16:creationId xmlns:a16="http://schemas.microsoft.com/office/drawing/2014/main" id="{C07EBDA9-99B9-4FEA-8E61-CF7766C803D2}"/>
                </a:ext>
              </a:extLst>
            </p:cNvPr>
            <p:cNvSpPr>
              <a:spLocks noEditPoints="1"/>
            </p:cNvSpPr>
            <p:nvPr userDrawn="1"/>
          </p:nvSpPr>
          <p:spPr bwMode="auto">
            <a:xfrm>
              <a:off x="167831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7" name="Freeform 16">
              <a:extLst>
                <a:ext uri="{FF2B5EF4-FFF2-40B4-BE49-F238E27FC236}">
                  <a16:creationId xmlns:a16="http://schemas.microsoft.com/office/drawing/2014/main" id="{E44A3FF9-F9CA-4868-B495-9C7AAE9DDF96}"/>
                </a:ext>
              </a:extLst>
            </p:cNvPr>
            <p:cNvSpPr>
              <a:spLocks noEditPoints="1"/>
            </p:cNvSpPr>
            <p:nvPr userDrawn="1"/>
          </p:nvSpPr>
          <p:spPr bwMode="auto">
            <a:xfrm>
              <a:off x="203222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8" name="Freeform 16">
              <a:extLst>
                <a:ext uri="{FF2B5EF4-FFF2-40B4-BE49-F238E27FC236}">
                  <a16:creationId xmlns:a16="http://schemas.microsoft.com/office/drawing/2014/main" id="{CCF5D671-0529-4209-8A7C-1149C280118B}"/>
                </a:ext>
              </a:extLst>
            </p:cNvPr>
            <p:cNvSpPr>
              <a:spLocks noEditPoints="1"/>
            </p:cNvSpPr>
            <p:nvPr userDrawn="1"/>
          </p:nvSpPr>
          <p:spPr bwMode="auto">
            <a:xfrm>
              <a:off x="238613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9" name="Freeform 16">
              <a:extLst>
                <a:ext uri="{FF2B5EF4-FFF2-40B4-BE49-F238E27FC236}">
                  <a16:creationId xmlns:a16="http://schemas.microsoft.com/office/drawing/2014/main" id="{DCA290DC-6B1F-40EB-A9F0-F96F5851B398}"/>
                </a:ext>
              </a:extLst>
            </p:cNvPr>
            <p:cNvSpPr>
              <a:spLocks noEditPoints="1"/>
            </p:cNvSpPr>
            <p:nvPr userDrawn="1"/>
          </p:nvSpPr>
          <p:spPr bwMode="auto">
            <a:xfrm>
              <a:off x="274003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0" name="Freeform 16">
              <a:extLst>
                <a:ext uri="{FF2B5EF4-FFF2-40B4-BE49-F238E27FC236}">
                  <a16:creationId xmlns:a16="http://schemas.microsoft.com/office/drawing/2014/main" id="{36C813C9-8C14-4372-801A-DBB3E037EEFE}"/>
                </a:ext>
              </a:extLst>
            </p:cNvPr>
            <p:cNvSpPr>
              <a:spLocks noEditPoints="1"/>
            </p:cNvSpPr>
            <p:nvPr userDrawn="1"/>
          </p:nvSpPr>
          <p:spPr bwMode="auto">
            <a:xfrm>
              <a:off x="309394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1" name="Freeform 16">
              <a:extLst>
                <a:ext uri="{FF2B5EF4-FFF2-40B4-BE49-F238E27FC236}">
                  <a16:creationId xmlns:a16="http://schemas.microsoft.com/office/drawing/2014/main" id="{F253EC72-B338-4BBF-9042-C191E60067EF}"/>
                </a:ext>
              </a:extLst>
            </p:cNvPr>
            <p:cNvSpPr>
              <a:spLocks noEditPoints="1"/>
            </p:cNvSpPr>
            <p:nvPr userDrawn="1"/>
          </p:nvSpPr>
          <p:spPr bwMode="auto">
            <a:xfrm>
              <a:off x="344784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2" name="Freeform 16">
              <a:extLst>
                <a:ext uri="{FF2B5EF4-FFF2-40B4-BE49-F238E27FC236}">
                  <a16:creationId xmlns:a16="http://schemas.microsoft.com/office/drawing/2014/main" id="{7B28B5DF-2DA6-4E8F-817A-C1902DCD4552}"/>
                </a:ext>
              </a:extLst>
            </p:cNvPr>
            <p:cNvSpPr>
              <a:spLocks noEditPoints="1"/>
            </p:cNvSpPr>
            <p:nvPr userDrawn="1"/>
          </p:nvSpPr>
          <p:spPr bwMode="auto">
            <a:xfrm>
              <a:off x="380175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3" name="Freeform 16">
              <a:extLst>
                <a:ext uri="{FF2B5EF4-FFF2-40B4-BE49-F238E27FC236}">
                  <a16:creationId xmlns:a16="http://schemas.microsoft.com/office/drawing/2014/main" id="{09D7394F-F75D-4FED-8923-575F140FA2B8}"/>
                </a:ext>
              </a:extLst>
            </p:cNvPr>
            <p:cNvSpPr>
              <a:spLocks noEditPoints="1"/>
            </p:cNvSpPr>
            <p:nvPr userDrawn="1"/>
          </p:nvSpPr>
          <p:spPr bwMode="auto">
            <a:xfrm>
              <a:off x="415566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4" name="Freeform 16">
              <a:extLst>
                <a:ext uri="{FF2B5EF4-FFF2-40B4-BE49-F238E27FC236}">
                  <a16:creationId xmlns:a16="http://schemas.microsoft.com/office/drawing/2014/main" id="{F172134A-6C32-4752-97D8-E661E6A26310}"/>
                </a:ext>
              </a:extLst>
            </p:cNvPr>
            <p:cNvSpPr>
              <a:spLocks noEditPoints="1"/>
            </p:cNvSpPr>
            <p:nvPr userDrawn="1"/>
          </p:nvSpPr>
          <p:spPr bwMode="auto">
            <a:xfrm>
              <a:off x="450956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5" name="Freeform 16">
              <a:extLst>
                <a:ext uri="{FF2B5EF4-FFF2-40B4-BE49-F238E27FC236}">
                  <a16:creationId xmlns:a16="http://schemas.microsoft.com/office/drawing/2014/main" id="{6CAB8EBC-D1A2-4B27-9297-ADFA1B5C1AF7}"/>
                </a:ext>
              </a:extLst>
            </p:cNvPr>
            <p:cNvSpPr>
              <a:spLocks noEditPoints="1"/>
            </p:cNvSpPr>
            <p:nvPr userDrawn="1"/>
          </p:nvSpPr>
          <p:spPr bwMode="auto">
            <a:xfrm>
              <a:off x="486347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6" name="Freeform 16">
              <a:extLst>
                <a:ext uri="{FF2B5EF4-FFF2-40B4-BE49-F238E27FC236}">
                  <a16:creationId xmlns:a16="http://schemas.microsoft.com/office/drawing/2014/main" id="{6E5A44D5-4DED-4075-8C18-C4EE1E61AB39}"/>
                </a:ext>
              </a:extLst>
            </p:cNvPr>
            <p:cNvSpPr>
              <a:spLocks noEditPoints="1"/>
            </p:cNvSpPr>
            <p:nvPr userDrawn="1"/>
          </p:nvSpPr>
          <p:spPr bwMode="auto">
            <a:xfrm>
              <a:off x="521737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7" name="Freeform 16">
              <a:extLst>
                <a:ext uri="{FF2B5EF4-FFF2-40B4-BE49-F238E27FC236}">
                  <a16:creationId xmlns:a16="http://schemas.microsoft.com/office/drawing/2014/main" id="{47E67357-8F43-4716-AF36-C4D3FAD5776D}"/>
                </a:ext>
              </a:extLst>
            </p:cNvPr>
            <p:cNvSpPr>
              <a:spLocks noEditPoints="1"/>
            </p:cNvSpPr>
            <p:nvPr userDrawn="1"/>
          </p:nvSpPr>
          <p:spPr bwMode="auto">
            <a:xfrm>
              <a:off x="557128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8" name="Freeform 16">
              <a:extLst>
                <a:ext uri="{FF2B5EF4-FFF2-40B4-BE49-F238E27FC236}">
                  <a16:creationId xmlns:a16="http://schemas.microsoft.com/office/drawing/2014/main" id="{CDB9D3D1-A9FF-4CC6-B6AD-51D73FCAE1D4}"/>
                </a:ext>
              </a:extLst>
            </p:cNvPr>
            <p:cNvSpPr>
              <a:spLocks noEditPoints="1"/>
            </p:cNvSpPr>
            <p:nvPr userDrawn="1"/>
          </p:nvSpPr>
          <p:spPr bwMode="auto">
            <a:xfrm>
              <a:off x="592519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9" name="Freeform 16">
              <a:extLst>
                <a:ext uri="{FF2B5EF4-FFF2-40B4-BE49-F238E27FC236}">
                  <a16:creationId xmlns:a16="http://schemas.microsoft.com/office/drawing/2014/main" id="{B1C55A0F-DE6D-4BE9-B90E-685770171078}"/>
                </a:ext>
              </a:extLst>
            </p:cNvPr>
            <p:cNvSpPr>
              <a:spLocks noEditPoints="1"/>
            </p:cNvSpPr>
            <p:nvPr userDrawn="1"/>
          </p:nvSpPr>
          <p:spPr bwMode="auto">
            <a:xfrm>
              <a:off x="627909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0" name="Freeform 16">
              <a:extLst>
                <a:ext uri="{FF2B5EF4-FFF2-40B4-BE49-F238E27FC236}">
                  <a16:creationId xmlns:a16="http://schemas.microsoft.com/office/drawing/2014/main" id="{6627EE65-8BCE-41D8-BE30-34A95B942473}"/>
                </a:ext>
              </a:extLst>
            </p:cNvPr>
            <p:cNvSpPr>
              <a:spLocks noEditPoints="1"/>
            </p:cNvSpPr>
            <p:nvPr userDrawn="1"/>
          </p:nvSpPr>
          <p:spPr bwMode="auto">
            <a:xfrm>
              <a:off x="663300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1" name="Freeform 16">
              <a:extLst>
                <a:ext uri="{FF2B5EF4-FFF2-40B4-BE49-F238E27FC236}">
                  <a16:creationId xmlns:a16="http://schemas.microsoft.com/office/drawing/2014/main" id="{FA999AE1-300A-4580-A684-3752E1FB0EF1}"/>
                </a:ext>
              </a:extLst>
            </p:cNvPr>
            <p:cNvSpPr>
              <a:spLocks noEditPoints="1"/>
            </p:cNvSpPr>
            <p:nvPr userDrawn="1"/>
          </p:nvSpPr>
          <p:spPr bwMode="auto">
            <a:xfrm>
              <a:off x="698690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2" name="Freeform 16">
              <a:extLst>
                <a:ext uri="{FF2B5EF4-FFF2-40B4-BE49-F238E27FC236}">
                  <a16:creationId xmlns:a16="http://schemas.microsoft.com/office/drawing/2014/main" id="{9BB492A4-E274-4551-A97A-AD8A2538EB6E}"/>
                </a:ext>
              </a:extLst>
            </p:cNvPr>
            <p:cNvSpPr>
              <a:spLocks noEditPoints="1"/>
            </p:cNvSpPr>
            <p:nvPr userDrawn="1"/>
          </p:nvSpPr>
          <p:spPr bwMode="auto">
            <a:xfrm>
              <a:off x="734081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3" name="Freeform 16">
              <a:extLst>
                <a:ext uri="{FF2B5EF4-FFF2-40B4-BE49-F238E27FC236}">
                  <a16:creationId xmlns:a16="http://schemas.microsoft.com/office/drawing/2014/main" id="{CBF53111-DF01-47C3-8596-B57862E0C31E}"/>
                </a:ext>
              </a:extLst>
            </p:cNvPr>
            <p:cNvSpPr>
              <a:spLocks noEditPoints="1"/>
            </p:cNvSpPr>
            <p:nvPr userDrawn="1"/>
          </p:nvSpPr>
          <p:spPr bwMode="auto">
            <a:xfrm>
              <a:off x="769472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4" name="Freeform 16">
              <a:extLst>
                <a:ext uri="{FF2B5EF4-FFF2-40B4-BE49-F238E27FC236}">
                  <a16:creationId xmlns:a16="http://schemas.microsoft.com/office/drawing/2014/main" id="{C53F7DDB-439E-47C6-90BD-B22EA9B7CDF3}"/>
                </a:ext>
              </a:extLst>
            </p:cNvPr>
            <p:cNvSpPr>
              <a:spLocks noEditPoints="1"/>
            </p:cNvSpPr>
            <p:nvPr userDrawn="1"/>
          </p:nvSpPr>
          <p:spPr bwMode="auto">
            <a:xfrm>
              <a:off x="804862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5" name="Freeform 16">
              <a:extLst>
                <a:ext uri="{FF2B5EF4-FFF2-40B4-BE49-F238E27FC236}">
                  <a16:creationId xmlns:a16="http://schemas.microsoft.com/office/drawing/2014/main" id="{81E7F6E6-2542-47E1-AE43-9B182D375826}"/>
                </a:ext>
              </a:extLst>
            </p:cNvPr>
            <p:cNvSpPr>
              <a:spLocks noEditPoints="1"/>
            </p:cNvSpPr>
            <p:nvPr userDrawn="1"/>
          </p:nvSpPr>
          <p:spPr bwMode="auto">
            <a:xfrm>
              <a:off x="840253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6" name="Freeform 16">
              <a:extLst>
                <a:ext uri="{FF2B5EF4-FFF2-40B4-BE49-F238E27FC236}">
                  <a16:creationId xmlns:a16="http://schemas.microsoft.com/office/drawing/2014/main" id="{E777532A-71A5-494B-820C-48C05EC74CA0}"/>
                </a:ext>
              </a:extLst>
            </p:cNvPr>
            <p:cNvSpPr>
              <a:spLocks noEditPoints="1"/>
            </p:cNvSpPr>
            <p:nvPr userDrawn="1"/>
          </p:nvSpPr>
          <p:spPr bwMode="auto">
            <a:xfrm>
              <a:off x="875643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7" name="Freeform 16">
              <a:extLst>
                <a:ext uri="{FF2B5EF4-FFF2-40B4-BE49-F238E27FC236}">
                  <a16:creationId xmlns:a16="http://schemas.microsoft.com/office/drawing/2014/main" id="{70329985-9DF6-417E-8BE0-92923294554F}"/>
                </a:ext>
              </a:extLst>
            </p:cNvPr>
            <p:cNvSpPr>
              <a:spLocks noEditPoints="1"/>
            </p:cNvSpPr>
            <p:nvPr userDrawn="1"/>
          </p:nvSpPr>
          <p:spPr bwMode="auto">
            <a:xfrm>
              <a:off x="911034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8" name="Freeform 16">
              <a:extLst>
                <a:ext uri="{FF2B5EF4-FFF2-40B4-BE49-F238E27FC236}">
                  <a16:creationId xmlns:a16="http://schemas.microsoft.com/office/drawing/2014/main" id="{00252936-908A-4F1A-B1D6-E291EDBA6E00}"/>
                </a:ext>
              </a:extLst>
            </p:cNvPr>
            <p:cNvSpPr>
              <a:spLocks noEditPoints="1"/>
            </p:cNvSpPr>
            <p:nvPr userDrawn="1"/>
          </p:nvSpPr>
          <p:spPr bwMode="auto">
            <a:xfrm>
              <a:off x="946425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9" name="Freeform 16">
              <a:extLst>
                <a:ext uri="{FF2B5EF4-FFF2-40B4-BE49-F238E27FC236}">
                  <a16:creationId xmlns:a16="http://schemas.microsoft.com/office/drawing/2014/main" id="{1614E059-CFCA-409A-8521-5A7B0CD0E428}"/>
                </a:ext>
              </a:extLst>
            </p:cNvPr>
            <p:cNvSpPr>
              <a:spLocks noEditPoints="1"/>
            </p:cNvSpPr>
            <p:nvPr userDrawn="1"/>
          </p:nvSpPr>
          <p:spPr bwMode="auto">
            <a:xfrm>
              <a:off x="981815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0" name="Freeform 16">
              <a:extLst>
                <a:ext uri="{FF2B5EF4-FFF2-40B4-BE49-F238E27FC236}">
                  <a16:creationId xmlns:a16="http://schemas.microsoft.com/office/drawing/2014/main" id="{D67A4711-AC1A-4F94-B614-DDA70F4AB3ED}"/>
                </a:ext>
              </a:extLst>
            </p:cNvPr>
            <p:cNvSpPr>
              <a:spLocks noEditPoints="1"/>
            </p:cNvSpPr>
            <p:nvPr userDrawn="1"/>
          </p:nvSpPr>
          <p:spPr bwMode="auto">
            <a:xfrm>
              <a:off x="1017206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1" name="Freeform 16">
              <a:extLst>
                <a:ext uri="{FF2B5EF4-FFF2-40B4-BE49-F238E27FC236}">
                  <a16:creationId xmlns:a16="http://schemas.microsoft.com/office/drawing/2014/main" id="{7AC93D6D-B965-4CFB-82B3-C2F8189DD772}"/>
                </a:ext>
              </a:extLst>
            </p:cNvPr>
            <p:cNvSpPr>
              <a:spLocks noEditPoints="1"/>
            </p:cNvSpPr>
            <p:nvPr userDrawn="1"/>
          </p:nvSpPr>
          <p:spPr bwMode="auto">
            <a:xfrm>
              <a:off x="1052596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2" name="Freeform 16">
              <a:extLst>
                <a:ext uri="{FF2B5EF4-FFF2-40B4-BE49-F238E27FC236}">
                  <a16:creationId xmlns:a16="http://schemas.microsoft.com/office/drawing/2014/main" id="{00CA144B-A572-487C-B67D-E0784F6971CB}"/>
                </a:ext>
              </a:extLst>
            </p:cNvPr>
            <p:cNvSpPr>
              <a:spLocks noEditPoints="1"/>
            </p:cNvSpPr>
            <p:nvPr userDrawn="1"/>
          </p:nvSpPr>
          <p:spPr bwMode="auto">
            <a:xfrm>
              <a:off x="10879862"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3" name="Freeform 16">
              <a:extLst>
                <a:ext uri="{FF2B5EF4-FFF2-40B4-BE49-F238E27FC236}">
                  <a16:creationId xmlns:a16="http://schemas.microsoft.com/office/drawing/2014/main" id="{E1487B58-3826-42D4-A325-3E4E04785B12}"/>
                </a:ext>
              </a:extLst>
            </p:cNvPr>
            <p:cNvSpPr>
              <a:spLocks noEditPoints="1"/>
            </p:cNvSpPr>
            <p:nvPr userDrawn="1"/>
          </p:nvSpPr>
          <p:spPr bwMode="auto">
            <a:xfrm>
              <a:off x="-9121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4" name="Freeform 16">
              <a:extLst>
                <a:ext uri="{FF2B5EF4-FFF2-40B4-BE49-F238E27FC236}">
                  <a16:creationId xmlns:a16="http://schemas.microsoft.com/office/drawing/2014/main" id="{3C65D50D-4B63-4F19-93C9-926E0DA6253B}"/>
                </a:ext>
              </a:extLst>
            </p:cNvPr>
            <p:cNvSpPr>
              <a:spLocks noEditPoints="1"/>
            </p:cNvSpPr>
            <p:nvPr userDrawn="1"/>
          </p:nvSpPr>
          <p:spPr bwMode="auto">
            <a:xfrm>
              <a:off x="26269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5" name="Freeform 16">
              <a:extLst>
                <a:ext uri="{FF2B5EF4-FFF2-40B4-BE49-F238E27FC236}">
                  <a16:creationId xmlns:a16="http://schemas.microsoft.com/office/drawing/2014/main" id="{91A9FD33-BBFB-4EB4-B633-06A023CB6087}"/>
                </a:ext>
              </a:extLst>
            </p:cNvPr>
            <p:cNvSpPr>
              <a:spLocks noEditPoints="1"/>
            </p:cNvSpPr>
            <p:nvPr userDrawn="1"/>
          </p:nvSpPr>
          <p:spPr bwMode="auto">
            <a:xfrm>
              <a:off x="61660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6" name="Freeform 16">
              <a:extLst>
                <a:ext uri="{FF2B5EF4-FFF2-40B4-BE49-F238E27FC236}">
                  <a16:creationId xmlns:a16="http://schemas.microsoft.com/office/drawing/2014/main" id="{8A25449F-C96E-43A9-BE7E-8415CB8CA956}"/>
                </a:ext>
              </a:extLst>
            </p:cNvPr>
            <p:cNvSpPr>
              <a:spLocks noEditPoints="1"/>
            </p:cNvSpPr>
            <p:nvPr userDrawn="1"/>
          </p:nvSpPr>
          <p:spPr bwMode="auto">
            <a:xfrm>
              <a:off x="97050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7" name="Freeform 16">
              <a:extLst>
                <a:ext uri="{FF2B5EF4-FFF2-40B4-BE49-F238E27FC236}">
                  <a16:creationId xmlns:a16="http://schemas.microsoft.com/office/drawing/2014/main" id="{E852D294-5AE3-4C12-AE2F-1361C06DF29D}"/>
                </a:ext>
              </a:extLst>
            </p:cNvPr>
            <p:cNvSpPr>
              <a:spLocks noEditPoints="1"/>
            </p:cNvSpPr>
            <p:nvPr userDrawn="1"/>
          </p:nvSpPr>
          <p:spPr bwMode="auto">
            <a:xfrm>
              <a:off x="132441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8" name="Freeform 16">
              <a:extLst>
                <a:ext uri="{FF2B5EF4-FFF2-40B4-BE49-F238E27FC236}">
                  <a16:creationId xmlns:a16="http://schemas.microsoft.com/office/drawing/2014/main" id="{D75B22CF-07E7-4A6F-B17D-758BBE553840}"/>
                </a:ext>
              </a:extLst>
            </p:cNvPr>
            <p:cNvSpPr>
              <a:spLocks noEditPoints="1"/>
            </p:cNvSpPr>
            <p:nvPr userDrawn="1"/>
          </p:nvSpPr>
          <p:spPr bwMode="auto">
            <a:xfrm>
              <a:off x="167831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9" name="Freeform 16">
              <a:extLst>
                <a:ext uri="{FF2B5EF4-FFF2-40B4-BE49-F238E27FC236}">
                  <a16:creationId xmlns:a16="http://schemas.microsoft.com/office/drawing/2014/main" id="{45BB4DE2-44BF-43BF-9C16-259FA3450315}"/>
                </a:ext>
              </a:extLst>
            </p:cNvPr>
            <p:cNvSpPr>
              <a:spLocks noEditPoints="1"/>
            </p:cNvSpPr>
            <p:nvPr userDrawn="1"/>
          </p:nvSpPr>
          <p:spPr bwMode="auto">
            <a:xfrm>
              <a:off x="203222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0" name="Freeform 16">
              <a:extLst>
                <a:ext uri="{FF2B5EF4-FFF2-40B4-BE49-F238E27FC236}">
                  <a16:creationId xmlns:a16="http://schemas.microsoft.com/office/drawing/2014/main" id="{9082519B-328F-4D85-9648-AA99F35AF427}"/>
                </a:ext>
              </a:extLst>
            </p:cNvPr>
            <p:cNvSpPr>
              <a:spLocks noEditPoints="1"/>
            </p:cNvSpPr>
            <p:nvPr userDrawn="1"/>
          </p:nvSpPr>
          <p:spPr bwMode="auto">
            <a:xfrm>
              <a:off x="238613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1" name="Freeform 16">
              <a:extLst>
                <a:ext uri="{FF2B5EF4-FFF2-40B4-BE49-F238E27FC236}">
                  <a16:creationId xmlns:a16="http://schemas.microsoft.com/office/drawing/2014/main" id="{D9C1B58C-398E-452F-88B1-1E2D056BC39E}"/>
                </a:ext>
              </a:extLst>
            </p:cNvPr>
            <p:cNvSpPr>
              <a:spLocks noEditPoints="1"/>
            </p:cNvSpPr>
            <p:nvPr userDrawn="1"/>
          </p:nvSpPr>
          <p:spPr bwMode="auto">
            <a:xfrm>
              <a:off x="274003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2" name="Freeform 16">
              <a:extLst>
                <a:ext uri="{FF2B5EF4-FFF2-40B4-BE49-F238E27FC236}">
                  <a16:creationId xmlns:a16="http://schemas.microsoft.com/office/drawing/2014/main" id="{1215C438-62B6-48E8-93BD-2400CE7DCBC7}"/>
                </a:ext>
              </a:extLst>
            </p:cNvPr>
            <p:cNvSpPr>
              <a:spLocks noEditPoints="1"/>
            </p:cNvSpPr>
            <p:nvPr userDrawn="1"/>
          </p:nvSpPr>
          <p:spPr bwMode="auto">
            <a:xfrm>
              <a:off x="309394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3" name="Freeform 16">
              <a:extLst>
                <a:ext uri="{FF2B5EF4-FFF2-40B4-BE49-F238E27FC236}">
                  <a16:creationId xmlns:a16="http://schemas.microsoft.com/office/drawing/2014/main" id="{74287A1C-61DC-4764-AD91-0D8AE5D32FD9}"/>
                </a:ext>
              </a:extLst>
            </p:cNvPr>
            <p:cNvSpPr>
              <a:spLocks noEditPoints="1"/>
            </p:cNvSpPr>
            <p:nvPr userDrawn="1"/>
          </p:nvSpPr>
          <p:spPr bwMode="auto">
            <a:xfrm>
              <a:off x="344784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4" name="Freeform 16">
              <a:extLst>
                <a:ext uri="{FF2B5EF4-FFF2-40B4-BE49-F238E27FC236}">
                  <a16:creationId xmlns:a16="http://schemas.microsoft.com/office/drawing/2014/main" id="{935F5F69-3B06-47EE-8A58-9EFC1B83EC69}"/>
                </a:ext>
              </a:extLst>
            </p:cNvPr>
            <p:cNvSpPr>
              <a:spLocks noEditPoints="1"/>
            </p:cNvSpPr>
            <p:nvPr userDrawn="1"/>
          </p:nvSpPr>
          <p:spPr bwMode="auto">
            <a:xfrm>
              <a:off x="380175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5" name="Freeform 16">
              <a:extLst>
                <a:ext uri="{FF2B5EF4-FFF2-40B4-BE49-F238E27FC236}">
                  <a16:creationId xmlns:a16="http://schemas.microsoft.com/office/drawing/2014/main" id="{1101FFF9-CF37-4721-8186-544775DE501D}"/>
                </a:ext>
              </a:extLst>
            </p:cNvPr>
            <p:cNvSpPr>
              <a:spLocks noEditPoints="1"/>
            </p:cNvSpPr>
            <p:nvPr userDrawn="1"/>
          </p:nvSpPr>
          <p:spPr bwMode="auto">
            <a:xfrm>
              <a:off x="415566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6" name="Freeform 16">
              <a:extLst>
                <a:ext uri="{FF2B5EF4-FFF2-40B4-BE49-F238E27FC236}">
                  <a16:creationId xmlns:a16="http://schemas.microsoft.com/office/drawing/2014/main" id="{DA07B02B-AB92-4E6D-BE68-38C0C55A704F}"/>
                </a:ext>
              </a:extLst>
            </p:cNvPr>
            <p:cNvSpPr>
              <a:spLocks noEditPoints="1"/>
            </p:cNvSpPr>
            <p:nvPr userDrawn="1"/>
          </p:nvSpPr>
          <p:spPr bwMode="auto">
            <a:xfrm>
              <a:off x="450956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7" name="Freeform 16">
              <a:extLst>
                <a:ext uri="{FF2B5EF4-FFF2-40B4-BE49-F238E27FC236}">
                  <a16:creationId xmlns:a16="http://schemas.microsoft.com/office/drawing/2014/main" id="{5C7F6697-9CF8-4C52-8134-856F37E69B55}"/>
                </a:ext>
              </a:extLst>
            </p:cNvPr>
            <p:cNvSpPr>
              <a:spLocks noEditPoints="1"/>
            </p:cNvSpPr>
            <p:nvPr userDrawn="1"/>
          </p:nvSpPr>
          <p:spPr bwMode="auto">
            <a:xfrm>
              <a:off x="486347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8" name="Freeform 16">
              <a:extLst>
                <a:ext uri="{FF2B5EF4-FFF2-40B4-BE49-F238E27FC236}">
                  <a16:creationId xmlns:a16="http://schemas.microsoft.com/office/drawing/2014/main" id="{71AE8640-CA8D-45ED-B293-E41C04107BB9}"/>
                </a:ext>
              </a:extLst>
            </p:cNvPr>
            <p:cNvSpPr>
              <a:spLocks noEditPoints="1"/>
            </p:cNvSpPr>
            <p:nvPr userDrawn="1"/>
          </p:nvSpPr>
          <p:spPr bwMode="auto">
            <a:xfrm>
              <a:off x="521737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9" name="Freeform 16">
              <a:extLst>
                <a:ext uri="{FF2B5EF4-FFF2-40B4-BE49-F238E27FC236}">
                  <a16:creationId xmlns:a16="http://schemas.microsoft.com/office/drawing/2014/main" id="{63C196AF-4D4C-4362-BDBF-EC89D3AF7E17}"/>
                </a:ext>
              </a:extLst>
            </p:cNvPr>
            <p:cNvSpPr>
              <a:spLocks noEditPoints="1"/>
            </p:cNvSpPr>
            <p:nvPr userDrawn="1"/>
          </p:nvSpPr>
          <p:spPr bwMode="auto">
            <a:xfrm>
              <a:off x="557128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0" name="Freeform 16">
              <a:extLst>
                <a:ext uri="{FF2B5EF4-FFF2-40B4-BE49-F238E27FC236}">
                  <a16:creationId xmlns:a16="http://schemas.microsoft.com/office/drawing/2014/main" id="{ACA5D87D-1923-4B8B-9B95-C833F20B3FCA}"/>
                </a:ext>
              </a:extLst>
            </p:cNvPr>
            <p:cNvSpPr>
              <a:spLocks noEditPoints="1"/>
            </p:cNvSpPr>
            <p:nvPr userDrawn="1"/>
          </p:nvSpPr>
          <p:spPr bwMode="auto">
            <a:xfrm>
              <a:off x="592519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1" name="Freeform 16">
              <a:extLst>
                <a:ext uri="{FF2B5EF4-FFF2-40B4-BE49-F238E27FC236}">
                  <a16:creationId xmlns:a16="http://schemas.microsoft.com/office/drawing/2014/main" id="{5168EF6E-C030-46F7-940B-B2259B19D5DB}"/>
                </a:ext>
              </a:extLst>
            </p:cNvPr>
            <p:cNvSpPr>
              <a:spLocks noEditPoints="1"/>
            </p:cNvSpPr>
            <p:nvPr userDrawn="1"/>
          </p:nvSpPr>
          <p:spPr bwMode="auto">
            <a:xfrm>
              <a:off x="627909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2" name="Freeform 16">
              <a:extLst>
                <a:ext uri="{FF2B5EF4-FFF2-40B4-BE49-F238E27FC236}">
                  <a16:creationId xmlns:a16="http://schemas.microsoft.com/office/drawing/2014/main" id="{A141EFDE-9FF6-4BED-B3E7-F887DDD96035}"/>
                </a:ext>
              </a:extLst>
            </p:cNvPr>
            <p:cNvSpPr>
              <a:spLocks noEditPoints="1"/>
            </p:cNvSpPr>
            <p:nvPr userDrawn="1"/>
          </p:nvSpPr>
          <p:spPr bwMode="auto">
            <a:xfrm>
              <a:off x="663300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3" name="Freeform 16">
              <a:extLst>
                <a:ext uri="{FF2B5EF4-FFF2-40B4-BE49-F238E27FC236}">
                  <a16:creationId xmlns:a16="http://schemas.microsoft.com/office/drawing/2014/main" id="{F1BD7350-6598-41F6-9255-7CC3E3138875}"/>
                </a:ext>
              </a:extLst>
            </p:cNvPr>
            <p:cNvSpPr>
              <a:spLocks noEditPoints="1"/>
            </p:cNvSpPr>
            <p:nvPr userDrawn="1"/>
          </p:nvSpPr>
          <p:spPr bwMode="auto">
            <a:xfrm>
              <a:off x="698690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4" name="Freeform 16">
              <a:extLst>
                <a:ext uri="{FF2B5EF4-FFF2-40B4-BE49-F238E27FC236}">
                  <a16:creationId xmlns:a16="http://schemas.microsoft.com/office/drawing/2014/main" id="{22AC9D57-87D8-4EB4-9431-D6A909D9B344}"/>
                </a:ext>
              </a:extLst>
            </p:cNvPr>
            <p:cNvSpPr>
              <a:spLocks noEditPoints="1"/>
            </p:cNvSpPr>
            <p:nvPr userDrawn="1"/>
          </p:nvSpPr>
          <p:spPr bwMode="auto">
            <a:xfrm>
              <a:off x="734081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5" name="Freeform 16">
              <a:extLst>
                <a:ext uri="{FF2B5EF4-FFF2-40B4-BE49-F238E27FC236}">
                  <a16:creationId xmlns:a16="http://schemas.microsoft.com/office/drawing/2014/main" id="{5E5F28C9-581C-4582-AFD5-64DAF5C058C8}"/>
                </a:ext>
              </a:extLst>
            </p:cNvPr>
            <p:cNvSpPr>
              <a:spLocks noEditPoints="1"/>
            </p:cNvSpPr>
            <p:nvPr userDrawn="1"/>
          </p:nvSpPr>
          <p:spPr bwMode="auto">
            <a:xfrm>
              <a:off x="769472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6" name="Freeform 16">
              <a:extLst>
                <a:ext uri="{FF2B5EF4-FFF2-40B4-BE49-F238E27FC236}">
                  <a16:creationId xmlns:a16="http://schemas.microsoft.com/office/drawing/2014/main" id="{A3946BBE-EEEB-45AB-8953-28E740687DEF}"/>
                </a:ext>
              </a:extLst>
            </p:cNvPr>
            <p:cNvSpPr>
              <a:spLocks noEditPoints="1"/>
            </p:cNvSpPr>
            <p:nvPr userDrawn="1"/>
          </p:nvSpPr>
          <p:spPr bwMode="auto">
            <a:xfrm>
              <a:off x="804862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7" name="Freeform 16">
              <a:extLst>
                <a:ext uri="{FF2B5EF4-FFF2-40B4-BE49-F238E27FC236}">
                  <a16:creationId xmlns:a16="http://schemas.microsoft.com/office/drawing/2014/main" id="{6CBC4E02-AAC1-4F30-A6A1-640557D976C5}"/>
                </a:ext>
              </a:extLst>
            </p:cNvPr>
            <p:cNvSpPr>
              <a:spLocks noEditPoints="1"/>
            </p:cNvSpPr>
            <p:nvPr userDrawn="1"/>
          </p:nvSpPr>
          <p:spPr bwMode="auto">
            <a:xfrm>
              <a:off x="840253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8" name="Freeform 16">
              <a:extLst>
                <a:ext uri="{FF2B5EF4-FFF2-40B4-BE49-F238E27FC236}">
                  <a16:creationId xmlns:a16="http://schemas.microsoft.com/office/drawing/2014/main" id="{B048D2CD-AC09-4285-A6D5-6EA03B390362}"/>
                </a:ext>
              </a:extLst>
            </p:cNvPr>
            <p:cNvSpPr>
              <a:spLocks noEditPoints="1"/>
            </p:cNvSpPr>
            <p:nvPr userDrawn="1"/>
          </p:nvSpPr>
          <p:spPr bwMode="auto">
            <a:xfrm>
              <a:off x="875643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9" name="Freeform 16">
              <a:extLst>
                <a:ext uri="{FF2B5EF4-FFF2-40B4-BE49-F238E27FC236}">
                  <a16:creationId xmlns:a16="http://schemas.microsoft.com/office/drawing/2014/main" id="{15EF59CC-EAE4-472E-9711-C258CA656229}"/>
                </a:ext>
              </a:extLst>
            </p:cNvPr>
            <p:cNvSpPr>
              <a:spLocks noEditPoints="1"/>
            </p:cNvSpPr>
            <p:nvPr userDrawn="1"/>
          </p:nvSpPr>
          <p:spPr bwMode="auto">
            <a:xfrm>
              <a:off x="911034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0" name="Freeform 16">
              <a:extLst>
                <a:ext uri="{FF2B5EF4-FFF2-40B4-BE49-F238E27FC236}">
                  <a16:creationId xmlns:a16="http://schemas.microsoft.com/office/drawing/2014/main" id="{0C37583E-F9BD-44A9-BE2D-5885FBF11A0D}"/>
                </a:ext>
              </a:extLst>
            </p:cNvPr>
            <p:cNvSpPr>
              <a:spLocks noEditPoints="1"/>
            </p:cNvSpPr>
            <p:nvPr userDrawn="1"/>
          </p:nvSpPr>
          <p:spPr bwMode="auto">
            <a:xfrm>
              <a:off x="946425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1" name="Freeform 16">
              <a:extLst>
                <a:ext uri="{FF2B5EF4-FFF2-40B4-BE49-F238E27FC236}">
                  <a16:creationId xmlns:a16="http://schemas.microsoft.com/office/drawing/2014/main" id="{C8F816AA-7759-4D40-8B9F-93CE389699BC}"/>
                </a:ext>
              </a:extLst>
            </p:cNvPr>
            <p:cNvSpPr>
              <a:spLocks noEditPoints="1"/>
            </p:cNvSpPr>
            <p:nvPr userDrawn="1"/>
          </p:nvSpPr>
          <p:spPr bwMode="auto">
            <a:xfrm>
              <a:off x="981815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2" name="Freeform 16">
              <a:extLst>
                <a:ext uri="{FF2B5EF4-FFF2-40B4-BE49-F238E27FC236}">
                  <a16:creationId xmlns:a16="http://schemas.microsoft.com/office/drawing/2014/main" id="{B65B9489-7839-490A-B77D-E0E3DFA52E40}"/>
                </a:ext>
              </a:extLst>
            </p:cNvPr>
            <p:cNvSpPr>
              <a:spLocks noEditPoints="1"/>
            </p:cNvSpPr>
            <p:nvPr userDrawn="1"/>
          </p:nvSpPr>
          <p:spPr bwMode="auto">
            <a:xfrm>
              <a:off x="1017206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3" name="Freeform 16">
              <a:extLst>
                <a:ext uri="{FF2B5EF4-FFF2-40B4-BE49-F238E27FC236}">
                  <a16:creationId xmlns:a16="http://schemas.microsoft.com/office/drawing/2014/main" id="{BECB7B9E-23EE-46B4-90EA-B68B9533FE1F}"/>
                </a:ext>
              </a:extLst>
            </p:cNvPr>
            <p:cNvSpPr>
              <a:spLocks noEditPoints="1"/>
            </p:cNvSpPr>
            <p:nvPr userDrawn="1"/>
          </p:nvSpPr>
          <p:spPr bwMode="auto">
            <a:xfrm>
              <a:off x="1052596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4" name="Freeform 16">
              <a:extLst>
                <a:ext uri="{FF2B5EF4-FFF2-40B4-BE49-F238E27FC236}">
                  <a16:creationId xmlns:a16="http://schemas.microsoft.com/office/drawing/2014/main" id="{37F81689-425B-4586-BA28-A52EA6461BD3}"/>
                </a:ext>
              </a:extLst>
            </p:cNvPr>
            <p:cNvSpPr>
              <a:spLocks noEditPoints="1"/>
            </p:cNvSpPr>
            <p:nvPr userDrawn="1"/>
          </p:nvSpPr>
          <p:spPr bwMode="auto">
            <a:xfrm>
              <a:off x="10879862"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5" name="Freeform 16">
              <a:extLst>
                <a:ext uri="{FF2B5EF4-FFF2-40B4-BE49-F238E27FC236}">
                  <a16:creationId xmlns:a16="http://schemas.microsoft.com/office/drawing/2014/main" id="{F4E46C55-E55C-4DB9-84CB-12BA4E8360B2}"/>
                </a:ext>
              </a:extLst>
            </p:cNvPr>
            <p:cNvSpPr>
              <a:spLocks noEditPoints="1"/>
            </p:cNvSpPr>
            <p:nvPr userDrawn="1"/>
          </p:nvSpPr>
          <p:spPr bwMode="auto">
            <a:xfrm>
              <a:off x="-9121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6" name="AutoShape 3">
              <a:extLst>
                <a:ext uri="{FF2B5EF4-FFF2-40B4-BE49-F238E27FC236}">
                  <a16:creationId xmlns:a16="http://schemas.microsoft.com/office/drawing/2014/main" id="{9F7F7C91-FA75-4191-AB66-8DE3A6C2C917}"/>
                </a:ext>
              </a:extLst>
            </p:cNvPr>
            <p:cNvSpPr>
              <a:spLocks noChangeAspect="1" noChangeArrowheads="1" noTextEdit="1"/>
            </p:cNvSpPr>
            <p:nvPr userDrawn="1"/>
          </p:nvSpPr>
          <p:spPr bwMode="auto">
            <a:xfrm>
              <a:off x="9912350" y="127000"/>
              <a:ext cx="400050" cy="427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267" name="Group 266">
              <a:extLst>
                <a:ext uri="{FF2B5EF4-FFF2-40B4-BE49-F238E27FC236}">
                  <a16:creationId xmlns:a16="http://schemas.microsoft.com/office/drawing/2014/main" id="{B79D6001-5C23-4D4D-89FC-00A862D67E58}"/>
                </a:ext>
              </a:extLst>
            </p:cNvPr>
            <p:cNvGrpSpPr/>
            <p:nvPr userDrawn="1"/>
          </p:nvGrpSpPr>
          <p:grpSpPr>
            <a:xfrm>
              <a:off x="-664463" y="1060450"/>
              <a:ext cx="2884436" cy="4051302"/>
              <a:chOff x="-831850" y="581026"/>
              <a:chExt cx="3567113" cy="5010150"/>
            </a:xfrm>
          </p:grpSpPr>
          <p:sp>
            <p:nvSpPr>
              <p:cNvPr id="272" name="Freeform 10">
                <a:extLst>
                  <a:ext uri="{FF2B5EF4-FFF2-40B4-BE49-F238E27FC236}">
                    <a16:creationId xmlns:a16="http://schemas.microsoft.com/office/drawing/2014/main" id="{93E9F37A-6F37-4C9E-8DC1-2BE2587463EB}"/>
                  </a:ext>
                </a:extLst>
              </p:cNvPr>
              <p:cNvSpPr>
                <a:spLocks/>
              </p:cNvSpPr>
              <p:nvPr userDrawn="1"/>
            </p:nvSpPr>
            <p:spPr bwMode="auto">
              <a:xfrm>
                <a:off x="-831850" y="2471738"/>
                <a:ext cx="3567113" cy="3119438"/>
              </a:xfrm>
              <a:custGeom>
                <a:avLst/>
                <a:gdLst>
                  <a:gd name="T0" fmla="*/ 434 w 464"/>
                  <a:gd name="T1" fmla="*/ 406 h 406"/>
                  <a:gd name="T2" fmla="*/ 30 w 464"/>
                  <a:gd name="T3" fmla="*/ 406 h 406"/>
                  <a:gd name="T4" fmla="*/ 0 w 464"/>
                  <a:gd name="T5" fmla="*/ 376 h 406"/>
                  <a:gd name="T6" fmla="*/ 0 w 464"/>
                  <a:gd name="T7" fmla="*/ 30 h 406"/>
                  <a:gd name="T8" fmla="*/ 30 w 464"/>
                  <a:gd name="T9" fmla="*/ 0 h 406"/>
                  <a:gd name="T10" fmla="*/ 434 w 464"/>
                  <a:gd name="T11" fmla="*/ 0 h 406"/>
                  <a:gd name="T12" fmla="*/ 464 w 464"/>
                  <a:gd name="T13" fmla="*/ 30 h 406"/>
                  <a:gd name="T14" fmla="*/ 464 w 464"/>
                  <a:gd name="T15" fmla="*/ 376 h 406"/>
                  <a:gd name="T16" fmla="*/ 434 w 464"/>
                  <a:gd name="T17"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4" h="406">
                    <a:moveTo>
                      <a:pt x="434" y="406"/>
                    </a:moveTo>
                    <a:cubicBezTo>
                      <a:pt x="30" y="406"/>
                      <a:pt x="30" y="406"/>
                      <a:pt x="30" y="406"/>
                    </a:cubicBezTo>
                    <a:cubicBezTo>
                      <a:pt x="13" y="406"/>
                      <a:pt x="0" y="393"/>
                      <a:pt x="0" y="376"/>
                    </a:cubicBezTo>
                    <a:cubicBezTo>
                      <a:pt x="0" y="30"/>
                      <a:pt x="0" y="30"/>
                      <a:pt x="0" y="30"/>
                    </a:cubicBezTo>
                    <a:cubicBezTo>
                      <a:pt x="0" y="14"/>
                      <a:pt x="13" y="0"/>
                      <a:pt x="30" y="0"/>
                    </a:cubicBezTo>
                    <a:cubicBezTo>
                      <a:pt x="434" y="0"/>
                      <a:pt x="434" y="0"/>
                      <a:pt x="434" y="0"/>
                    </a:cubicBezTo>
                    <a:cubicBezTo>
                      <a:pt x="450" y="0"/>
                      <a:pt x="464" y="14"/>
                      <a:pt x="464" y="30"/>
                    </a:cubicBezTo>
                    <a:cubicBezTo>
                      <a:pt x="464" y="376"/>
                      <a:pt x="464" y="376"/>
                      <a:pt x="464" y="376"/>
                    </a:cubicBezTo>
                    <a:cubicBezTo>
                      <a:pt x="464" y="393"/>
                      <a:pt x="450" y="406"/>
                      <a:pt x="434" y="406"/>
                    </a:cubicBezTo>
                    <a:close/>
                  </a:path>
                </a:pathLst>
              </a:custGeom>
              <a:noFill/>
              <a:ln w="184150" cap="flat">
                <a:solidFill>
                  <a:srgbClr val="C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3" name="Freeform 11">
                <a:extLst>
                  <a:ext uri="{FF2B5EF4-FFF2-40B4-BE49-F238E27FC236}">
                    <a16:creationId xmlns:a16="http://schemas.microsoft.com/office/drawing/2014/main" id="{9622CA32-E887-4015-BE52-CE59C58A50BC}"/>
                  </a:ext>
                </a:extLst>
              </p:cNvPr>
              <p:cNvSpPr>
                <a:spLocks/>
              </p:cNvSpPr>
              <p:nvPr userDrawn="1"/>
            </p:nvSpPr>
            <p:spPr bwMode="auto">
              <a:xfrm>
                <a:off x="490538" y="3262313"/>
                <a:ext cx="914400" cy="1590675"/>
              </a:xfrm>
              <a:custGeom>
                <a:avLst/>
                <a:gdLst>
                  <a:gd name="T0" fmla="*/ 119 w 119"/>
                  <a:gd name="T1" fmla="*/ 60 h 207"/>
                  <a:gd name="T2" fmla="*/ 60 w 119"/>
                  <a:gd name="T3" fmla="*/ 0 h 207"/>
                  <a:gd name="T4" fmla="*/ 0 w 119"/>
                  <a:gd name="T5" fmla="*/ 60 h 207"/>
                  <a:gd name="T6" fmla="*/ 30 w 119"/>
                  <a:gd name="T7" fmla="*/ 112 h 207"/>
                  <a:gd name="T8" fmla="*/ 11 w 119"/>
                  <a:gd name="T9" fmla="*/ 207 h 207"/>
                  <a:gd name="T10" fmla="*/ 108 w 119"/>
                  <a:gd name="T11" fmla="*/ 207 h 207"/>
                  <a:gd name="T12" fmla="*/ 89 w 119"/>
                  <a:gd name="T13" fmla="*/ 112 h 207"/>
                  <a:gd name="T14" fmla="*/ 119 w 119"/>
                  <a:gd name="T15" fmla="*/ 60 h 20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9" h="207">
                    <a:moveTo>
                      <a:pt x="119" y="60"/>
                    </a:moveTo>
                    <a:cubicBezTo>
                      <a:pt x="119" y="27"/>
                      <a:pt x="93" y="0"/>
                      <a:pt x="60" y="0"/>
                    </a:cubicBezTo>
                    <a:cubicBezTo>
                      <a:pt x="27" y="0"/>
                      <a:pt x="0" y="27"/>
                      <a:pt x="0" y="60"/>
                    </a:cubicBezTo>
                    <a:cubicBezTo>
                      <a:pt x="0" y="82"/>
                      <a:pt x="12" y="102"/>
                      <a:pt x="30" y="112"/>
                    </a:cubicBezTo>
                    <a:cubicBezTo>
                      <a:pt x="11" y="207"/>
                      <a:pt x="11" y="207"/>
                      <a:pt x="11" y="207"/>
                    </a:cubicBezTo>
                    <a:cubicBezTo>
                      <a:pt x="108" y="207"/>
                      <a:pt x="108" y="207"/>
                      <a:pt x="108" y="207"/>
                    </a:cubicBezTo>
                    <a:cubicBezTo>
                      <a:pt x="89" y="112"/>
                      <a:pt x="89" y="112"/>
                      <a:pt x="89" y="112"/>
                    </a:cubicBezTo>
                    <a:cubicBezTo>
                      <a:pt x="107" y="102"/>
                      <a:pt x="119" y="82"/>
                      <a:pt x="119" y="60"/>
                    </a:cubicBezTo>
                    <a:close/>
                  </a:path>
                </a:pathLst>
              </a:custGeom>
              <a:solidFill>
                <a:srgbClr val="920000"/>
              </a:solidFill>
              <a:ln w="184150" cap="flat">
                <a:solidFill>
                  <a:srgbClr val="C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4" name="Freeform 12">
                <a:extLst>
                  <a:ext uri="{FF2B5EF4-FFF2-40B4-BE49-F238E27FC236}">
                    <a16:creationId xmlns:a16="http://schemas.microsoft.com/office/drawing/2014/main" id="{15857072-129D-4B83-AEDA-E98AD3A5AEF2}"/>
                  </a:ext>
                </a:extLst>
              </p:cNvPr>
              <p:cNvSpPr>
                <a:spLocks/>
              </p:cNvSpPr>
              <p:nvPr userDrawn="1"/>
            </p:nvSpPr>
            <p:spPr bwMode="auto">
              <a:xfrm>
                <a:off x="-239713" y="581026"/>
                <a:ext cx="2382838" cy="1958975"/>
              </a:xfrm>
              <a:custGeom>
                <a:avLst/>
                <a:gdLst>
                  <a:gd name="T0" fmla="*/ 0 w 310"/>
                  <a:gd name="T1" fmla="*/ 253 h 255"/>
                  <a:gd name="T2" fmla="*/ 0 w 310"/>
                  <a:gd name="T3" fmla="*/ 155 h 255"/>
                  <a:gd name="T4" fmla="*/ 155 w 310"/>
                  <a:gd name="T5" fmla="*/ 0 h 255"/>
                  <a:gd name="T6" fmla="*/ 310 w 310"/>
                  <a:gd name="T7" fmla="*/ 155 h 255"/>
                  <a:gd name="T8" fmla="*/ 310 w 310"/>
                  <a:gd name="T9" fmla="*/ 255 h 255"/>
                </a:gdLst>
                <a:ahLst/>
                <a:cxnLst>
                  <a:cxn ang="0">
                    <a:pos x="T0" y="T1"/>
                  </a:cxn>
                  <a:cxn ang="0">
                    <a:pos x="T2" y="T3"/>
                  </a:cxn>
                  <a:cxn ang="0">
                    <a:pos x="T4" y="T5"/>
                  </a:cxn>
                  <a:cxn ang="0">
                    <a:pos x="T6" y="T7"/>
                  </a:cxn>
                  <a:cxn ang="0">
                    <a:pos x="T8" y="T9"/>
                  </a:cxn>
                </a:cxnLst>
                <a:rect l="0" t="0" r="r" b="b"/>
                <a:pathLst>
                  <a:path w="310" h="255">
                    <a:moveTo>
                      <a:pt x="0" y="253"/>
                    </a:moveTo>
                    <a:cubicBezTo>
                      <a:pt x="0" y="155"/>
                      <a:pt x="0" y="155"/>
                      <a:pt x="0" y="155"/>
                    </a:cubicBezTo>
                    <a:cubicBezTo>
                      <a:pt x="0" y="69"/>
                      <a:pt x="69" y="0"/>
                      <a:pt x="155" y="0"/>
                    </a:cubicBezTo>
                    <a:cubicBezTo>
                      <a:pt x="240" y="0"/>
                      <a:pt x="310" y="69"/>
                      <a:pt x="310" y="155"/>
                    </a:cubicBezTo>
                    <a:cubicBezTo>
                      <a:pt x="310" y="255"/>
                      <a:pt x="310" y="255"/>
                      <a:pt x="310" y="255"/>
                    </a:cubicBezTo>
                  </a:path>
                </a:pathLst>
              </a:custGeom>
              <a:noFill/>
              <a:ln w="184150" cap="flat">
                <a:solidFill>
                  <a:srgbClr val="C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268" name="Rectangle 267">
              <a:extLst>
                <a:ext uri="{FF2B5EF4-FFF2-40B4-BE49-F238E27FC236}">
                  <a16:creationId xmlns:a16="http://schemas.microsoft.com/office/drawing/2014/main" id="{395FD607-A9EB-4369-8C8B-71A1A9564207}"/>
                </a:ext>
              </a:extLst>
            </p:cNvPr>
            <p:cNvSpPr/>
            <p:nvPr userDrawn="1"/>
          </p:nvSpPr>
          <p:spPr>
            <a:xfrm>
              <a:off x="-1327308" y="-152400"/>
              <a:ext cx="1325690" cy="6527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9" name="Rectangle 268">
              <a:extLst>
                <a:ext uri="{FF2B5EF4-FFF2-40B4-BE49-F238E27FC236}">
                  <a16:creationId xmlns:a16="http://schemas.microsoft.com/office/drawing/2014/main" id="{5CCAC69A-2B74-4981-825D-C3244AD95072}"/>
                </a:ext>
              </a:extLst>
            </p:cNvPr>
            <p:cNvSpPr/>
            <p:nvPr userDrawn="1"/>
          </p:nvSpPr>
          <p:spPr>
            <a:xfrm>
              <a:off x="10973671" y="-152400"/>
              <a:ext cx="1325690" cy="6527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0" name="Rectangle 269">
              <a:extLst>
                <a:ext uri="{FF2B5EF4-FFF2-40B4-BE49-F238E27FC236}">
                  <a16:creationId xmlns:a16="http://schemas.microsoft.com/office/drawing/2014/main" id="{660DB5A1-D3C7-4B82-A883-81AAAD318502}"/>
                </a:ext>
              </a:extLst>
            </p:cNvPr>
            <p:cNvSpPr/>
            <p:nvPr userDrawn="1"/>
          </p:nvSpPr>
          <p:spPr>
            <a:xfrm rot="16200000">
              <a:off x="5129275" y="-5934192"/>
              <a:ext cx="405411" cy="114640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1" name="Rectangle 270">
              <a:extLst>
                <a:ext uri="{FF2B5EF4-FFF2-40B4-BE49-F238E27FC236}">
                  <a16:creationId xmlns:a16="http://schemas.microsoft.com/office/drawing/2014/main" id="{02F05F0F-A34E-4FE9-AFF6-B23AF6C59A1F}"/>
                </a:ext>
              </a:extLst>
            </p:cNvPr>
            <p:cNvSpPr/>
            <p:nvPr userDrawn="1"/>
          </p:nvSpPr>
          <p:spPr>
            <a:xfrm rot="16200000">
              <a:off x="5129270" y="643723"/>
              <a:ext cx="405411" cy="114640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p:cNvSpPr>
            <a:spLocks noGrp="1"/>
          </p:cNvSpPr>
          <p:nvPr>
            <p:ph type="title"/>
          </p:nvPr>
        </p:nvSpPr>
        <p:spPr>
          <a:xfrm>
            <a:off x="2862072" y="3767328"/>
            <a:ext cx="7461504" cy="590931"/>
          </a:xfrm>
        </p:spPr>
        <p:txBody>
          <a:bodyPr/>
          <a:lstStyle>
            <a:lvl1pPr algn="l">
              <a:defRPr sz="2800">
                <a:solidFill>
                  <a:schemeClr val="tx1"/>
                </a:solidFill>
              </a:defRPr>
            </a:lvl1pPr>
          </a:lstStyle>
          <a:p>
            <a:r>
              <a:rPr lang="en-US" dirty="0"/>
              <a:t>Click to edit Master title style</a:t>
            </a:r>
          </a:p>
        </p:txBody>
      </p:sp>
      <p:sp>
        <p:nvSpPr>
          <p:cNvPr id="5" name="Text Placeholder 4"/>
          <p:cNvSpPr>
            <a:spLocks noGrp="1"/>
          </p:cNvSpPr>
          <p:nvPr>
            <p:ph type="body" sz="quarter" idx="10"/>
          </p:nvPr>
        </p:nvSpPr>
        <p:spPr>
          <a:xfrm>
            <a:off x="2862072" y="4361688"/>
            <a:ext cx="7461504" cy="525463"/>
          </a:xfrm>
        </p:spPr>
        <p:txBody>
          <a:bodyPr/>
          <a:lstStyle>
            <a:lvl1pPr marL="0" indent="0" algn="l">
              <a:buFontTx/>
              <a:buNone/>
              <a:defRPr sz="2400" b="0">
                <a:solidFill>
                  <a:schemeClr val="tx1"/>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3888953602"/>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Video">
    <p:spTree>
      <p:nvGrpSpPr>
        <p:cNvPr id="1" name=""/>
        <p:cNvGrpSpPr/>
        <p:nvPr/>
      </p:nvGrpSpPr>
      <p:grpSpPr>
        <a:xfrm>
          <a:off x="0" y="0"/>
          <a:ext cx="0" cy="0"/>
          <a:chOff x="0" y="0"/>
          <a:chExt cx="0" cy="0"/>
        </a:xfrm>
      </p:grpSpPr>
    </p:spTree>
    <p:extLst>
      <p:ext uri="{BB962C8B-B14F-4D97-AF65-F5344CB8AC3E}">
        <p14:creationId xmlns:p14="http://schemas.microsoft.com/office/powerpoint/2010/main" val="1070683243"/>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3" name="Rectangle 2"/>
          <p:cNvSpPr/>
          <p:nvPr/>
        </p:nvSpPr>
        <p:spPr>
          <a:xfrm>
            <a:off x="0" y="0"/>
            <a:ext cx="10972800" cy="559791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6741901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Only" preserve="1">
  <p:cSld name="DEMO Placeholder">
    <p:spTree>
      <p:nvGrpSpPr>
        <p:cNvPr id="1" name=""/>
        <p:cNvGrpSpPr/>
        <p:nvPr/>
      </p:nvGrpSpPr>
      <p:grpSpPr>
        <a:xfrm>
          <a:off x="0" y="0"/>
          <a:ext cx="0" cy="0"/>
          <a:chOff x="0" y="0"/>
          <a:chExt cx="0" cy="0"/>
        </a:xfrm>
      </p:grpSpPr>
      <p:sp>
        <p:nvSpPr>
          <p:cNvPr id="4" name="Rectangle 3"/>
          <p:cNvSpPr/>
          <p:nvPr/>
        </p:nvSpPr>
        <p:spPr>
          <a:xfrm>
            <a:off x="0" y="0"/>
            <a:ext cx="10972800" cy="570500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5169473"/>
            <a:ext cx="9976104" cy="535531"/>
          </a:xfrm>
        </p:spPr>
        <p:txBody>
          <a:bodyPr anchor="ctr"/>
          <a:lstStyle>
            <a:lvl1pPr algn="ctr">
              <a:defRPr sz="28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4124554704"/>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pic>
        <p:nvPicPr>
          <p:cNvPr id="3" name="Picture 2" descr="A close up of an object  Description automatically generated">
            <a:extLst>
              <a:ext uri="{FF2B5EF4-FFF2-40B4-BE49-F238E27FC236}">
                <a16:creationId xmlns:a16="http://schemas.microsoft.com/office/drawing/2014/main" id="{DB5BC97F-BE1C-4CC1-A0F8-EF37ABD2FDBA}"/>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10972800" cy="6172200"/>
          </a:xfrm>
          <a:prstGeom prst="rect">
            <a:avLst/>
          </a:prstGeom>
        </p:spPr>
      </p:pic>
    </p:spTree>
    <p:extLst>
      <p:ext uri="{BB962C8B-B14F-4D97-AF65-F5344CB8AC3E}">
        <p14:creationId xmlns:p14="http://schemas.microsoft.com/office/powerpoint/2010/main" val="1755992139"/>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Title, Subtitle, and Content">
  <p:cSld name="1_Title, Subtitle, and Content">
    <p:spTree>
      <p:nvGrpSpPr>
        <p:cNvPr id="1" name="Shape 28"/>
        <p:cNvGrpSpPr/>
        <p:nvPr/>
      </p:nvGrpSpPr>
      <p:grpSpPr>
        <a:xfrm>
          <a:off x="0" y="0"/>
          <a:ext cx="0" cy="0"/>
          <a:chOff x="0" y="0"/>
          <a:chExt cx="0" cy="0"/>
        </a:xfrm>
      </p:grpSpPr>
      <p:sp>
        <p:nvSpPr>
          <p:cNvPr id="29" name="Google Shape;29;p4"/>
          <p:cNvSpPr txBox="1">
            <a:spLocks noGrp="1"/>
          </p:cNvSpPr>
          <p:nvPr>
            <p:ph type="title"/>
          </p:nvPr>
        </p:nvSpPr>
        <p:spPr>
          <a:xfrm>
            <a:off x="498348" y="661226"/>
            <a:ext cx="9976104" cy="590931"/>
          </a:xfrm>
          <a:prstGeom prst="rect">
            <a:avLst/>
          </a:prstGeom>
          <a:noFill/>
          <a:ln>
            <a:noFill/>
          </a:ln>
        </p:spPr>
        <p:txBody>
          <a:bodyPr spcFirstLastPara="1" wrap="square" lIns="91425" tIns="91425" rIns="91425" bIns="91425" anchor="b" anchorCtr="0"/>
          <a:lstStyle>
            <a:lvl1pPr marR="0" lvl="0" algn="ctr" rtl="0">
              <a:lnSpc>
                <a:spcPct val="90000"/>
              </a:lnSpc>
              <a:spcBef>
                <a:spcPts val="0"/>
              </a:spcBef>
              <a:spcAft>
                <a:spcPts val="0"/>
              </a:spcAft>
              <a:buClr>
                <a:srgbClr val="000000"/>
              </a:buClr>
              <a:buSzPts val="1400"/>
              <a:buFont typeface="Arial"/>
              <a:buNone/>
              <a:defRPr sz="3600" b="1" i="0" u="none" strike="noStrike" cap="none">
                <a:solidFill>
                  <a:schemeClr val="dk2"/>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9pPr>
          </a:lstStyle>
          <a:p>
            <a:endParaRPr/>
          </a:p>
        </p:txBody>
      </p:sp>
      <p:sp>
        <p:nvSpPr>
          <p:cNvPr id="30" name="Google Shape;30;p4"/>
          <p:cNvSpPr txBox="1">
            <a:spLocks noGrp="1"/>
          </p:cNvSpPr>
          <p:nvPr>
            <p:ph type="body" idx="1"/>
          </p:nvPr>
        </p:nvSpPr>
        <p:spPr>
          <a:xfrm>
            <a:off x="516750" y="2103036"/>
            <a:ext cx="9976104" cy="3596786"/>
          </a:xfrm>
          <a:prstGeom prst="rect">
            <a:avLst/>
          </a:prstGeom>
          <a:noFill/>
          <a:ln>
            <a:noFill/>
          </a:ln>
        </p:spPr>
        <p:txBody>
          <a:bodyPr spcFirstLastPara="1" wrap="square" lIns="91425" tIns="91425" rIns="91425" bIns="91425" anchor="t" anchorCtr="0"/>
          <a:lstStyle>
            <a:lvl1pPr marL="457200" marR="0" lvl="0" indent="-355600" algn="l" rtl="0">
              <a:lnSpc>
                <a:spcPct val="90000"/>
              </a:lnSpc>
              <a:spcBef>
                <a:spcPts val="900"/>
              </a:spcBef>
              <a:spcAft>
                <a:spcPts val="0"/>
              </a:spcAft>
              <a:buClr>
                <a:schemeClr val="dk1"/>
              </a:buClr>
              <a:buSzPts val="2000"/>
              <a:buFont typeface="Trebuchet MS"/>
              <a:buChar char="—"/>
              <a:defRPr sz="2000" b="0" i="0" u="none" strike="noStrike" cap="none">
                <a:solidFill>
                  <a:schemeClr val="dk2"/>
                </a:solidFill>
                <a:latin typeface="Trebuchet MS"/>
                <a:ea typeface="Trebuchet MS"/>
                <a:cs typeface="Trebuchet MS"/>
                <a:sym typeface="Trebuchet MS"/>
              </a:defRPr>
            </a:lvl1pPr>
            <a:lvl2pPr marL="914400" marR="0" lvl="1" indent="-342900" algn="l" rtl="0">
              <a:lnSpc>
                <a:spcPct val="90000"/>
              </a:lnSpc>
              <a:spcBef>
                <a:spcPts val="900"/>
              </a:spcBef>
              <a:spcAft>
                <a:spcPts val="0"/>
              </a:spcAft>
              <a:buClr>
                <a:schemeClr val="dk1"/>
              </a:buClr>
              <a:buSzPts val="1800"/>
              <a:buFont typeface="Trebuchet MS"/>
              <a:buChar char="—"/>
              <a:defRPr sz="1800" b="0" i="0" u="none" strike="noStrike" cap="none">
                <a:solidFill>
                  <a:schemeClr val="dk2"/>
                </a:solidFill>
                <a:latin typeface="Trebuchet MS"/>
                <a:ea typeface="Trebuchet MS"/>
                <a:cs typeface="Trebuchet MS"/>
                <a:sym typeface="Trebuchet MS"/>
              </a:defRPr>
            </a:lvl2pPr>
            <a:lvl3pPr marL="1371600" marR="0" lvl="2" indent="-330200" algn="l" rtl="0">
              <a:lnSpc>
                <a:spcPct val="90000"/>
              </a:lnSpc>
              <a:spcBef>
                <a:spcPts val="900"/>
              </a:spcBef>
              <a:spcAft>
                <a:spcPts val="0"/>
              </a:spcAft>
              <a:buClr>
                <a:schemeClr val="dk1"/>
              </a:buClr>
              <a:buSzPts val="1600"/>
              <a:buFont typeface="Trebuchet MS"/>
              <a:buChar char="—"/>
              <a:defRPr sz="1600" b="0" i="0" u="none" strike="noStrike" cap="none">
                <a:solidFill>
                  <a:schemeClr val="dk2"/>
                </a:solidFill>
                <a:latin typeface="Trebuchet MS"/>
                <a:ea typeface="Trebuchet MS"/>
                <a:cs typeface="Trebuchet MS"/>
                <a:sym typeface="Trebuchet MS"/>
              </a:defRPr>
            </a:lvl3pPr>
            <a:lvl4pPr marL="1828800" marR="0" lvl="3" indent="-342900" algn="l" rtl="0">
              <a:lnSpc>
                <a:spcPct val="100000"/>
              </a:lnSpc>
              <a:spcBef>
                <a:spcPts val="900"/>
              </a:spcBef>
              <a:spcAft>
                <a:spcPts val="0"/>
              </a:spcAft>
              <a:buClr>
                <a:schemeClr val="dk1"/>
              </a:buClr>
              <a:buSzPts val="1800"/>
              <a:buFont typeface="Trebuchet MS"/>
              <a:buChar char="▪"/>
              <a:defRPr sz="1800" b="0" i="0" u="none" strike="noStrike" cap="none">
                <a:solidFill>
                  <a:schemeClr val="lt1"/>
                </a:solidFill>
                <a:latin typeface="Trebuchet MS"/>
                <a:ea typeface="Trebuchet MS"/>
                <a:cs typeface="Trebuchet MS"/>
                <a:sym typeface="Trebuchet MS"/>
              </a:defRPr>
            </a:lvl4pPr>
            <a:lvl5pPr marL="2286000" marR="0" lvl="4" indent="-355600" algn="l" rtl="0">
              <a:lnSpc>
                <a:spcPct val="100000"/>
              </a:lnSpc>
              <a:spcBef>
                <a:spcPts val="400"/>
              </a:spcBef>
              <a:spcAft>
                <a:spcPts val="0"/>
              </a:spcAft>
              <a:buClr>
                <a:schemeClr val="dk1"/>
              </a:buClr>
              <a:buSzPts val="2000"/>
              <a:buFont typeface="Trebuchet MS"/>
              <a:buChar char="▪"/>
              <a:defRPr sz="2000" b="0" i="0" u="none" strike="noStrike" cap="none">
                <a:solidFill>
                  <a:schemeClr val="lt1"/>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endParaRPr/>
          </a:p>
        </p:txBody>
      </p:sp>
      <p:sp>
        <p:nvSpPr>
          <p:cNvPr id="31" name="Google Shape;31;p4"/>
          <p:cNvSpPr txBox="1">
            <a:spLocks noGrp="1"/>
          </p:cNvSpPr>
          <p:nvPr>
            <p:ph type="body" idx="2"/>
          </p:nvPr>
        </p:nvSpPr>
        <p:spPr>
          <a:xfrm>
            <a:off x="498348" y="1183333"/>
            <a:ext cx="9976104" cy="525463"/>
          </a:xfrm>
          <a:prstGeom prst="rect">
            <a:avLst/>
          </a:prstGeom>
          <a:noFill/>
          <a:ln>
            <a:noFill/>
          </a:ln>
        </p:spPr>
        <p:txBody>
          <a:bodyPr spcFirstLastPara="1" wrap="square" lIns="91425" tIns="91425" rIns="91425" bIns="91425" anchor="t" anchorCtr="0"/>
          <a:lstStyle>
            <a:lvl1pPr marL="457200" marR="0" lvl="0" indent="-228600" algn="ctr" rtl="0">
              <a:lnSpc>
                <a:spcPct val="90000"/>
              </a:lnSpc>
              <a:spcBef>
                <a:spcPts val="900"/>
              </a:spcBef>
              <a:spcAft>
                <a:spcPts val="0"/>
              </a:spcAft>
              <a:buClr>
                <a:schemeClr val="dk1"/>
              </a:buClr>
              <a:buSzPts val="1400"/>
              <a:buFont typeface="Trebuchet MS"/>
              <a:buNone/>
              <a:defRPr sz="2400" b="0" i="0" u="none" strike="noStrike" cap="none">
                <a:solidFill>
                  <a:schemeClr val="lt2"/>
                </a:solidFill>
                <a:latin typeface="Trebuchet MS"/>
                <a:ea typeface="Trebuchet MS"/>
                <a:cs typeface="Trebuchet MS"/>
                <a:sym typeface="Trebuchet MS"/>
              </a:defRPr>
            </a:lvl1pPr>
            <a:lvl2pPr marL="914400" marR="0" lvl="1" indent="-228600" algn="ctr" rtl="0">
              <a:lnSpc>
                <a:spcPct val="90000"/>
              </a:lnSpc>
              <a:spcBef>
                <a:spcPts val="900"/>
              </a:spcBef>
              <a:spcAft>
                <a:spcPts val="0"/>
              </a:spcAft>
              <a:buClr>
                <a:schemeClr val="dk1"/>
              </a:buClr>
              <a:buSzPts val="1400"/>
              <a:buFont typeface="Trebuchet MS"/>
              <a:buNone/>
              <a:defRPr sz="2800" b="0" i="0" u="none" strike="noStrike" cap="none">
                <a:solidFill>
                  <a:schemeClr val="lt2"/>
                </a:solidFill>
                <a:latin typeface="Trebuchet MS"/>
                <a:ea typeface="Trebuchet MS"/>
                <a:cs typeface="Trebuchet MS"/>
                <a:sym typeface="Trebuchet MS"/>
              </a:defRPr>
            </a:lvl2pPr>
            <a:lvl3pPr marL="1371600" marR="0" lvl="2" indent="-228600" algn="ctr" rtl="0">
              <a:lnSpc>
                <a:spcPct val="90000"/>
              </a:lnSpc>
              <a:spcBef>
                <a:spcPts val="900"/>
              </a:spcBef>
              <a:spcAft>
                <a:spcPts val="0"/>
              </a:spcAft>
              <a:buClr>
                <a:schemeClr val="dk1"/>
              </a:buClr>
              <a:buSzPts val="1400"/>
              <a:buFont typeface="Trebuchet MS"/>
              <a:buNone/>
              <a:defRPr sz="2800" b="0" i="0" u="none" strike="noStrike" cap="none">
                <a:solidFill>
                  <a:schemeClr val="lt2"/>
                </a:solidFill>
                <a:latin typeface="Trebuchet MS"/>
                <a:ea typeface="Trebuchet MS"/>
                <a:cs typeface="Trebuchet MS"/>
                <a:sym typeface="Trebuchet MS"/>
              </a:defRPr>
            </a:lvl3pPr>
            <a:lvl4pPr marL="1828800" marR="0" lvl="3" indent="-228600" algn="ctr" rtl="0">
              <a:lnSpc>
                <a:spcPct val="100000"/>
              </a:lnSpc>
              <a:spcBef>
                <a:spcPts val="900"/>
              </a:spcBef>
              <a:spcAft>
                <a:spcPts val="0"/>
              </a:spcAft>
              <a:buClr>
                <a:schemeClr val="lt2"/>
              </a:buClr>
              <a:buSzPts val="2000"/>
              <a:buFont typeface="Trebuchet MS"/>
              <a:buNone/>
              <a:defRPr sz="2800" b="0" i="0" u="none" strike="noStrike" cap="none">
                <a:solidFill>
                  <a:schemeClr val="lt2"/>
                </a:solidFill>
                <a:latin typeface="Trebuchet MS"/>
                <a:ea typeface="Trebuchet MS"/>
                <a:cs typeface="Trebuchet MS"/>
                <a:sym typeface="Trebuchet MS"/>
              </a:defRPr>
            </a:lvl4pPr>
            <a:lvl5pPr marL="2286000" marR="0" lvl="4" indent="-228600" algn="ctr" rtl="0">
              <a:lnSpc>
                <a:spcPct val="100000"/>
              </a:lnSpc>
              <a:spcBef>
                <a:spcPts val="560"/>
              </a:spcBef>
              <a:spcAft>
                <a:spcPts val="0"/>
              </a:spcAft>
              <a:buClr>
                <a:schemeClr val="lt2"/>
              </a:buClr>
              <a:buSzPts val="2000"/>
              <a:buFont typeface="Trebuchet MS"/>
              <a:buNone/>
              <a:defRPr sz="2800" b="0" i="0" u="none" strike="noStrike" cap="none">
                <a:solidFill>
                  <a:schemeClr val="lt2"/>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endParaRPr/>
          </a:p>
        </p:txBody>
      </p:sp>
      <p:sp>
        <p:nvSpPr>
          <p:cNvPr id="32" name="Google Shape;32;p4"/>
          <p:cNvSpPr txBox="1">
            <a:spLocks noGrp="1"/>
          </p:cNvSpPr>
          <p:nvPr>
            <p:ph type="sldNum" idx="12"/>
          </p:nvPr>
        </p:nvSpPr>
        <p:spPr>
          <a:xfrm>
            <a:off x="10268141" y="5699821"/>
            <a:ext cx="658500" cy="4725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3295070306"/>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98348" y="661226"/>
            <a:ext cx="9976104" cy="590931"/>
          </a:xfrm>
        </p:spPr>
        <p:txBody>
          <a:bodyPr/>
          <a:lstStyle>
            <a:lvl1pPr algn="ctr">
              <a:defRPr sz="3600" baseline="0">
                <a:solidFill>
                  <a:schemeClr val="bg1"/>
                </a:solidFill>
              </a:defRPr>
            </a:lvl1pPr>
          </a:lstStyle>
          <a:p>
            <a:r>
              <a:rPr lang="en-US"/>
              <a:t>Click to edit Master title style</a:t>
            </a:r>
          </a:p>
        </p:txBody>
      </p:sp>
      <p:sp>
        <p:nvSpPr>
          <p:cNvPr id="3" name="Content Placeholder 2"/>
          <p:cNvSpPr>
            <a:spLocks noGrp="1"/>
          </p:cNvSpPr>
          <p:nvPr>
            <p:ph idx="1"/>
          </p:nvPr>
        </p:nvSpPr>
        <p:spPr>
          <a:xfrm>
            <a:off x="516750" y="2103035"/>
            <a:ext cx="9948672" cy="3718925"/>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6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3333"/>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869699906"/>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Subtitle, and Content with CONFIDENTIAL">
    <p:spTree>
      <p:nvGrpSpPr>
        <p:cNvPr id="1" name=""/>
        <p:cNvGrpSpPr/>
        <p:nvPr/>
      </p:nvGrpSpPr>
      <p:grpSpPr>
        <a:xfrm>
          <a:off x="0" y="0"/>
          <a:ext cx="0" cy="0"/>
          <a:chOff x="0" y="0"/>
          <a:chExt cx="0" cy="0"/>
        </a:xfrm>
      </p:grpSpPr>
      <p:sp>
        <p:nvSpPr>
          <p:cNvPr id="2" name="Title 1"/>
          <p:cNvSpPr>
            <a:spLocks noGrp="1"/>
          </p:cNvSpPr>
          <p:nvPr>
            <p:ph type="title"/>
          </p:nvPr>
        </p:nvSpPr>
        <p:spPr>
          <a:xfrm>
            <a:off x="498348" y="661226"/>
            <a:ext cx="9976104" cy="590931"/>
          </a:xfrm>
        </p:spPr>
        <p:txBody>
          <a:bodyPr/>
          <a:lstStyle>
            <a:lvl1pPr algn="ctr">
              <a:defRPr sz="3600">
                <a:solidFill>
                  <a:schemeClr val="bg1"/>
                </a:solidFill>
              </a:defRPr>
            </a:lvl1pPr>
          </a:lstStyle>
          <a:p>
            <a:r>
              <a:rPr lang="en-US"/>
              <a:t>Click to edit Master title style</a:t>
            </a:r>
          </a:p>
        </p:txBody>
      </p:sp>
      <p:sp>
        <p:nvSpPr>
          <p:cNvPr id="3" name="Content Placeholder 2"/>
          <p:cNvSpPr>
            <a:spLocks noGrp="1"/>
          </p:cNvSpPr>
          <p:nvPr>
            <p:ph idx="1"/>
          </p:nvPr>
        </p:nvSpPr>
        <p:spPr>
          <a:xfrm>
            <a:off x="516750" y="2103035"/>
            <a:ext cx="9948672" cy="3718925"/>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6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3333"/>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
        <p:nvSpPr>
          <p:cNvPr id="7" name="Rectangle 6"/>
          <p:cNvSpPr/>
          <p:nvPr userDrawn="1"/>
        </p:nvSpPr>
        <p:spPr>
          <a:xfrm>
            <a:off x="7049729" y="5781717"/>
            <a:ext cx="2762866" cy="248142"/>
          </a:xfrm>
          <a:prstGeom prst="rect">
            <a:avLst/>
          </a:prstGeom>
          <a:noFill/>
          <a:ln w="25400" cap="flat" cmpd="sng" algn="ctr">
            <a:noFill/>
            <a:prstDash val="solid"/>
          </a:ln>
          <a:effectLst/>
        </p:spPr>
        <p:txBody>
          <a:bodyPr rtlCol="0" anchor="b"/>
          <a:lstStyle/>
          <a:p>
            <a:pPr algn="r" fontAlgn="auto">
              <a:lnSpc>
                <a:spcPct val="90000"/>
              </a:lnSpc>
              <a:spcBef>
                <a:spcPts val="0"/>
              </a:spcBef>
              <a:spcAft>
                <a:spcPts val="0"/>
              </a:spcAft>
              <a:defRPr/>
            </a:pPr>
            <a:r>
              <a:rPr lang="en-US" sz="800" b="1" kern="0">
                <a:solidFill>
                  <a:srgbClr val="000000"/>
                </a:solidFill>
                <a:latin typeface="Trebuchet MS"/>
              </a:rPr>
              <a:t>NVIDIA CONFIDENTIAL. DO NOT DISTRIBUTE.</a:t>
            </a:r>
          </a:p>
        </p:txBody>
      </p:sp>
    </p:spTree>
    <p:extLst>
      <p:ext uri="{BB962C8B-B14F-4D97-AF65-F5344CB8AC3E}">
        <p14:creationId xmlns:p14="http://schemas.microsoft.com/office/powerpoint/2010/main" val="30138043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em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theme" Target="../theme/theme3.xml"/><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5" Type="http://schemas.openxmlformats.org/officeDocument/2006/relationships/image" Target="../media/image1.emf"/><Relationship Id="rId10" Type="http://schemas.openxmlformats.org/officeDocument/2006/relationships/slideLayout" Target="../slideLayouts/slideLayout36.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image" Target="../media/image10.jp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6.xml"/><Relationship Id="rId13" Type="http://schemas.openxmlformats.org/officeDocument/2006/relationships/slideLayout" Target="../slideLayouts/slideLayout51.xml"/><Relationship Id="rId18" Type="http://schemas.openxmlformats.org/officeDocument/2006/relationships/slideLayout" Target="../slideLayouts/slideLayout56.xml"/><Relationship Id="rId3" Type="http://schemas.openxmlformats.org/officeDocument/2006/relationships/slideLayout" Target="../slideLayouts/slideLayout41.xml"/><Relationship Id="rId21" Type="http://schemas.openxmlformats.org/officeDocument/2006/relationships/image" Target="../media/image11.png"/><Relationship Id="rId7" Type="http://schemas.openxmlformats.org/officeDocument/2006/relationships/slideLayout" Target="../slideLayouts/slideLayout45.xml"/><Relationship Id="rId12" Type="http://schemas.openxmlformats.org/officeDocument/2006/relationships/slideLayout" Target="../slideLayouts/slideLayout50.xml"/><Relationship Id="rId17" Type="http://schemas.openxmlformats.org/officeDocument/2006/relationships/slideLayout" Target="../slideLayouts/slideLayout55.xml"/><Relationship Id="rId2" Type="http://schemas.openxmlformats.org/officeDocument/2006/relationships/slideLayout" Target="../slideLayouts/slideLayout40.xml"/><Relationship Id="rId16" Type="http://schemas.openxmlformats.org/officeDocument/2006/relationships/slideLayout" Target="../slideLayouts/slideLayout54.xml"/><Relationship Id="rId20" Type="http://schemas.openxmlformats.org/officeDocument/2006/relationships/theme" Target="../theme/theme4.xml"/><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5" Type="http://schemas.openxmlformats.org/officeDocument/2006/relationships/slideLayout" Target="../slideLayouts/slideLayout43.xml"/><Relationship Id="rId15" Type="http://schemas.openxmlformats.org/officeDocument/2006/relationships/slideLayout" Target="../slideLayouts/slideLayout53.xml"/><Relationship Id="rId10" Type="http://schemas.openxmlformats.org/officeDocument/2006/relationships/slideLayout" Target="../slideLayouts/slideLayout48.xml"/><Relationship Id="rId19" Type="http://schemas.openxmlformats.org/officeDocument/2006/relationships/slideLayout" Target="../slideLayouts/slideLayout57.xml"/><Relationship Id="rId4" Type="http://schemas.openxmlformats.org/officeDocument/2006/relationships/slideLayout" Target="../slideLayouts/slideLayout42.xml"/><Relationship Id="rId9" Type="http://schemas.openxmlformats.org/officeDocument/2006/relationships/slideLayout" Target="../slideLayouts/slideLayout47.xml"/><Relationship Id="rId14" Type="http://schemas.openxmlformats.org/officeDocument/2006/relationships/slideLayout" Target="../slideLayouts/slideLayout5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5.xml"/><Relationship Id="rId13" Type="http://schemas.openxmlformats.org/officeDocument/2006/relationships/image" Target="../media/image11.png"/><Relationship Id="rId3" Type="http://schemas.openxmlformats.org/officeDocument/2006/relationships/slideLayout" Target="../slideLayouts/slideLayout60.xml"/><Relationship Id="rId7" Type="http://schemas.openxmlformats.org/officeDocument/2006/relationships/slideLayout" Target="../slideLayouts/slideLayout64.xml"/><Relationship Id="rId12" Type="http://schemas.openxmlformats.org/officeDocument/2006/relationships/theme" Target="../theme/theme5.xml"/><Relationship Id="rId2" Type="http://schemas.openxmlformats.org/officeDocument/2006/relationships/slideLayout" Target="../slideLayouts/slideLayout59.xml"/><Relationship Id="rId1" Type="http://schemas.openxmlformats.org/officeDocument/2006/relationships/slideLayout" Target="../slideLayouts/slideLayout58.xml"/><Relationship Id="rId6" Type="http://schemas.openxmlformats.org/officeDocument/2006/relationships/slideLayout" Target="../slideLayouts/slideLayout63.xml"/><Relationship Id="rId11" Type="http://schemas.openxmlformats.org/officeDocument/2006/relationships/slideLayout" Target="../slideLayouts/slideLayout68.xml"/><Relationship Id="rId5" Type="http://schemas.openxmlformats.org/officeDocument/2006/relationships/slideLayout" Target="../slideLayouts/slideLayout62.xml"/><Relationship Id="rId10" Type="http://schemas.openxmlformats.org/officeDocument/2006/relationships/slideLayout" Target="../slideLayouts/slideLayout67.xml"/><Relationship Id="rId4" Type="http://schemas.openxmlformats.org/officeDocument/2006/relationships/slideLayout" Target="../slideLayouts/slideLayout61.xml"/><Relationship Id="rId9" Type="http://schemas.openxmlformats.org/officeDocument/2006/relationships/slideLayout" Target="../slideLayouts/slideLayout66.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76.xml"/><Relationship Id="rId13" Type="http://schemas.openxmlformats.org/officeDocument/2006/relationships/theme" Target="../theme/theme6.xml"/><Relationship Id="rId3" Type="http://schemas.openxmlformats.org/officeDocument/2006/relationships/slideLayout" Target="../slideLayouts/slideLayout71.xml"/><Relationship Id="rId7" Type="http://schemas.openxmlformats.org/officeDocument/2006/relationships/slideLayout" Target="../slideLayouts/slideLayout75.xml"/><Relationship Id="rId12" Type="http://schemas.openxmlformats.org/officeDocument/2006/relationships/slideLayout" Target="../slideLayouts/slideLayout80.xml"/><Relationship Id="rId2" Type="http://schemas.openxmlformats.org/officeDocument/2006/relationships/slideLayout" Target="../slideLayouts/slideLayout70.xml"/><Relationship Id="rId1" Type="http://schemas.openxmlformats.org/officeDocument/2006/relationships/slideLayout" Target="../slideLayouts/slideLayout69.xml"/><Relationship Id="rId6" Type="http://schemas.openxmlformats.org/officeDocument/2006/relationships/slideLayout" Target="../slideLayouts/slideLayout74.xml"/><Relationship Id="rId11" Type="http://schemas.openxmlformats.org/officeDocument/2006/relationships/slideLayout" Target="../slideLayouts/slideLayout79.xml"/><Relationship Id="rId5" Type="http://schemas.openxmlformats.org/officeDocument/2006/relationships/slideLayout" Target="../slideLayouts/slideLayout73.xml"/><Relationship Id="rId10" Type="http://schemas.openxmlformats.org/officeDocument/2006/relationships/slideLayout" Target="../slideLayouts/slideLayout78.xml"/><Relationship Id="rId4" Type="http://schemas.openxmlformats.org/officeDocument/2006/relationships/slideLayout" Target="../slideLayouts/slideLayout72.xml"/><Relationship Id="rId9" Type="http://schemas.openxmlformats.org/officeDocument/2006/relationships/slideLayout" Target="../slideLayouts/slideLayout77.xml"/><Relationship Id="rId14" Type="http://schemas.openxmlformats.org/officeDocument/2006/relationships/image" Target="../media/image11.png"/></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88.xml"/><Relationship Id="rId13" Type="http://schemas.openxmlformats.org/officeDocument/2006/relationships/slideLayout" Target="../slideLayouts/slideLayout93.xml"/><Relationship Id="rId18" Type="http://schemas.openxmlformats.org/officeDocument/2006/relationships/theme" Target="../theme/theme7.xml"/><Relationship Id="rId3" Type="http://schemas.openxmlformats.org/officeDocument/2006/relationships/slideLayout" Target="../slideLayouts/slideLayout83.xml"/><Relationship Id="rId7" Type="http://schemas.openxmlformats.org/officeDocument/2006/relationships/slideLayout" Target="../slideLayouts/slideLayout87.xml"/><Relationship Id="rId12" Type="http://schemas.openxmlformats.org/officeDocument/2006/relationships/slideLayout" Target="../slideLayouts/slideLayout92.xml"/><Relationship Id="rId17" Type="http://schemas.openxmlformats.org/officeDocument/2006/relationships/slideLayout" Target="../slideLayouts/slideLayout97.xml"/><Relationship Id="rId2" Type="http://schemas.openxmlformats.org/officeDocument/2006/relationships/slideLayout" Target="../slideLayouts/slideLayout82.xml"/><Relationship Id="rId16" Type="http://schemas.openxmlformats.org/officeDocument/2006/relationships/slideLayout" Target="../slideLayouts/slideLayout96.xml"/><Relationship Id="rId1" Type="http://schemas.openxmlformats.org/officeDocument/2006/relationships/slideLayout" Target="../slideLayouts/slideLayout81.xml"/><Relationship Id="rId6" Type="http://schemas.openxmlformats.org/officeDocument/2006/relationships/slideLayout" Target="../slideLayouts/slideLayout86.xml"/><Relationship Id="rId11" Type="http://schemas.openxmlformats.org/officeDocument/2006/relationships/slideLayout" Target="../slideLayouts/slideLayout91.xml"/><Relationship Id="rId5" Type="http://schemas.openxmlformats.org/officeDocument/2006/relationships/slideLayout" Target="../slideLayouts/slideLayout85.xml"/><Relationship Id="rId15" Type="http://schemas.openxmlformats.org/officeDocument/2006/relationships/slideLayout" Target="../slideLayouts/slideLayout95.xml"/><Relationship Id="rId10" Type="http://schemas.openxmlformats.org/officeDocument/2006/relationships/slideLayout" Target="../slideLayouts/slideLayout90.xml"/><Relationship Id="rId19" Type="http://schemas.openxmlformats.org/officeDocument/2006/relationships/image" Target="../media/image11.png"/><Relationship Id="rId4" Type="http://schemas.openxmlformats.org/officeDocument/2006/relationships/slideLayout" Target="../slideLayouts/slideLayout84.xml"/><Relationship Id="rId9" Type="http://schemas.openxmlformats.org/officeDocument/2006/relationships/slideLayout" Target="../slideLayouts/slideLayout89.xml"/><Relationship Id="rId14" Type="http://schemas.openxmlformats.org/officeDocument/2006/relationships/slideLayout" Target="../slideLayouts/slideLayout94.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05.xml"/><Relationship Id="rId13" Type="http://schemas.openxmlformats.org/officeDocument/2006/relationships/theme" Target="../theme/theme8.xml"/><Relationship Id="rId3" Type="http://schemas.openxmlformats.org/officeDocument/2006/relationships/slideLayout" Target="../slideLayouts/slideLayout100.xml"/><Relationship Id="rId7" Type="http://schemas.openxmlformats.org/officeDocument/2006/relationships/slideLayout" Target="../slideLayouts/slideLayout104.xml"/><Relationship Id="rId12" Type="http://schemas.openxmlformats.org/officeDocument/2006/relationships/slideLayout" Target="../slideLayouts/slideLayout109.xml"/><Relationship Id="rId2" Type="http://schemas.openxmlformats.org/officeDocument/2006/relationships/slideLayout" Target="../slideLayouts/slideLayout99.xml"/><Relationship Id="rId1" Type="http://schemas.openxmlformats.org/officeDocument/2006/relationships/slideLayout" Target="../slideLayouts/slideLayout98.xml"/><Relationship Id="rId6" Type="http://schemas.openxmlformats.org/officeDocument/2006/relationships/slideLayout" Target="../slideLayouts/slideLayout103.xml"/><Relationship Id="rId11" Type="http://schemas.openxmlformats.org/officeDocument/2006/relationships/slideLayout" Target="../slideLayouts/slideLayout108.xml"/><Relationship Id="rId5" Type="http://schemas.openxmlformats.org/officeDocument/2006/relationships/slideLayout" Target="../slideLayouts/slideLayout102.xml"/><Relationship Id="rId10" Type="http://schemas.openxmlformats.org/officeDocument/2006/relationships/slideLayout" Target="../slideLayouts/slideLayout107.xml"/><Relationship Id="rId4" Type="http://schemas.openxmlformats.org/officeDocument/2006/relationships/slideLayout" Target="../slideLayouts/slideLayout101.xml"/><Relationship Id="rId9" Type="http://schemas.openxmlformats.org/officeDocument/2006/relationships/slideLayout" Target="../slideLayouts/slideLayout106.xml"/><Relationship Id="rId14" Type="http://schemas.openxmlformats.org/officeDocument/2006/relationships/image" Target="../media/image11.png"/></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17.xml"/><Relationship Id="rId13" Type="http://schemas.openxmlformats.org/officeDocument/2006/relationships/slideLayout" Target="../slideLayouts/slideLayout122.xml"/><Relationship Id="rId18" Type="http://schemas.openxmlformats.org/officeDocument/2006/relationships/image" Target="../media/image11.png"/><Relationship Id="rId3" Type="http://schemas.openxmlformats.org/officeDocument/2006/relationships/slideLayout" Target="../slideLayouts/slideLayout112.xml"/><Relationship Id="rId7" Type="http://schemas.openxmlformats.org/officeDocument/2006/relationships/slideLayout" Target="../slideLayouts/slideLayout116.xml"/><Relationship Id="rId12" Type="http://schemas.openxmlformats.org/officeDocument/2006/relationships/slideLayout" Target="../slideLayouts/slideLayout121.xml"/><Relationship Id="rId17" Type="http://schemas.openxmlformats.org/officeDocument/2006/relationships/theme" Target="../theme/theme9.xml"/><Relationship Id="rId2" Type="http://schemas.openxmlformats.org/officeDocument/2006/relationships/slideLayout" Target="../slideLayouts/slideLayout111.xml"/><Relationship Id="rId16" Type="http://schemas.openxmlformats.org/officeDocument/2006/relationships/slideLayout" Target="../slideLayouts/slideLayout125.xml"/><Relationship Id="rId1" Type="http://schemas.openxmlformats.org/officeDocument/2006/relationships/slideLayout" Target="../slideLayouts/slideLayout110.xml"/><Relationship Id="rId6" Type="http://schemas.openxmlformats.org/officeDocument/2006/relationships/slideLayout" Target="../slideLayouts/slideLayout115.xml"/><Relationship Id="rId11" Type="http://schemas.openxmlformats.org/officeDocument/2006/relationships/slideLayout" Target="../slideLayouts/slideLayout120.xml"/><Relationship Id="rId5" Type="http://schemas.openxmlformats.org/officeDocument/2006/relationships/slideLayout" Target="../slideLayouts/slideLayout114.xml"/><Relationship Id="rId15" Type="http://schemas.openxmlformats.org/officeDocument/2006/relationships/slideLayout" Target="../slideLayouts/slideLayout124.xml"/><Relationship Id="rId10" Type="http://schemas.openxmlformats.org/officeDocument/2006/relationships/slideLayout" Target="../slideLayouts/slideLayout119.xml"/><Relationship Id="rId4" Type="http://schemas.openxmlformats.org/officeDocument/2006/relationships/slideLayout" Target="../slideLayouts/slideLayout113.xml"/><Relationship Id="rId9" Type="http://schemas.openxmlformats.org/officeDocument/2006/relationships/slideLayout" Target="../slideLayouts/slideLayout118.xml"/><Relationship Id="rId14" Type="http://schemas.openxmlformats.org/officeDocument/2006/relationships/slideLayout" Target="../slideLayouts/slideLayout12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99743" y="653532"/>
            <a:ext cx="9973315" cy="590931"/>
          </a:xfrm>
          <a:prstGeom prst="rect">
            <a:avLst/>
          </a:prstGeom>
          <a:noFill/>
          <a:ln w="9525">
            <a:noFill/>
            <a:miter lim="800000"/>
            <a:headEnd/>
            <a:tailEnd/>
          </a:ln>
        </p:spPr>
        <p:txBody>
          <a:bodyPr vert="horz" wrap="square" lIns="91440" tIns="45720" rIns="91440" bIns="45720" numCol="1" anchor="b" anchorCtr="0" compatLnSpc="1">
            <a:prstTxWarp prst="textNoShape">
              <a:avLst/>
            </a:prstTxWarp>
            <a:noAutofit/>
          </a:bodyPr>
          <a:lstStyle/>
          <a:p>
            <a:pPr lvl="0"/>
            <a:r>
              <a:rPr lang="en-US"/>
              <a:t>마스터 제목 스타일을 편집하려면 클릭</a:t>
            </a:r>
          </a:p>
        </p:txBody>
      </p:sp>
      <p:sp>
        <p:nvSpPr>
          <p:cNvPr id="1027" name="Rectangle 3"/>
          <p:cNvSpPr>
            <a:spLocks noGrp="1" noChangeArrowheads="1"/>
          </p:cNvSpPr>
          <p:nvPr>
            <p:ph type="body" idx="1"/>
          </p:nvPr>
        </p:nvSpPr>
        <p:spPr bwMode="auto">
          <a:xfrm>
            <a:off x="517402" y="2002367"/>
            <a:ext cx="9948931" cy="390804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마스터 텍스트 스타일을 편집하려면 클릭</a:t>
            </a:r>
          </a:p>
          <a:p>
            <a:pPr lvl="1"/>
            <a:r>
              <a:rPr lang="en-US"/>
              <a:t>레벨 2</a:t>
            </a:r>
          </a:p>
          <a:p>
            <a:pPr lvl="2"/>
            <a:r>
              <a:rPr lang="en-US"/>
              <a:t>레벨 3</a:t>
            </a:r>
          </a:p>
        </p:txBody>
      </p:sp>
      <p:pic>
        <p:nvPicPr>
          <p:cNvPr id="9" name="Picture 8">
            <a:extLst>
              <a:ext uri="{FF2B5EF4-FFF2-40B4-BE49-F238E27FC236}">
                <a16:creationId xmlns:a16="http://schemas.microsoft.com/office/drawing/2014/main" id="{1D69214B-99AB-46ED-9864-662329C3618F}"/>
              </a:ext>
            </a:extLst>
          </p:cNvPr>
          <p:cNvPicPr>
            <a:picLocks noChangeAspect="1"/>
          </p:cNvPicPr>
          <p:nvPr userDrawn="1"/>
        </p:nvPicPr>
        <p:blipFill>
          <a:blip r:embed="rId15" cstate="email">
            <a:extLst>
              <a:ext uri="{28A0092B-C50C-407E-A947-70E740481C1C}">
                <a14:useLocalDpi xmlns:a14="http://schemas.microsoft.com/office/drawing/2010/main"/>
              </a:ext>
            </a:extLst>
          </a:blip>
          <a:stretch>
            <a:fillRect/>
          </a:stretch>
        </p:blipFill>
        <p:spPr>
          <a:xfrm>
            <a:off x="10130818" y="5785419"/>
            <a:ext cx="580688" cy="206321"/>
          </a:xfrm>
          <a:prstGeom prst="rect">
            <a:avLst/>
          </a:prstGeom>
        </p:spPr>
      </p:pic>
    </p:spTree>
    <p:extLst>
      <p:ext uri="{BB962C8B-B14F-4D97-AF65-F5344CB8AC3E}">
        <p14:creationId xmlns:p14="http://schemas.microsoft.com/office/powerpoint/2010/main" val="1725690729"/>
      </p:ext>
    </p:extLst>
  </p:cSld>
  <p:clrMap bg1="dk2" tx1="lt1" bg2="dk1" tx2="lt2" accent1="accent1" accent2="accent2" accent3="accent3" accent4="accent4" accent5="accent5" accent6="accent6" hlink="hlink" folHlink="folHlink"/>
  <p:sldLayoutIdLst>
    <p:sldLayoutId id="2147483980" r:id="rId1"/>
    <p:sldLayoutId id="2147483981" r:id="rId2"/>
    <p:sldLayoutId id="2147483896" r:id="rId3"/>
    <p:sldLayoutId id="2147483971" r:id="rId4"/>
    <p:sldLayoutId id="2147483917" r:id="rId5"/>
    <p:sldLayoutId id="2147483969" r:id="rId6"/>
    <p:sldLayoutId id="2147483919" r:id="rId7"/>
    <p:sldLayoutId id="2147483954" r:id="rId8"/>
    <p:sldLayoutId id="2147483897" r:id="rId9"/>
    <p:sldLayoutId id="2147483898" r:id="rId10"/>
    <p:sldLayoutId id="2147483926" r:id="rId11"/>
    <p:sldLayoutId id="2147483899" r:id="rId12"/>
    <p:sldLayoutId id="2147483901" r:id="rId13"/>
  </p:sldLayoutIdLst>
  <p:hf hdr="0" ftr="0" dt="0"/>
  <p:txStyles>
    <p:titleStyle>
      <a:lvl1pPr algn="ctr" rtl="0" fontAlgn="base">
        <a:lnSpc>
          <a:spcPct val="90000"/>
        </a:lnSpc>
        <a:spcBef>
          <a:spcPct val="0"/>
        </a:spcBef>
        <a:spcAft>
          <a:spcPct val="0"/>
        </a:spcAft>
        <a:defRPr sz="3600" b="1" cap="all" baseline="0">
          <a:solidFill>
            <a:schemeClr val="bg1"/>
          </a:solidFill>
          <a:latin typeface="Trebuchet MS" panose="020B0603020202020204" pitchFamily="34" charset="0"/>
          <a:ea typeface="+mj-ea"/>
          <a:cs typeface="+mj-cs"/>
        </a:defRPr>
      </a:lvl1pPr>
      <a:lvl2pPr algn="l" rtl="0" fontAlgn="base">
        <a:spcBef>
          <a:spcPct val="0"/>
        </a:spcBef>
        <a:spcAft>
          <a:spcPct val="0"/>
        </a:spcAft>
        <a:defRPr sz="3200" b="1">
          <a:solidFill>
            <a:srgbClr val="73B900"/>
          </a:solidFill>
          <a:latin typeface="Arial" charset="0"/>
        </a:defRPr>
      </a:lvl2pPr>
      <a:lvl3pPr algn="l" rtl="0" fontAlgn="base">
        <a:spcBef>
          <a:spcPct val="0"/>
        </a:spcBef>
        <a:spcAft>
          <a:spcPct val="0"/>
        </a:spcAft>
        <a:defRPr sz="3200" b="1">
          <a:solidFill>
            <a:srgbClr val="73B900"/>
          </a:solidFill>
          <a:latin typeface="Arial" charset="0"/>
        </a:defRPr>
      </a:lvl3pPr>
      <a:lvl4pPr algn="l" rtl="0" fontAlgn="base">
        <a:spcBef>
          <a:spcPct val="0"/>
        </a:spcBef>
        <a:spcAft>
          <a:spcPct val="0"/>
        </a:spcAft>
        <a:defRPr sz="3200" b="1">
          <a:solidFill>
            <a:srgbClr val="73B900"/>
          </a:solidFill>
          <a:latin typeface="Arial" charset="0"/>
        </a:defRPr>
      </a:lvl4pPr>
      <a:lvl5pPr algn="l" rtl="0" fontAlgn="base">
        <a:spcBef>
          <a:spcPct val="0"/>
        </a:spcBef>
        <a:spcAft>
          <a:spcPct val="0"/>
        </a:spcAft>
        <a:defRPr sz="3200" b="1">
          <a:solidFill>
            <a:srgbClr val="73B900"/>
          </a:solidFill>
          <a:latin typeface="Arial" charset="0"/>
        </a:defRPr>
      </a:lvl5pPr>
      <a:lvl6pPr marL="457200" algn="l" rtl="0" eaLnBrk="1" fontAlgn="base" hangingPunct="1">
        <a:spcBef>
          <a:spcPct val="0"/>
        </a:spcBef>
        <a:spcAft>
          <a:spcPct val="0"/>
        </a:spcAft>
        <a:defRPr sz="3200" b="1">
          <a:solidFill>
            <a:srgbClr val="73B900"/>
          </a:solidFill>
          <a:latin typeface="Arial" charset="0"/>
        </a:defRPr>
      </a:lvl6pPr>
      <a:lvl7pPr marL="914400" algn="l" rtl="0" eaLnBrk="1" fontAlgn="base" hangingPunct="1">
        <a:spcBef>
          <a:spcPct val="0"/>
        </a:spcBef>
        <a:spcAft>
          <a:spcPct val="0"/>
        </a:spcAft>
        <a:defRPr sz="3200" b="1">
          <a:solidFill>
            <a:srgbClr val="73B900"/>
          </a:solidFill>
          <a:latin typeface="Arial" charset="0"/>
        </a:defRPr>
      </a:lvl7pPr>
      <a:lvl8pPr marL="1371600" algn="l" rtl="0" eaLnBrk="1" fontAlgn="base" hangingPunct="1">
        <a:spcBef>
          <a:spcPct val="0"/>
        </a:spcBef>
        <a:spcAft>
          <a:spcPct val="0"/>
        </a:spcAft>
        <a:defRPr sz="3200" b="1">
          <a:solidFill>
            <a:srgbClr val="73B900"/>
          </a:solidFill>
          <a:latin typeface="Arial" charset="0"/>
        </a:defRPr>
      </a:lvl8pPr>
      <a:lvl9pPr marL="1828800" algn="l" rtl="0" eaLnBrk="1" fontAlgn="base" hangingPunct="1">
        <a:spcBef>
          <a:spcPct val="0"/>
        </a:spcBef>
        <a:spcAft>
          <a:spcPct val="0"/>
        </a:spcAft>
        <a:defRPr sz="3200" b="1">
          <a:solidFill>
            <a:srgbClr val="73B900"/>
          </a:solidFill>
          <a:latin typeface="Arial" charset="0"/>
        </a:defRPr>
      </a:lvl9pPr>
    </p:titleStyle>
    <p:bodyStyle>
      <a:lvl1pPr marL="0" indent="0" algn="l" rtl="0" fontAlgn="base">
        <a:lnSpc>
          <a:spcPct val="90000"/>
        </a:lnSpc>
        <a:spcBef>
          <a:spcPts val="900"/>
        </a:spcBef>
        <a:spcAft>
          <a:spcPts val="900"/>
        </a:spcAft>
        <a:buClr>
          <a:schemeClr val="bg2"/>
        </a:buClr>
        <a:buSzPct val="100000"/>
        <a:buFontTx/>
        <a:buNone/>
        <a:defRPr sz="2000" b="0">
          <a:solidFill>
            <a:schemeClr val="bg1"/>
          </a:solidFill>
          <a:latin typeface="Trebuchet MS" pitchFamily="34" charset="0"/>
          <a:ea typeface="+mn-ea"/>
          <a:cs typeface="+mn-cs"/>
        </a:defRPr>
      </a:lvl1pPr>
      <a:lvl2pPr marL="571500" indent="0" algn="l" rtl="0" fontAlgn="base">
        <a:lnSpc>
          <a:spcPct val="90000"/>
        </a:lnSpc>
        <a:spcBef>
          <a:spcPts val="900"/>
        </a:spcBef>
        <a:spcAft>
          <a:spcPts val="900"/>
        </a:spcAft>
        <a:buClr>
          <a:schemeClr val="bg2"/>
        </a:buClr>
        <a:buSzPct val="100000"/>
        <a:buFontTx/>
        <a:buNone/>
        <a:defRPr sz="1800" b="0">
          <a:solidFill>
            <a:schemeClr val="bg1"/>
          </a:solidFill>
          <a:latin typeface="Trebuchet MS" pitchFamily="34" charset="0"/>
        </a:defRPr>
      </a:lvl2pPr>
      <a:lvl3pPr marL="1089025" indent="0" algn="l" rtl="0" fontAlgn="base">
        <a:lnSpc>
          <a:spcPct val="90000"/>
        </a:lnSpc>
        <a:spcBef>
          <a:spcPts val="900"/>
        </a:spcBef>
        <a:spcAft>
          <a:spcPts val="900"/>
        </a:spcAft>
        <a:buClr>
          <a:schemeClr val="bg2"/>
        </a:buClr>
        <a:buSzPct val="100000"/>
        <a:buFontTx/>
        <a:buNone/>
        <a:defRPr sz="1600" b="0">
          <a:solidFill>
            <a:schemeClr val="bg1"/>
          </a:solidFill>
          <a:latin typeface="Trebuchet MS" pitchFamily="34" charset="0"/>
        </a:defRPr>
      </a:lvl3pPr>
      <a:lvl4pPr marL="1774825" indent="-228600" algn="l" rtl="0" fontAlgn="base">
        <a:spcBef>
          <a:spcPct val="20000"/>
        </a:spcBef>
        <a:spcAft>
          <a:spcPct val="0"/>
        </a:spcAft>
        <a:buChar char="–"/>
        <a:defRPr sz="2000">
          <a:solidFill>
            <a:schemeClr val="bg1"/>
          </a:solidFill>
          <a:latin typeface="+mn-lt"/>
        </a:defRPr>
      </a:lvl4pPr>
      <a:lvl5pPr marL="2117725" indent="-228600" algn="l" rtl="0" fontAlgn="base">
        <a:spcBef>
          <a:spcPct val="20000"/>
        </a:spcBef>
        <a:spcAft>
          <a:spcPct val="0"/>
        </a:spcAft>
        <a:buChar char="»"/>
        <a:defRPr sz="2000">
          <a:solidFill>
            <a:schemeClr val="bg1"/>
          </a:solidFill>
          <a:latin typeface="+mn-lt"/>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99743" y="653532"/>
            <a:ext cx="9973315" cy="590931"/>
          </a:xfrm>
          <a:prstGeom prst="rect">
            <a:avLst/>
          </a:prstGeom>
          <a:noFill/>
          <a:ln w="9525">
            <a:noFill/>
            <a:miter lim="800000"/>
            <a:headEnd/>
            <a:tailEnd/>
          </a:ln>
        </p:spPr>
        <p:txBody>
          <a:bodyPr vert="horz" wrap="square" lIns="91440" tIns="45720" rIns="91440" bIns="45720" numCol="1" anchor="b" anchorCtr="0" compatLnSpc="1">
            <a:prstTxWarp prst="textNoShape">
              <a:avLst/>
            </a:prstTxWarp>
            <a:noAutofit/>
          </a:bodyPr>
          <a:lstStyle/>
          <a:p>
            <a:pPr lvl="0"/>
            <a:r>
              <a:rPr lang="en-US"/>
              <a:t>마스터 제목 스타일을 편집하려면 클릭</a:t>
            </a:r>
          </a:p>
        </p:txBody>
      </p:sp>
      <p:sp>
        <p:nvSpPr>
          <p:cNvPr id="1027" name="Rectangle 3"/>
          <p:cNvSpPr>
            <a:spLocks noGrp="1" noChangeArrowheads="1"/>
          </p:cNvSpPr>
          <p:nvPr>
            <p:ph type="body" idx="1"/>
          </p:nvPr>
        </p:nvSpPr>
        <p:spPr bwMode="auto">
          <a:xfrm>
            <a:off x="517402" y="2002367"/>
            <a:ext cx="9948931" cy="390804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마스터 텍스트 스타일을 편집하려면 클릭</a:t>
            </a:r>
          </a:p>
          <a:p>
            <a:pPr lvl="1"/>
            <a:r>
              <a:rPr lang="en-US"/>
              <a:t>레벨 2</a:t>
            </a:r>
          </a:p>
          <a:p>
            <a:pPr lvl="2"/>
            <a:r>
              <a:rPr lang="en-US"/>
              <a:t>레벨 3</a:t>
            </a:r>
          </a:p>
        </p:txBody>
      </p:sp>
      <p:sp>
        <p:nvSpPr>
          <p:cNvPr id="4" name="TextBox 3"/>
          <p:cNvSpPr txBox="1"/>
          <p:nvPr userDrawn="1"/>
        </p:nvSpPr>
        <p:spPr>
          <a:xfrm>
            <a:off x="9762254" y="5831286"/>
            <a:ext cx="321027" cy="161583"/>
          </a:xfrm>
          <a:prstGeom prst="rect">
            <a:avLst/>
          </a:prstGeom>
          <a:noFill/>
        </p:spPr>
        <p:txBody>
          <a:bodyPr wrap="square" lIns="0" tIns="0" rIns="0" bIns="0" rtlCol="0" anchor="ctr">
            <a:spAutoFit/>
          </a:bodyPr>
          <a:lstStyle>
            <a:defPPr>
              <a:defRPr lang="en-US"/>
            </a:defPPr>
            <a:lvl1pPr algn="ctr">
              <a:defRPr sz="4400" cap="all">
                <a:solidFill>
                  <a:schemeClr val="bg1"/>
                </a:solidFill>
                <a:latin typeface="Century Gothic" pitchFamily="34" charset="0"/>
              </a:defRPr>
            </a:lvl1pPr>
          </a:lstStyle>
          <a:p>
            <a:pPr algn="r"/>
            <a:fld id="{9EF62655-870B-4C06-BC3D-C67D37BAE36D}" type="slidenum">
              <a:rPr lang="en-US" sz="850" kern="1200" smtClean="0">
                <a:solidFill>
                  <a:schemeClr val="accent4"/>
                </a:solidFill>
                <a:latin typeface="Trebuchet MS" panose="020B0603020202020204" pitchFamily="34" charset="0"/>
                <a:ea typeface="MS PGothic" pitchFamily="34" charset="-128"/>
                <a:cs typeface="+mn-cs"/>
              </a:rPr>
              <a:pPr algn="r"/>
              <a:t>‹#›</a:t>
            </a:fld>
            <a:r>
              <a:rPr lang="en-US" sz="1050" cap="none" baseline="0">
                <a:solidFill>
                  <a:schemeClr val="accent2">
                    <a:lumMod val="60000"/>
                    <a:lumOff val="40000"/>
                  </a:schemeClr>
                </a:solidFill>
              </a:rPr>
              <a:t> </a:t>
            </a:r>
            <a:endParaRPr lang="en-US" sz="1050" cap="none">
              <a:solidFill>
                <a:schemeClr val="accent2">
                  <a:lumMod val="60000"/>
                  <a:lumOff val="40000"/>
                </a:schemeClr>
              </a:solidFill>
            </a:endParaRPr>
          </a:p>
        </p:txBody>
      </p:sp>
      <p:grpSp>
        <p:nvGrpSpPr>
          <p:cNvPr id="5" name="Group 4"/>
          <p:cNvGrpSpPr/>
          <p:nvPr userDrawn="1"/>
        </p:nvGrpSpPr>
        <p:grpSpPr>
          <a:xfrm>
            <a:off x="10153706" y="5866413"/>
            <a:ext cx="583502" cy="107781"/>
            <a:chOff x="677492" y="-1417931"/>
            <a:chExt cx="3154606" cy="582700"/>
          </a:xfrm>
        </p:grpSpPr>
        <p:sp>
          <p:nvSpPr>
            <p:cNvPr id="6" name="Freeform 5"/>
            <p:cNvSpPr>
              <a:spLocks noEditPoints="1"/>
            </p:cNvSpPr>
            <p:nvPr userDrawn="1"/>
          </p:nvSpPr>
          <p:spPr bwMode="auto">
            <a:xfrm>
              <a:off x="3761772" y="-980905"/>
              <a:ext cx="70326" cy="68652"/>
            </a:xfrm>
            <a:custGeom>
              <a:avLst/>
              <a:gdLst>
                <a:gd name="T0" fmla="*/ 36 w 87"/>
                <a:gd name="T1" fmla="*/ 37 h 83"/>
                <a:gd name="T2" fmla="*/ 36 w 87"/>
                <a:gd name="T3" fmla="*/ 26 h 83"/>
                <a:gd name="T4" fmla="*/ 43 w 87"/>
                <a:gd name="T5" fmla="*/ 26 h 83"/>
                <a:gd name="T6" fmla="*/ 52 w 87"/>
                <a:gd name="T7" fmla="*/ 31 h 83"/>
                <a:gd name="T8" fmla="*/ 45 w 87"/>
                <a:gd name="T9" fmla="*/ 37 h 83"/>
                <a:gd name="T10" fmla="*/ 36 w 87"/>
                <a:gd name="T11" fmla="*/ 37 h 83"/>
                <a:gd name="T12" fmla="*/ 36 w 87"/>
                <a:gd name="T13" fmla="*/ 45 h 83"/>
                <a:gd name="T14" fmla="*/ 41 w 87"/>
                <a:gd name="T15" fmla="*/ 45 h 83"/>
                <a:gd name="T16" fmla="*/ 52 w 87"/>
                <a:gd name="T17" fmla="*/ 63 h 83"/>
                <a:gd name="T18" fmla="*/ 63 w 87"/>
                <a:gd name="T19" fmla="*/ 63 h 83"/>
                <a:gd name="T20" fmla="*/ 52 w 87"/>
                <a:gd name="T21" fmla="*/ 44 h 83"/>
                <a:gd name="T22" fmla="*/ 63 w 87"/>
                <a:gd name="T23" fmla="*/ 32 h 83"/>
                <a:gd name="T24" fmla="*/ 44 w 87"/>
                <a:gd name="T25" fmla="*/ 19 h 83"/>
                <a:gd name="T26" fmla="*/ 26 w 87"/>
                <a:gd name="T27" fmla="*/ 19 h 83"/>
                <a:gd name="T28" fmla="*/ 26 w 87"/>
                <a:gd name="T29" fmla="*/ 63 h 83"/>
                <a:gd name="T30" fmla="*/ 36 w 87"/>
                <a:gd name="T31" fmla="*/ 63 h 83"/>
                <a:gd name="T32" fmla="*/ 36 w 87"/>
                <a:gd name="T33" fmla="*/ 45 h 83"/>
                <a:gd name="T34" fmla="*/ 87 w 87"/>
                <a:gd name="T35" fmla="*/ 41 h 83"/>
                <a:gd name="T36" fmla="*/ 44 w 87"/>
                <a:gd name="T37" fmla="*/ 0 h 83"/>
                <a:gd name="T38" fmla="*/ 0 w 87"/>
                <a:gd name="T39" fmla="*/ 41 h 83"/>
                <a:gd name="T40" fmla="*/ 44 w 87"/>
                <a:gd name="T41" fmla="*/ 83 h 83"/>
                <a:gd name="T42" fmla="*/ 87 w 87"/>
                <a:gd name="T43" fmla="*/ 41 h 83"/>
                <a:gd name="T44" fmla="*/ 74 w 87"/>
                <a:gd name="T45" fmla="*/ 41 h 83"/>
                <a:gd name="T46" fmla="*/ 44 w 87"/>
                <a:gd name="T47" fmla="*/ 73 h 83"/>
                <a:gd name="T48" fmla="*/ 44 w 87"/>
                <a:gd name="T49" fmla="*/ 73 h 83"/>
                <a:gd name="T50" fmla="*/ 13 w 87"/>
                <a:gd name="T51" fmla="*/ 41 h 83"/>
                <a:gd name="T52" fmla="*/ 44 w 87"/>
                <a:gd name="T53" fmla="*/ 9 h 83"/>
                <a:gd name="T54" fmla="*/ 74 w 87"/>
                <a:gd name="T55" fmla="*/ 4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7" h="83">
                  <a:moveTo>
                    <a:pt x="36" y="37"/>
                  </a:moveTo>
                  <a:cubicBezTo>
                    <a:pt x="36" y="26"/>
                    <a:pt x="36" y="26"/>
                    <a:pt x="36" y="26"/>
                  </a:cubicBezTo>
                  <a:cubicBezTo>
                    <a:pt x="43" y="26"/>
                    <a:pt x="43" y="26"/>
                    <a:pt x="43" y="26"/>
                  </a:cubicBezTo>
                  <a:cubicBezTo>
                    <a:pt x="47" y="26"/>
                    <a:pt x="52" y="27"/>
                    <a:pt x="52" y="31"/>
                  </a:cubicBezTo>
                  <a:cubicBezTo>
                    <a:pt x="52" y="36"/>
                    <a:pt x="50" y="37"/>
                    <a:pt x="45" y="37"/>
                  </a:cubicBezTo>
                  <a:cubicBezTo>
                    <a:pt x="36" y="37"/>
                    <a:pt x="36" y="37"/>
                    <a:pt x="36" y="37"/>
                  </a:cubicBezTo>
                  <a:moveTo>
                    <a:pt x="36" y="45"/>
                  </a:moveTo>
                  <a:cubicBezTo>
                    <a:pt x="41" y="45"/>
                    <a:pt x="41" y="45"/>
                    <a:pt x="41" y="45"/>
                  </a:cubicBezTo>
                  <a:cubicBezTo>
                    <a:pt x="52" y="63"/>
                    <a:pt x="52" y="63"/>
                    <a:pt x="52" y="63"/>
                  </a:cubicBezTo>
                  <a:cubicBezTo>
                    <a:pt x="63" y="63"/>
                    <a:pt x="63" y="63"/>
                    <a:pt x="63" y="63"/>
                  </a:cubicBezTo>
                  <a:cubicBezTo>
                    <a:pt x="52" y="44"/>
                    <a:pt x="52" y="44"/>
                    <a:pt x="52" y="44"/>
                  </a:cubicBezTo>
                  <a:cubicBezTo>
                    <a:pt x="58" y="43"/>
                    <a:pt x="63" y="41"/>
                    <a:pt x="63" y="32"/>
                  </a:cubicBezTo>
                  <a:cubicBezTo>
                    <a:pt x="63" y="22"/>
                    <a:pt x="56" y="19"/>
                    <a:pt x="44" y="19"/>
                  </a:cubicBezTo>
                  <a:cubicBezTo>
                    <a:pt x="26" y="19"/>
                    <a:pt x="26" y="19"/>
                    <a:pt x="26" y="19"/>
                  </a:cubicBezTo>
                  <a:cubicBezTo>
                    <a:pt x="26" y="63"/>
                    <a:pt x="26" y="63"/>
                    <a:pt x="26" y="63"/>
                  </a:cubicBezTo>
                  <a:cubicBezTo>
                    <a:pt x="36" y="63"/>
                    <a:pt x="36" y="63"/>
                    <a:pt x="36" y="63"/>
                  </a:cubicBezTo>
                  <a:cubicBezTo>
                    <a:pt x="36" y="45"/>
                    <a:pt x="36" y="45"/>
                    <a:pt x="36" y="45"/>
                  </a:cubicBezTo>
                  <a:moveTo>
                    <a:pt x="87" y="41"/>
                  </a:moveTo>
                  <a:cubicBezTo>
                    <a:pt x="87" y="15"/>
                    <a:pt x="66" y="0"/>
                    <a:pt x="44" y="0"/>
                  </a:cubicBezTo>
                  <a:cubicBezTo>
                    <a:pt x="21" y="0"/>
                    <a:pt x="0" y="15"/>
                    <a:pt x="0" y="41"/>
                  </a:cubicBezTo>
                  <a:cubicBezTo>
                    <a:pt x="0" y="67"/>
                    <a:pt x="21" y="83"/>
                    <a:pt x="44" y="83"/>
                  </a:cubicBezTo>
                  <a:cubicBezTo>
                    <a:pt x="66" y="83"/>
                    <a:pt x="87" y="67"/>
                    <a:pt x="87" y="41"/>
                  </a:cubicBezTo>
                  <a:moveTo>
                    <a:pt x="74" y="41"/>
                  </a:moveTo>
                  <a:cubicBezTo>
                    <a:pt x="74" y="60"/>
                    <a:pt x="60" y="73"/>
                    <a:pt x="44" y="73"/>
                  </a:cubicBezTo>
                  <a:cubicBezTo>
                    <a:pt x="44" y="73"/>
                    <a:pt x="44" y="73"/>
                    <a:pt x="44" y="73"/>
                  </a:cubicBezTo>
                  <a:cubicBezTo>
                    <a:pt x="26" y="73"/>
                    <a:pt x="13" y="60"/>
                    <a:pt x="13" y="41"/>
                  </a:cubicBezTo>
                  <a:cubicBezTo>
                    <a:pt x="13" y="22"/>
                    <a:pt x="26" y="9"/>
                    <a:pt x="44" y="9"/>
                  </a:cubicBezTo>
                  <a:cubicBezTo>
                    <a:pt x="60" y="9"/>
                    <a:pt x="74" y="22"/>
                    <a:pt x="74" y="4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7" name="Freeform 6"/>
            <p:cNvSpPr>
              <a:spLocks noEditPoints="1"/>
            </p:cNvSpPr>
            <p:nvPr userDrawn="1"/>
          </p:nvSpPr>
          <p:spPr bwMode="auto">
            <a:xfrm>
              <a:off x="1700563" y="-1309093"/>
              <a:ext cx="2039443" cy="385118"/>
            </a:xfrm>
            <a:custGeom>
              <a:avLst/>
              <a:gdLst>
                <a:gd name="T0" fmla="*/ 1048 w 2520"/>
                <a:gd name="T1" fmla="*/ 0 h 472"/>
                <a:gd name="T2" fmla="*/ 1048 w 2520"/>
                <a:gd name="T3" fmla="*/ 472 h 472"/>
                <a:gd name="T4" fmla="*/ 1181 w 2520"/>
                <a:gd name="T5" fmla="*/ 472 h 472"/>
                <a:gd name="T6" fmla="*/ 1181 w 2520"/>
                <a:gd name="T7" fmla="*/ 0 h 472"/>
                <a:gd name="T8" fmla="*/ 1048 w 2520"/>
                <a:gd name="T9" fmla="*/ 0 h 472"/>
                <a:gd name="T10" fmla="*/ 0 w 2520"/>
                <a:gd name="T11" fmla="*/ 0 h 472"/>
                <a:gd name="T12" fmla="*/ 0 w 2520"/>
                <a:gd name="T13" fmla="*/ 472 h 472"/>
                <a:gd name="T14" fmla="*/ 134 w 2520"/>
                <a:gd name="T15" fmla="*/ 472 h 472"/>
                <a:gd name="T16" fmla="*/ 134 w 2520"/>
                <a:gd name="T17" fmla="*/ 105 h 472"/>
                <a:gd name="T18" fmla="*/ 239 w 2520"/>
                <a:gd name="T19" fmla="*/ 106 h 472"/>
                <a:gd name="T20" fmla="*/ 314 w 2520"/>
                <a:gd name="T21" fmla="*/ 132 h 472"/>
                <a:gd name="T22" fmla="*/ 344 w 2520"/>
                <a:gd name="T23" fmla="*/ 257 h 472"/>
                <a:gd name="T24" fmla="*/ 344 w 2520"/>
                <a:gd name="T25" fmla="*/ 472 h 472"/>
                <a:gd name="T26" fmla="*/ 474 w 2520"/>
                <a:gd name="T27" fmla="*/ 472 h 472"/>
                <a:gd name="T28" fmla="*/ 474 w 2520"/>
                <a:gd name="T29" fmla="*/ 211 h 472"/>
                <a:gd name="T30" fmla="*/ 239 w 2520"/>
                <a:gd name="T31" fmla="*/ 0 h 472"/>
                <a:gd name="T32" fmla="*/ 0 w 2520"/>
                <a:gd name="T33" fmla="*/ 0 h 472"/>
                <a:gd name="T34" fmla="*/ 1262 w 2520"/>
                <a:gd name="T35" fmla="*/ 0 h 472"/>
                <a:gd name="T36" fmla="*/ 1262 w 2520"/>
                <a:gd name="T37" fmla="*/ 472 h 472"/>
                <a:gd name="T38" fmla="*/ 1479 w 2520"/>
                <a:gd name="T39" fmla="*/ 472 h 472"/>
                <a:gd name="T40" fmla="*/ 1672 w 2520"/>
                <a:gd name="T41" fmla="*/ 410 h 472"/>
                <a:gd name="T42" fmla="*/ 1719 w 2520"/>
                <a:gd name="T43" fmla="*/ 242 h 472"/>
                <a:gd name="T44" fmla="*/ 1676 w 2520"/>
                <a:gd name="T45" fmla="*/ 79 h 472"/>
                <a:gd name="T46" fmla="*/ 1449 w 2520"/>
                <a:gd name="T47" fmla="*/ 0 h 472"/>
                <a:gd name="T48" fmla="*/ 1262 w 2520"/>
                <a:gd name="T49" fmla="*/ 0 h 472"/>
                <a:gd name="T50" fmla="*/ 1395 w 2520"/>
                <a:gd name="T51" fmla="*/ 103 h 472"/>
                <a:gd name="T52" fmla="*/ 1452 w 2520"/>
                <a:gd name="T53" fmla="*/ 103 h 472"/>
                <a:gd name="T54" fmla="*/ 1589 w 2520"/>
                <a:gd name="T55" fmla="*/ 237 h 472"/>
                <a:gd name="T56" fmla="*/ 1452 w 2520"/>
                <a:gd name="T57" fmla="*/ 372 h 472"/>
                <a:gd name="T58" fmla="*/ 1395 w 2520"/>
                <a:gd name="T59" fmla="*/ 372 h 472"/>
                <a:gd name="T60" fmla="*/ 1395 w 2520"/>
                <a:gd name="T61" fmla="*/ 103 h 472"/>
                <a:gd name="T62" fmla="*/ 856 w 2520"/>
                <a:gd name="T63" fmla="*/ 0 h 472"/>
                <a:gd name="T64" fmla="*/ 745 w 2520"/>
                <a:gd name="T65" fmla="*/ 374 h 472"/>
                <a:gd name="T66" fmla="*/ 638 w 2520"/>
                <a:gd name="T67" fmla="*/ 0 h 472"/>
                <a:gd name="T68" fmla="*/ 494 w 2520"/>
                <a:gd name="T69" fmla="*/ 0 h 472"/>
                <a:gd name="T70" fmla="*/ 646 w 2520"/>
                <a:gd name="T71" fmla="*/ 472 h 472"/>
                <a:gd name="T72" fmla="*/ 838 w 2520"/>
                <a:gd name="T73" fmla="*/ 472 h 472"/>
                <a:gd name="T74" fmla="*/ 992 w 2520"/>
                <a:gd name="T75" fmla="*/ 0 h 472"/>
                <a:gd name="T76" fmla="*/ 856 w 2520"/>
                <a:gd name="T77" fmla="*/ 0 h 472"/>
                <a:gd name="T78" fmla="*/ 1781 w 2520"/>
                <a:gd name="T79" fmla="*/ 472 h 472"/>
                <a:gd name="T80" fmla="*/ 1915 w 2520"/>
                <a:gd name="T81" fmla="*/ 472 h 472"/>
                <a:gd name="T82" fmla="*/ 1915 w 2520"/>
                <a:gd name="T83" fmla="*/ 0 h 472"/>
                <a:gd name="T84" fmla="*/ 1781 w 2520"/>
                <a:gd name="T85" fmla="*/ 0 h 472"/>
                <a:gd name="T86" fmla="*/ 1781 w 2520"/>
                <a:gd name="T87" fmla="*/ 472 h 472"/>
                <a:gd name="T88" fmla="*/ 2155 w 2520"/>
                <a:gd name="T89" fmla="*/ 1 h 472"/>
                <a:gd name="T90" fmla="*/ 1969 w 2520"/>
                <a:gd name="T91" fmla="*/ 472 h 472"/>
                <a:gd name="T92" fmla="*/ 2100 w 2520"/>
                <a:gd name="T93" fmla="*/ 472 h 472"/>
                <a:gd name="T94" fmla="*/ 2130 w 2520"/>
                <a:gd name="T95" fmla="*/ 389 h 472"/>
                <a:gd name="T96" fmla="*/ 2350 w 2520"/>
                <a:gd name="T97" fmla="*/ 389 h 472"/>
                <a:gd name="T98" fmla="*/ 2378 w 2520"/>
                <a:gd name="T99" fmla="*/ 472 h 472"/>
                <a:gd name="T100" fmla="*/ 2520 w 2520"/>
                <a:gd name="T101" fmla="*/ 472 h 472"/>
                <a:gd name="T102" fmla="*/ 2333 w 2520"/>
                <a:gd name="T103" fmla="*/ 1 h 472"/>
                <a:gd name="T104" fmla="*/ 2155 w 2520"/>
                <a:gd name="T105" fmla="*/ 1 h 472"/>
                <a:gd name="T106" fmla="*/ 2241 w 2520"/>
                <a:gd name="T107" fmla="*/ 87 h 472"/>
                <a:gd name="T108" fmla="*/ 2322 w 2520"/>
                <a:gd name="T109" fmla="*/ 307 h 472"/>
                <a:gd name="T110" fmla="*/ 2158 w 2520"/>
                <a:gd name="T111" fmla="*/ 307 h 472"/>
                <a:gd name="T112" fmla="*/ 2241 w 2520"/>
                <a:gd name="T113" fmla="*/ 87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520" h="472">
                  <a:moveTo>
                    <a:pt x="1048" y="0"/>
                  </a:moveTo>
                  <a:cubicBezTo>
                    <a:pt x="1048" y="472"/>
                    <a:pt x="1048" y="472"/>
                    <a:pt x="1048" y="472"/>
                  </a:cubicBezTo>
                  <a:cubicBezTo>
                    <a:pt x="1181" y="472"/>
                    <a:pt x="1181" y="472"/>
                    <a:pt x="1181" y="472"/>
                  </a:cubicBezTo>
                  <a:cubicBezTo>
                    <a:pt x="1181" y="0"/>
                    <a:pt x="1181" y="0"/>
                    <a:pt x="1181" y="0"/>
                  </a:cubicBezTo>
                  <a:lnTo>
                    <a:pt x="1048" y="0"/>
                  </a:lnTo>
                  <a:close/>
                  <a:moveTo>
                    <a:pt x="0" y="0"/>
                  </a:moveTo>
                  <a:cubicBezTo>
                    <a:pt x="0" y="472"/>
                    <a:pt x="0" y="472"/>
                    <a:pt x="0" y="472"/>
                  </a:cubicBezTo>
                  <a:cubicBezTo>
                    <a:pt x="134" y="472"/>
                    <a:pt x="134" y="472"/>
                    <a:pt x="134" y="472"/>
                  </a:cubicBezTo>
                  <a:cubicBezTo>
                    <a:pt x="134" y="105"/>
                    <a:pt x="134" y="105"/>
                    <a:pt x="134" y="105"/>
                  </a:cubicBezTo>
                  <a:cubicBezTo>
                    <a:pt x="239" y="106"/>
                    <a:pt x="239" y="106"/>
                    <a:pt x="239" y="106"/>
                  </a:cubicBezTo>
                  <a:cubicBezTo>
                    <a:pt x="273" y="106"/>
                    <a:pt x="297" y="114"/>
                    <a:pt x="314" y="132"/>
                  </a:cubicBezTo>
                  <a:cubicBezTo>
                    <a:pt x="335" y="154"/>
                    <a:pt x="344" y="191"/>
                    <a:pt x="344" y="257"/>
                  </a:cubicBezTo>
                  <a:cubicBezTo>
                    <a:pt x="344" y="472"/>
                    <a:pt x="344" y="472"/>
                    <a:pt x="344" y="472"/>
                  </a:cubicBezTo>
                  <a:cubicBezTo>
                    <a:pt x="474" y="472"/>
                    <a:pt x="474" y="472"/>
                    <a:pt x="474" y="472"/>
                  </a:cubicBezTo>
                  <a:cubicBezTo>
                    <a:pt x="474" y="211"/>
                    <a:pt x="474" y="211"/>
                    <a:pt x="474" y="211"/>
                  </a:cubicBezTo>
                  <a:cubicBezTo>
                    <a:pt x="474" y="25"/>
                    <a:pt x="355" y="0"/>
                    <a:pt x="239" y="0"/>
                  </a:cubicBezTo>
                  <a:lnTo>
                    <a:pt x="0" y="0"/>
                  </a:lnTo>
                  <a:close/>
                  <a:moveTo>
                    <a:pt x="1262" y="0"/>
                  </a:moveTo>
                  <a:cubicBezTo>
                    <a:pt x="1262" y="472"/>
                    <a:pt x="1262" y="472"/>
                    <a:pt x="1262" y="472"/>
                  </a:cubicBezTo>
                  <a:cubicBezTo>
                    <a:pt x="1479" y="472"/>
                    <a:pt x="1479" y="472"/>
                    <a:pt x="1479" y="472"/>
                  </a:cubicBezTo>
                  <a:cubicBezTo>
                    <a:pt x="1594" y="472"/>
                    <a:pt x="1631" y="453"/>
                    <a:pt x="1672" y="410"/>
                  </a:cubicBezTo>
                  <a:cubicBezTo>
                    <a:pt x="1701" y="380"/>
                    <a:pt x="1719" y="314"/>
                    <a:pt x="1719" y="242"/>
                  </a:cubicBezTo>
                  <a:cubicBezTo>
                    <a:pt x="1719" y="175"/>
                    <a:pt x="1704" y="116"/>
                    <a:pt x="1676" y="79"/>
                  </a:cubicBezTo>
                  <a:cubicBezTo>
                    <a:pt x="1627" y="13"/>
                    <a:pt x="1556" y="0"/>
                    <a:pt x="1449" y="0"/>
                  </a:cubicBezTo>
                  <a:lnTo>
                    <a:pt x="1262" y="0"/>
                  </a:lnTo>
                  <a:close/>
                  <a:moveTo>
                    <a:pt x="1395" y="103"/>
                  </a:moveTo>
                  <a:cubicBezTo>
                    <a:pt x="1452" y="103"/>
                    <a:pt x="1452" y="103"/>
                    <a:pt x="1452" y="103"/>
                  </a:cubicBezTo>
                  <a:cubicBezTo>
                    <a:pt x="1535" y="103"/>
                    <a:pt x="1589" y="140"/>
                    <a:pt x="1589" y="237"/>
                  </a:cubicBezTo>
                  <a:cubicBezTo>
                    <a:pt x="1589" y="334"/>
                    <a:pt x="1535" y="372"/>
                    <a:pt x="1452" y="372"/>
                  </a:cubicBezTo>
                  <a:cubicBezTo>
                    <a:pt x="1395" y="372"/>
                    <a:pt x="1395" y="372"/>
                    <a:pt x="1395" y="372"/>
                  </a:cubicBezTo>
                  <a:lnTo>
                    <a:pt x="1395" y="103"/>
                  </a:lnTo>
                  <a:close/>
                  <a:moveTo>
                    <a:pt x="856" y="0"/>
                  </a:moveTo>
                  <a:cubicBezTo>
                    <a:pt x="745" y="374"/>
                    <a:pt x="745" y="374"/>
                    <a:pt x="745" y="374"/>
                  </a:cubicBezTo>
                  <a:cubicBezTo>
                    <a:pt x="638" y="0"/>
                    <a:pt x="638" y="0"/>
                    <a:pt x="638" y="0"/>
                  </a:cubicBezTo>
                  <a:cubicBezTo>
                    <a:pt x="494" y="0"/>
                    <a:pt x="494" y="0"/>
                    <a:pt x="494" y="0"/>
                  </a:cubicBezTo>
                  <a:cubicBezTo>
                    <a:pt x="646" y="472"/>
                    <a:pt x="646" y="472"/>
                    <a:pt x="646" y="472"/>
                  </a:cubicBezTo>
                  <a:cubicBezTo>
                    <a:pt x="838" y="472"/>
                    <a:pt x="838" y="472"/>
                    <a:pt x="838" y="472"/>
                  </a:cubicBezTo>
                  <a:cubicBezTo>
                    <a:pt x="992" y="0"/>
                    <a:pt x="992" y="0"/>
                    <a:pt x="992" y="0"/>
                  </a:cubicBezTo>
                  <a:lnTo>
                    <a:pt x="856" y="0"/>
                  </a:lnTo>
                  <a:close/>
                  <a:moveTo>
                    <a:pt x="1781" y="472"/>
                  </a:moveTo>
                  <a:cubicBezTo>
                    <a:pt x="1915" y="472"/>
                    <a:pt x="1915" y="472"/>
                    <a:pt x="1915" y="472"/>
                  </a:cubicBezTo>
                  <a:cubicBezTo>
                    <a:pt x="1915" y="0"/>
                    <a:pt x="1915" y="0"/>
                    <a:pt x="1915" y="0"/>
                  </a:cubicBezTo>
                  <a:cubicBezTo>
                    <a:pt x="1781" y="0"/>
                    <a:pt x="1781" y="0"/>
                    <a:pt x="1781" y="0"/>
                  </a:cubicBezTo>
                  <a:lnTo>
                    <a:pt x="1781" y="472"/>
                  </a:lnTo>
                  <a:close/>
                  <a:moveTo>
                    <a:pt x="2155" y="1"/>
                  </a:moveTo>
                  <a:cubicBezTo>
                    <a:pt x="1969" y="472"/>
                    <a:pt x="1969" y="472"/>
                    <a:pt x="1969" y="472"/>
                  </a:cubicBezTo>
                  <a:cubicBezTo>
                    <a:pt x="2100" y="472"/>
                    <a:pt x="2100" y="472"/>
                    <a:pt x="2100" y="472"/>
                  </a:cubicBezTo>
                  <a:cubicBezTo>
                    <a:pt x="2130" y="389"/>
                    <a:pt x="2130" y="389"/>
                    <a:pt x="2130" y="389"/>
                  </a:cubicBezTo>
                  <a:cubicBezTo>
                    <a:pt x="2350" y="389"/>
                    <a:pt x="2350" y="389"/>
                    <a:pt x="2350" y="389"/>
                  </a:cubicBezTo>
                  <a:cubicBezTo>
                    <a:pt x="2378" y="472"/>
                    <a:pt x="2378" y="472"/>
                    <a:pt x="2378" y="472"/>
                  </a:cubicBezTo>
                  <a:cubicBezTo>
                    <a:pt x="2520" y="472"/>
                    <a:pt x="2520" y="472"/>
                    <a:pt x="2520" y="472"/>
                  </a:cubicBezTo>
                  <a:cubicBezTo>
                    <a:pt x="2333" y="1"/>
                    <a:pt x="2333" y="1"/>
                    <a:pt x="2333" y="1"/>
                  </a:cubicBezTo>
                  <a:lnTo>
                    <a:pt x="2155" y="1"/>
                  </a:lnTo>
                  <a:close/>
                  <a:moveTo>
                    <a:pt x="2241" y="87"/>
                  </a:moveTo>
                  <a:cubicBezTo>
                    <a:pt x="2322" y="307"/>
                    <a:pt x="2322" y="307"/>
                    <a:pt x="2322" y="307"/>
                  </a:cubicBezTo>
                  <a:cubicBezTo>
                    <a:pt x="2158" y="307"/>
                    <a:pt x="2158" y="307"/>
                    <a:pt x="2158" y="307"/>
                  </a:cubicBezTo>
                  <a:lnTo>
                    <a:pt x="2241" y="8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7"/>
            <p:cNvSpPr>
              <a:spLocks noEditPoints="1"/>
            </p:cNvSpPr>
            <p:nvPr userDrawn="1"/>
          </p:nvSpPr>
          <p:spPr bwMode="auto">
            <a:xfrm>
              <a:off x="677492" y="-1417931"/>
              <a:ext cx="877396" cy="582700"/>
            </a:xfrm>
            <a:custGeom>
              <a:avLst/>
              <a:gdLst>
                <a:gd name="T0" fmla="*/ 405 w 1086"/>
                <a:gd name="T1" fmla="*/ 214 h 718"/>
                <a:gd name="T2" fmla="*/ 405 w 1086"/>
                <a:gd name="T3" fmla="*/ 149 h 718"/>
                <a:gd name="T4" fmla="*/ 424 w 1086"/>
                <a:gd name="T5" fmla="*/ 148 h 718"/>
                <a:gd name="T6" fmla="*/ 719 w 1086"/>
                <a:gd name="T7" fmla="*/ 301 h 718"/>
                <a:gd name="T8" fmla="*/ 458 w 1086"/>
                <a:gd name="T9" fmla="*/ 476 h 718"/>
                <a:gd name="T10" fmla="*/ 405 w 1086"/>
                <a:gd name="T11" fmla="*/ 467 h 718"/>
                <a:gd name="T12" fmla="*/ 405 w 1086"/>
                <a:gd name="T13" fmla="*/ 270 h 718"/>
                <a:gd name="T14" fmla="*/ 530 w 1086"/>
                <a:gd name="T15" fmla="*/ 378 h 718"/>
                <a:gd name="T16" fmla="*/ 622 w 1086"/>
                <a:gd name="T17" fmla="*/ 300 h 718"/>
                <a:gd name="T18" fmla="*/ 441 w 1086"/>
                <a:gd name="T19" fmla="*/ 212 h 718"/>
                <a:gd name="T20" fmla="*/ 405 w 1086"/>
                <a:gd name="T21" fmla="*/ 214 h 718"/>
                <a:gd name="T22" fmla="*/ 405 w 1086"/>
                <a:gd name="T23" fmla="*/ 0 h 718"/>
                <a:gd name="T24" fmla="*/ 405 w 1086"/>
                <a:gd name="T25" fmla="*/ 97 h 718"/>
                <a:gd name="T26" fmla="*/ 424 w 1086"/>
                <a:gd name="T27" fmla="*/ 95 h 718"/>
                <a:gd name="T28" fmla="*/ 832 w 1086"/>
                <a:gd name="T29" fmla="*/ 298 h 718"/>
                <a:gd name="T30" fmla="*/ 455 w 1086"/>
                <a:gd name="T31" fmla="*/ 523 h 718"/>
                <a:gd name="T32" fmla="*/ 405 w 1086"/>
                <a:gd name="T33" fmla="*/ 518 h 718"/>
                <a:gd name="T34" fmla="*/ 405 w 1086"/>
                <a:gd name="T35" fmla="*/ 578 h 718"/>
                <a:gd name="T36" fmla="*/ 447 w 1086"/>
                <a:gd name="T37" fmla="*/ 581 h 718"/>
                <a:gd name="T38" fmla="*/ 881 w 1086"/>
                <a:gd name="T39" fmla="*/ 381 h 718"/>
                <a:gd name="T40" fmla="*/ 1004 w 1086"/>
                <a:gd name="T41" fmla="*/ 456 h 718"/>
                <a:gd name="T42" fmla="*/ 449 w 1086"/>
                <a:gd name="T43" fmla="*/ 636 h 718"/>
                <a:gd name="T44" fmla="*/ 405 w 1086"/>
                <a:gd name="T45" fmla="*/ 634 h 718"/>
                <a:gd name="T46" fmla="*/ 405 w 1086"/>
                <a:gd name="T47" fmla="*/ 718 h 718"/>
                <a:gd name="T48" fmla="*/ 1086 w 1086"/>
                <a:gd name="T49" fmla="*/ 718 h 718"/>
                <a:gd name="T50" fmla="*/ 1086 w 1086"/>
                <a:gd name="T51" fmla="*/ 0 h 718"/>
                <a:gd name="T52" fmla="*/ 405 w 1086"/>
                <a:gd name="T53" fmla="*/ 0 h 718"/>
                <a:gd name="T54" fmla="*/ 405 w 1086"/>
                <a:gd name="T55" fmla="*/ 467 h 718"/>
                <a:gd name="T56" fmla="*/ 405 w 1086"/>
                <a:gd name="T57" fmla="*/ 518 h 718"/>
                <a:gd name="T58" fmla="*/ 194 w 1086"/>
                <a:gd name="T59" fmla="*/ 317 h 718"/>
                <a:gd name="T60" fmla="*/ 405 w 1086"/>
                <a:gd name="T61" fmla="*/ 214 h 718"/>
                <a:gd name="T62" fmla="*/ 405 w 1086"/>
                <a:gd name="T63" fmla="*/ 270 h 718"/>
                <a:gd name="T64" fmla="*/ 405 w 1086"/>
                <a:gd name="T65" fmla="*/ 270 h 718"/>
                <a:gd name="T66" fmla="*/ 281 w 1086"/>
                <a:gd name="T67" fmla="*/ 327 h 718"/>
                <a:gd name="T68" fmla="*/ 405 w 1086"/>
                <a:gd name="T69" fmla="*/ 467 h 718"/>
                <a:gd name="T70" fmla="*/ 111 w 1086"/>
                <a:gd name="T71" fmla="*/ 309 h 718"/>
                <a:gd name="T72" fmla="*/ 405 w 1086"/>
                <a:gd name="T73" fmla="*/ 149 h 718"/>
                <a:gd name="T74" fmla="*/ 405 w 1086"/>
                <a:gd name="T75" fmla="*/ 97 h 718"/>
                <a:gd name="T76" fmla="*/ 0 w 1086"/>
                <a:gd name="T77" fmla="*/ 298 h 718"/>
                <a:gd name="T78" fmla="*/ 405 w 1086"/>
                <a:gd name="T79" fmla="*/ 634 h 718"/>
                <a:gd name="T80" fmla="*/ 405 w 1086"/>
                <a:gd name="T81" fmla="*/ 578 h 718"/>
                <a:gd name="T82" fmla="*/ 111 w 1086"/>
                <a:gd name="T83" fmla="*/ 309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086" h="718">
                  <a:moveTo>
                    <a:pt x="405" y="214"/>
                  </a:moveTo>
                  <a:cubicBezTo>
                    <a:pt x="405" y="149"/>
                    <a:pt x="405" y="149"/>
                    <a:pt x="405" y="149"/>
                  </a:cubicBezTo>
                  <a:cubicBezTo>
                    <a:pt x="412" y="149"/>
                    <a:pt x="418" y="148"/>
                    <a:pt x="424" y="148"/>
                  </a:cubicBezTo>
                  <a:cubicBezTo>
                    <a:pt x="602" y="143"/>
                    <a:pt x="719" y="301"/>
                    <a:pt x="719" y="301"/>
                  </a:cubicBezTo>
                  <a:cubicBezTo>
                    <a:pt x="719" y="301"/>
                    <a:pt x="593" y="476"/>
                    <a:pt x="458" y="476"/>
                  </a:cubicBezTo>
                  <a:cubicBezTo>
                    <a:pt x="438" y="476"/>
                    <a:pt x="421" y="472"/>
                    <a:pt x="405" y="467"/>
                  </a:cubicBezTo>
                  <a:cubicBezTo>
                    <a:pt x="405" y="270"/>
                    <a:pt x="405" y="270"/>
                    <a:pt x="405" y="270"/>
                  </a:cubicBezTo>
                  <a:cubicBezTo>
                    <a:pt x="474" y="279"/>
                    <a:pt x="488" y="309"/>
                    <a:pt x="530" y="378"/>
                  </a:cubicBezTo>
                  <a:cubicBezTo>
                    <a:pt x="622" y="300"/>
                    <a:pt x="622" y="300"/>
                    <a:pt x="622" y="300"/>
                  </a:cubicBezTo>
                  <a:cubicBezTo>
                    <a:pt x="622" y="300"/>
                    <a:pt x="555" y="212"/>
                    <a:pt x="441" y="212"/>
                  </a:cubicBezTo>
                  <a:cubicBezTo>
                    <a:pt x="429" y="212"/>
                    <a:pt x="417" y="213"/>
                    <a:pt x="405" y="214"/>
                  </a:cubicBezTo>
                  <a:moveTo>
                    <a:pt x="405" y="0"/>
                  </a:moveTo>
                  <a:cubicBezTo>
                    <a:pt x="405" y="97"/>
                    <a:pt x="405" y="97"/>
                    <a:pt x="405" y="97"/>
                  </a:cubicBezTo>
                  <a:cubicBezTo>
                    <a:pt x="412" y="96"/>
                    <a:pt x="418" y="96"/>
                    <a:pt x="424" y="95"/>
                  </a:cubicBezTo>
                  <a:cubicBezTo>
                    <a:pt x="671" y="87"/>
                    <a:pt x="832" y="298"/>
                    <a:pt x="832" y="298"/>
                  </a:cubicBezTo>
                  <a:cubicBezTo>
                    <a:pt x="832" y="298"/>
                    <a:pt x="647" y="523"/>
                    <a:pt x="455" y="523"/>
                  </a:cubicBezTo>
                  <a:cubicBezTo>
                    <a:pt x="437" y="523"/>
                    <a:pt x="421" y="521"/>
                    <a:pt x="405" y="518"/>
                  </a:cubicBezTo>
                  <a:cubicBezTo>
                    <a:pt x="405" y="578"/>
                    <a:pt x="405" y="578"/>
                    <a:pt x="405" y="578"/>
                  </a:cubicBezTo>
                  <a:cubicBezTo>
                    <a:pt x="419" y="580"/>
                    <a:pt x="432" y="581"/>
                    <a:pt x="447" y="581"/>
                  </a:cubicBezTo>
                  <a:cubicBezTo>
                    <a:pt x="626" y="581"/>
                    <a:pt x="755" y="489"/>
                    <a:pt x="881" y="381"/>
                  </a:cubicBezTo>
                  <a:cubicBezTo>
                    <a:pt x="902" y="398"/>
                    <a:pt x="987" y="438"/>
                    <a:pt x="1004" y="456"/>
                  </a:cubicBezTo>
                  <a:cubicBezTo>
                    <a:pt x="885" y="556"/>
                    <a:pt x="607" y="636"/>
                    <a:pt x="449" y="636"/>
                  </a:cubicBezTo>
                  <a:cubicBezTo>
                    <a:pt x="434" y="636"/>
                    <a:pt x="420" y="636"/>
                    <a:pt x="405" y="634"/>
                  </a:cubicBezTo>
                  <a:cubicBezTo>
                    <a:pt x="405" y="718"/>
                    <a:pt x="405" y="718"/>
                    <a:pt x="405" y="718"/>
                  </a:cubicBezTo>
                  <a:cubicBezTo>
                    <a:pt x="1086" y="718"/>
                    <a:pt x="1086" y="718"/>
                    <a:pt x="1086" y="718"/>
                  </a:cubicBezTo>
                  <a:cubicBezTo>
                    <a:pt x="1086" y="0"/>
                    <a:pt x="1086" y="0"/>
                    <a:pt x="1086" y="0"/>
                  </a:cubicBezTo>
                  <a:lnTo>
                    <a:pt x="405" y="0"/>
                  </a:lnTo>
                  <a:close/>
                  <a:moveTo>
                    <a:pt x="405" y="467"/>
                  </a:moveTo>
                  <a:cubicBezTo>
                    <a:pt x="405" y="518"/>
                    <a:pt x="405" y="518"/>
                    <a:pt x="405" y="518"/>
                  </a:cubicBezTo>
                  <a:cubicBezTo>
                    <a:pt x="240" y="489"/>
                    <a:pt x="194" y="317"/>
                    <a:pt x="194" y="317"/>
                  </a:cubicBezTo>
                  <a:cubicBezTo>
                    <a:pt x="194" y="317"/>
                    <a:pt x="273" y="228"/>
                    <a:pt x="405" y="214"/>
                  </a:cubicBezTo>
                  <a:cubicBezTo>
                    <a:pt x="405" y="270"/>
                    <a:pt x="405" y="270"/>
                    <a:pt x="405" y="270"/>
                  </a:cubicBezTo>
                  <a:cubicBezTo>
                    <a:pt x="405" y="270"/>
                    <a:pt x="405" y="270"/>
                    <a:pt x="405" y="270"/>
                  </a:cubicBezTo>
                  <a:cubicBezTo>
                    <a:pt x="336" y="262"/>
                    <a:pt x="281" y="327"/>
                    <a:pt x="281" y="327"/>
                  </a:cubicBezTo>
                  <a:cubicBezTo>
                    <a:pt x="281" y="327"/>
                    <a:pt x="312" y="436"/>
                    <a:pt x="405" y="467"/>
                  </a:cubicBezTo>
                  <a:moveTo>
                    <a:pt x="111" y="309"/>
                  </a:moveTo>
                  <a:cubicBezTo>
                    <a:pt x="111" y="309"/>
                    <a:pt x="209" y="164"/>
                    <a:pt x="405" y="149"/>
                  </a:cubicBezTo>
                  <a:cubicBezTo>
                    <a:pt x="405" y="97"/>
                    <a:pt x="405" y="97"/>
                    <a:pt x="405" y="97"/>
                  </a:cubicBezTo>
                  <a:cubicBezTo>
                    <a:pt x="188" y="114"/>
                    <a:pt x="0" y="298"/>
                    <a:pt x="0" y="298"/>
                  </a:cubicBezTo>
                  <a:cubicBezTo>
                    <a:pt x="0" y="298"/>
                    <a:pt x="106" y="606"/>
                    <a:pt x="405" y="634"/>
                  </a:cubicBezTo>
                  <a:cubicBezTo>
                    <a:pt x="405" y="578"/>
                    <a:pt x="405" y="578"/>
                    <a:pt x="405" y="578"/>
                  </a:cubicBezTo>
                  <a:cubicBezTo>
                    <a:pt x="186" y="551"/>
                    <a:pt x="111" y="309"/>
                    <a:pt x="111" y="309"/>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723453847"/>
      </p:ext>
    </p:extLst>
  </p:cSld>
  <p:clrMap bg1="dk2" tx1="lt1" bg2="dk1" tx2="lt2" accent1="accent1" accent2="accent2" accent3="accent3" accent4="accent4" accent5="accent5" accent6="accent6" hlink="hlink" folHlink="folHlink"/>
  <p:sldLayoutIdLst>
    <p:sldLayoutId id="2147483983" r:id="rId1"/>
    <p:sldLayoutId id="2147483984" r:id="rId2"/>
    <p:sldLayoutId id="2147483985" r:id="rId3"/>
    <p:sldLayoutId id="2147483986" r:id="rId4"/>
    <p:sldLayoutId id="2147483987" r:id="rId5"/>
    <p:sldLayoutId id="2147483988" r:id="rId6"/>
    <p:sldLayoutId id="2147483989" r:id="rId7"/>
    <p:sldLayoutId id="2147483990" r:id="rId8"/>
    <p:sldLayoutId id="2147483991" r:id="rId9"/>
    <p:sldLayoutId id="2147483992" r:id="rId10"/>
    <p:sldLayoutId id="2147483993" r:id="rId11"/>
    <p:sldLayoutId id="2147483994" r:id="rId12"/>
    <p:sldLayoutId id="2147483995" r:id="rId13"/>
  </p:sldLayoutIdLst>
  <p:hf hdr="0" ftr="0" dt="0"/>
  <p:txStyles>
    <p:titleStyle>
      <a:lvl1pPr algn="ctr" rtl="0" fontAlgn="base">
        <a:lnSpc>
          <a:spcPct val="90000"/>
        </a:lnSpc>
        <a:spcBef>
          <a:spcPct val="0"/>
        </a:spcBef>
        <a:spcAft>
          <a:spcPct val="0"/>
        </a:spcAft>
        <a:defRPr sz="3600" b="1" cap="all" baseline="0">
          <a:solidFill>
            <a:schemeClr val="bg1"/>
          </a:solidFill>
          <a:latin typeface="Trebuchet MS" panose="020B0603020202020204" pitchFamily="34" charset="0"/>
          <a:ea typeface="+mj-ea"/>
          <a:cs typeface="+mj-cs"/>
        </a:defRPr>
      </a:lvl1pPr>
      <a:lvl2pPr algn="l" rtl="0" fontAlgn="base">
        <a:spcBef>
          <a:spcPct val="0"/>
        </a:spcBef>
        <a:spcAft>
          <a:spcPct val="0"/>
        </a:spcAft>
        <a:defRPr sz="3200" b="1">
          <a:solidFill>
            <a:srgbClr val="73B900"/>
          </a:solidFill>
          <a:latin typeface="Arial" charset="0"/>
        </a:defRPr>
      </a:lvl2pPr>
      <a:lvl3pPr algn="l" rtl="0" fontAlgn="base">
        <a:spcBef>
          <a:spcPct val="0"/>
        </a:spcBef>
        <a:spcAft>
          <a:spcPct val="0"/>
        </a:spcAft>
        <a:defRPr sz="3200" b="1">
          <a:solidFill>
            <a:srgbClr val="73B900"/>
          </a:solidFill>
          <a:latin typeface="Arial" charset="0"/>
        </a:defRPr>
      </a:lvl3pPr>
      <a:lvl4pPr algn="l" rtl="0" fontAlgn="base">
        <a:spcBef>
          <a:spcPct val="0"/>
        </a:spcBef>
        <a:spcAft>
          <a:spcPct val="0"/>
        </a:spcAft>
        <a:defRPr sz="3200" b="1">
          <a:solidFill>
            <a:srgbClr val="73B900"/>
          </a:solidFill>
          <a:latin typeface="Arial" charset="0"/>
        </a:defRPr>
      </a:lvl4pPr>
      <a:lvl5pPr algn="l" rtl="0" fontAlgn="base">
        <a:spcBef>
          <a:spcPct val="0"/>
        </a:spcBef>
        <a:spcAft>
          <a:spcPct val="0"/>
        </a:spcAft>
        <a:defRPr sz="3200" b="1">
          <a:solidFill>
            <a:srgbClr val="73B900"/>
          </a:solidFill>
          <a:latin typeface="Arial" charset="0"/>
        </a:defRPr>
      </a:lvl5pPr>
      <a:lvl6pPr marL="457200" algn="l" rtl="0" eaLnBrk="1" fontAlgn="base" hangingPunct="1">
        <a:spcBef>
          <a:spcPct val="0"/>
        </a:spcBef>
        <a:spcAft>
          <a:spcPct val="0"/>
        </a:spcAft>
        <a:defRPr sz="3200" b="1">
          <a:solidFill>
            <a:srgbClr val="73B900"/>
          </a:solidFill>
          <a:latin typeface="Arial" charset="0"/>
        </a:defRPr>
      </a:lvl6pPr>
      <a:lvl7pPr marL="914400" algn="l" rtl="0" eaLnBrk="1" fontAlgn="base" hangingPunct="1">
        <a:spcBef>
          <a:spcPct val="0"/>
        </a:spcBef>
        <a:spcAft>
          <a:spcPct val="0"/>
        </a:spcAft>
        <a:defRPr sz="3200" b="1">
          <a:solidFill>
            <a:srgbClr val="73B900"/>
          </a:solidFill>
          <a:latin typeface="Arial" charset="0"/>
        </a:defRPr>
      </a:lvl7pPr>
      <a:lvl8pPr marL="1371600" algn="l" rtl="0" eaLnBrk="1" fontAlgn="base" hangingPunct="1">
        <a:spcBef>
          <a:spcPct val="0"/>
        </a:spcBef>
        <a:spcAft>
          <a:spcPct val="0"/>
        </a:spcAft>
        <a:defRPr sz="3200" b="1">
          <a:solidFill>
            <a:srgbClr val="73B900"/>
          </a:solidFill>
          <a:latin typeface="Arial" charset="0"/>
        </a:defRPr>
      </a:lvl8pPr>
      <a:lvl9pPr marL="1828800" algn="l" rtl="0" eaLnBrk="1" fontAlgn="base" hangingPunct="1">
        <a:spcBef>
          <a:spcPct val="0"/>
        </a:spcBef>
        <a:spcAft>
          <a:spcPct val="0"/>
        </a:spcAft>
        <a:defRPr sz="3200" b="1">
          <a:solidFill>
            <a:srgbClr val="73B900"/>
          </a:solidFill>
          <a:latin typeface="Arial" charset="0"/>
        </a:defRPr>
      </a:lvl9pPr>
    </p:titleStyle>
    <p:bodyStyle>
      <a:lvl1pPr marL="0" indent="0" algn="l" rtl="0" fontAlgn="base">
        <a:lnSpc>
          <a:spcPct val="90000"/>
        </a:lnSpc>
        <a:spcBef>
          <a:spcPts val="900"/>
        </a:spcBef>
        <a:spcAft>
          <a:spcPts val="900"/>
        </a:spcAft>
        <a:buClr>
          <a:schemeClr val="bg2"/>
        </a:buClr>
        <a:buSzPct val="100000"/>
        <a:buFontTx/>
        <a:buNone/>
        <a:defRPr sz="2000" b="0">
          <a:solidFill>
            <a:schemeClr val="bg1"/>
          </a:solidFill>
          <a:latin typeface="Trebuchet MS" pitchFamily="34" charset="0"/>
          <a:ea typeface="+mn-ea"/>
          <a:cs typeface="+mn-cs"/>
        </a:defRPr>
      </a:lvl1pPr>
      <a:lvl2pPr marL="571500" indent="0" algn="l" rtl="0" fontAlgn="base">
        <a:lnSpc>
          <a:spcPct val="90000"/>
        </a:lnSpc>
        <a:spcBef>
          <a:spcPts val="900"/>
        </a:spcBef>
        <a:spcAft>
          <a:spcPts val="900"/>
        </a:spcAft>
        <a:buClr>
          <a:schemeClr val="bg2"/>
        </a:buClr>
        <a:buSzPct val="100000"/>
        <a:buFontTx/>
        <a:buNone/>
        <a:defRPr sz="1800" b="0">
          <a:solidFill>
            <a:schemeClr val="bg1"/>
          </a:solidFill>
          <a:latin typeface="Trebuchet MS" pitchFamily="34" charset="0"/>
        </a:defRPr>
      </a:lvl2pPr>
      <a:lvl3pPr marL="1089025" indent="0" algn="l" rtl="0" fontAlgn="base">
        <a:lnSpc>
          <a:spcPct val="90000"/>
        </a:lnSpc>
        <a:spcBef>
          <a:spcPts val="900"/>
        </a:spcBef>
        <a:spcAft>
          <a:spcPts val="900"/>
        </a:spcAft>
        <a:buClr>
          <a:schemeClr val="bg2"/>
        </a:buClr>
        <a:buSzPct val="100000"/>
        <a:buFontTx/>
        <a:buNone/>
        <a:defRPr sz="1600" b="0">
          <a:solidFill>
            <a:schemeClr val="bg1"/>
          </a:solidFill>
          <a:latin typeface="Trebuchet MS" pitchFamily="34" charset="0"/>
        </a:defRPr>
      </a:lvl3pPr>
      <a:lvl4pPr marL="1774825" indent="-228600" algn="l" rtl="0" fontAlgn="base">
        <a:spcBef>
          <a:spcPct val="20000"/>
        </a:spcBef>
        <a:spcAft>
          <a:spcPct val="0"/>
        </a:spcAft>
        <a:buChar char="–"/>
        <a:defRPr sz="2000">
          <a:solidFill>
            <a:schemeClr val="bg1"/>
          </a:solidFill>
          <a:latin typeface="+mn-lt"/>
        </a:defRPr>
      </a:lvl4pPr>
      <a:lvl5pPr marL="2117725" indent="-228600" algn="l" rtl="0" fontAlgn="base">
        <a:spcBef>
          <a:spcPct val="20000"/>
        </a:spcBef>
        <a:spcAft>
          <a:spcPct val="0"/>
        </a:spcAft>
        <a:buChar char="»"/>
        <a:defRPr sz="2000">
          <a:solidFill>
            <a:schemeClr val="bg1"/>
          </a:solidFill>
          <a:latin typeface="+mn-lt"/>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1817529"/>
            <a:ext cx="10972800" cy="3695347"/>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4">
            <a:extLst>
              <a:ext uri="{28A0092B-C50C-407E-A947-70E740481C1C}">
                <a14:useLocalDpi xmlns:a14="http://schemas.microsoft.com/office/drawing/2010/main" val="0"/>
              </a:ext>
            </a:extLst>
          </a:blip>
          <a:srcRect t="1538" b="-1538"/>
          <a:stretch/>
        </p:blipFill>
        <p:spPr bwMode="black">
          <a:xfrm>
            <a:off x="0" y="5513832"/>
            <a:ext cx="10972800" cy="668655"/>
          </a:xfrm>
          <a:prstGeom prst="rect">
            <a:avLst/>
          </a:prstGeom>
        </p:spPr>
      </p:pic>
      <p:sp>
        <p:nvSpPr>
          <p:cNvPr id="2" name="Title Placeholder 1"/>
          <p:cNvSpPr>
            <a:spLocks noGrp="1"/>
          </p:cNvSpPr>
          <p:nvPr>
            <p:ph type="title"/>
          </p:nvPr>
        </p:nvSpPr>
        <p:spPr>
          <a:xfrm>
            <a:off x="1306421" y="724067"/>
            <a:ext cx="8642948" cy="944312"/>
          </a:xfrm>
          <a:prstGeom prst="rect">
            <a:avLst/>
          </a:prstGeom>
        </p:spPr>
        <p:txBody>
          <a:bodyPr vert="horz" lIns="91440" tIns="45720" rIns="91440" bIns="45720" rtlCol="0" anchor="t">
            <a:normAutofit/>
          </a:bodyPr>
          <a:lstStyle/>
          <a:p>
            <a:r>
              <a:rPr lang="en-US"/>
              <a:t>마스터 제목 스타일을 편집하려면 클릭</a:t>
            </a:r>
            <a:endParaRPr lang="en-US" dirty="0"/>
          </a:p>
        </p:txBody>
      </p:sp>
      <p:sp>
        <p:nvSpPr>
          <p:cNvPr id="3" name="Text Placeholder 2"/>
          <p:cNvSpPr>
            <a:spLocks noGrp="1"/>
          </p:cNvSpPr>
          <p:nvPr>
            <p:ph type="body" idx="1"/>
          </p:nvPr>
        </p:nvSpPr>
        <p:spPr>
          <a:xfrm>
            <a:off x="1306421" y="1814159"/>
            <a:ext cx="8642948" cy="3105552"/>
          </a:xfrm>
          <a:prstGeom prst="rect">
            <a:avLst/>
          </a:prstGeom>
        </p:spPr>
        <p:txBody>
          <a:bodyPr vert="horz" lIns="91440" tIns="45720" rIns="91440" bIns="45720" rtlCol="0">
            <a:normAutofit/>
          </a:bodyPr>
          <a:lstStyle/>
          <a:p>
            <a:pPr lvl="0"/>
            <a:r>
              <a:rPr lang="en-US"/>
              <a:t>마스터 텍스트 스타일을 편집하려면 클릭</a:t>
            </a:r>
          </a:p>
          <a:p>
            <a:pPr lvl="1"/>
            <a:r>
              <a:rPr lang="en-US"/>
              <a:t>레벨 2</a:t>
            </a:r>
          </a:p>
          <a:p>
            <a:pPr lvl="2"/>
            <a:r>
              <a:rPr lang="en-US"/>
              <a:t>레벨 3</a:t>
            </a:r>
          </a:p>
          <a:p>
            <a:pPr lvl="3"/>
            <a:r>
              <a:rPr lang="en-US"/>
              <a:t>레벨 4</a:t>
            </a:r>
          </a:p>
          <a:p>
            <a:pPr lvl="4"/>
            <a:r>
              <a:rPr lang="en-US"/>
              <a:t>레벨 5</a:t>
            </a:r>
            <a:endParaRPr lang="en-US" dirty="0"/>
          </a:p>
        </p:txBody>
      </p:sp>
      <p:sp>
        <p:nvSpPr>
          <p:cNvPr id="4" name="Date Placeholder 3"/>
          <p:cNvSpPr>
            <a:spLocks noGrp="1"/>
          </p:cNvSpPr>
          <p:nvPr>
            <p:ph type="dt" sz="half" idx="2"/>
          </p:nvPr>
        </p:nvSpPr>
        <p:spPr>
          <a:xfrm>
            <a:off x="6798724" y="297333"/>
            <a:ext cx="3150644" cy="278281"/>
          </a:xfrm>
          <a:prstGeom prst="rect">
            <a:avLst/>
          </a:prstGeom>
        </p:spPr>
        <p:txBody>
          <a:bodyPr vert="horz" lIns="91440" tIns="45720" rIns="91440" bIns="45720" rtlCol="0" anchor="ctr"/>
          <a:lstStyle>
            <a:lvl1pPr algn="r">
              <a:defRPr sz="900">
                <a:solidFill>
                  <a:schemeClr val="tx1">
                    <a:tint val="75000"/>
                  </a:schemeClr>
                </a:solidFill>
              </a:defRPr>
            </a:lvl1pPr>
          </a:lstStyle>
          <a:p>
            <a:fld id="{48A87A34-81AB-432B-8DAE-1953F412C126}" type="datetimeFigureOut">
              <a:rPr lang="en-US" dirty="0"/>
              <a:pPr/>
              <a:t>4/1/2022</a:t>
            </a:fld>
            <a:endParaRPr lang="en-US" dirty="0"/>
          </a:p>
        </p:txBody>
      </p:sp>
      <p:sp>
        <p:nvSpPr>
          <p:cNvPr id="5" name="Footer Placeholder 4"/>
          <p:cNvSpPr>
            <a:spLocks noGrp="1"/>
          </p:cNvSpPr>
          <p:nvPr>
            <p:ph type="ftr" sz="quarter" idx="3"/>
          </p:nvPr>
        </p:nvSpPr>
        <p:spPr>
          <a:xfrm>
            <a:off x="1306421" y="296377"/>
            <a:ext cx="5344952" cy="278281"/>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432055" y="719076"/>
            <a:ext cx="729917" cy="453220"/>
          </a:xfrm>
          <a:prstGeom prst="rect">
            <a:avLst/>
          </a:prstGeom>
        </p:spPr>
        <p:txBody>
          <a:bodyPr vert="horz" lIns="91440" tIns="45720" rIns="91440" bIns="45720" rtlCol="0" anchor="t"/>
          <a:lstStyle>
            <a:lvl1pPr algn="r">
              <a:defRPr sz="2520">
                <a:solidFill>
                  <a:schemeClr val="accent1"/>
                </a:solidFill>
              </a:defRPr>
            </a:lvl1pPr>
          </a:lstStyle>
          <a:p>
            <a:fld id="{6D22F896-40B5-4ADD-8801-0D06FADFA095}" type="slidenum">
              <a:rPr lang="en-US" dirty="0"/>
              <a:pPr/>
              <a:t>‹#›</a:t>
            </a:fld>
            <a:endParaRPr lang="en-US" dirty="0"/>
          </a:p>
        </p:txBody>
      </p:sp>
      <p:cxnSp>
        <p:nvCxnSpPr>
          <p:cNvPr id="10" name="Straight Connector 9"/>
          <p:cNvCxnSpPr/>
          <p:nvPr/>
        </p:nvCxnSpPr>
        <p:spPr>
          <a:xfrm>
            <a:off x="0" y="5515572"/>
            <a:ext cx="109728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823A6700-3A26-40EC-BA5C-71EB32A31744}"/>
              </a:ext>
            </a:extLst>
          </p:cNvPr>
          <p:cNvPicPr>
            <a:picLocks noChangeAspect="1"/>
          </p:cNvPicPr>
          <p:nvPr userDrawn="1"/>
        </p:nvPicPr>
        <p:blipFill>
          <a:blip r:embed="rId15" cstate="email">
            <a:extLst>
              <a:ext uri="{28A0092B-C50C-407E-A947-70E740481C1C}">
                <a14:useLocalDpi xmlns:a14="http://schemas.microsoft.com/office/drawing/2010/main"/>
              </a:ext>
            </a:extLst>
          </a:blip>
          <a:stretch>
            <a:fillRect/>
          </a:stretch>
        </p:blipFill>
        <p:spPr>
          <a:xfrm>
            <a:off x="10130818" y="5785419"/>
            <a:ext cx="580688" cy="206321"/>
          </a:xfrm>
          <a:prstGeom prst="rect">
            <a:avLst/>
          </a:prstGeom>
        </p:spPr>
      </p:pic>
    </p:spTree>
    <p:extLst>
      <p:ext uri="{BB962C8B-B14F-4D97-AF65-F5344CB8AC3E}">
        <p14:creationId xmlns:p14="http://schemas.microsoft.com/office/powerpoint/2010/main" val="2492106983"/>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Lst>
  <p:hf hdr="0" ftr="0" dt="0"/>
  <p:txStyles>
    <p:titleStyle>
      <a:lvl1pPr algn="l" defTabSz="822960" rtl="0" eaLnBrk="1" latinLnBrk="0" hangingPunct="1">
        <a:lnSpc>
          <a:spcPct val="90000"/>
        </a:lnSpc>
        <a:spcBef>
          <a:spcPct val="0"/>
        </a:spcBef>
        <a:buNone/>
        <a:defRPr sz="2880" b="0" i="0" kern="1200" cap="all">
          <a:solidFill>
            <a:schemeClr val="tx1"/>
          </a:solidFill>
          <a:effectLst/>
          <a:latin typeface="+mj-lt"/>
          <a:ea typeface="+mj-ea"/>
          <a:cs typeface="+mj-cs"/>
        </a:defRPr>
      </a:lvl1pPr>
    </p:titleStyle>
    <p:bodyStyle>
      <a:lvl1pPr marL="205740" indent="-205740" algn="l" defTabSz="822960" rtl="0" eaLnBrk="1" latinLnBrk="0" hangingPunct="1">
        <a:lnSpc>
          <a:spcPct val="120000"/>
        </a:lnSpc>
        <a:spcBef>
          <a:spcPts val="900"/>
        </a:spcBef>
        <a:buClr>
          <a:schemeClr val="accent1"/>
        </a:buClr>
        <a:buSzPct val="100000"/>
        <a:buFont typeface="Arial" panose="020B0604020202020204" pitchFamily="34" charset="0"/>
        <a:buChar char="•"/>
        <a:defRPr sz="1800" kern="1200">
          <a:solidFill>
            <a:schemeClr val="tx1"/>
          </a:solidFill>
          <a:effectLst/>
          <a:latin typeface="+mn-lt"/>
          <a:ea typeface="+mn-ea"/>
          <a:cs typeface="+mn-cs"/>
        </a:defRPr>
      </a:lvl1pPr>
      <a:lvl2pPr marL="617220" indent="-205740" algn="l" defTabSz="822960" rtl="0" eaLnBrk="1" latinLnBrk="0" hangingPunct="1">
        <a:lnSpc>
          <a:spcPct val="120000"/>
        </a:lnSpc>
        <a:spcBef>
          <a:spcPts val="450"/>
        </a:spcBef>
        <a:buClr>
          <a:schemeClr val="accent1"/>
        </a:buClr>
        <a:buSzPct val="100000"/>
        <a:buFont typeface="Arial" panose="020B0604020202020204" pitchFamily="34" charset="0"/>
        <a:buChar char="•"/>
        <a:defRPr sz="1620" kern="1200" cap="none" baseline="0">
          <a:solidFill>
            <a:schemeClr val="tx1"/>
          </a:solidFill>
          <a:effectLst/>
          <a:latin typeface="+mn-lt"/>
          <a:ea typeface="+mn-ea"/>
          <a:cs typeface="+mn-cs"/>
        </a:defRPr>
      </a:lvl2pPr>
      <a:lvl3pPr marL="1028700" indent="-205740" algn="l" defTabSz="822960" rtl="0" eaLnBrk="1" latinLnBrk="0" hangingPunct="1">
        <a:lnSpc>
          <a:spcPct val="120000"/>
        </a:lnSpc>
        <a:spcBef>
          <a:spcPts val="450"/>
        </a:spcBef>
        <a:buClr>
          <a:schemeClr val="accent1"/>
        </a:buClr>
        <a:buSzPct val="100000"/>
        <a:buFont typeface="Arial" panose="020B0604020202020204" pitchFamily="34" charset="0"/>
        <a:buChar char="•"/>
        <a:defRPr sz="1440" kern="1200">
          <a:solidFill>
            <a:schemeClr val="tx1"/>
          </a:solidFill>
          <a:effectLst/>
          <a:latin typeface="+mn-lt"/>
          <a:ea typeface="+mn-ea"/>
          <a:cs typeface="+mn-cs"/>
        </a:defRPr>
      </a:lvl3pPr>
      <a:lvl4pPr marL="1440180" indent="-205740" algn="l" defTabSz="822960" rtl="0" eaLnBrk="1" latinLnBrk="0" hangingPunct="1">
        <a:lnSpc>
          <a:spcPct val="120000"/>
        </a:lnSpc>
        <a:spcBef>
          <a:spcPts val="450"/>
        </a:spcBef>
        <a:buClr>
          <a:schemeClr val="accent1"/>
        </a:buClr>
        <a:buSzPct val="100000"/>
        <a:buFont typeface="Arial" panose="020B0604020202020204" pitchFamily="34" charset="0"/>
        <a:buChar char="•"/>
        <a:defRPr sz="1260" kern="1200" cap="none" baseline="0">
          <a:solidFill>
            <a:schemeClr val="tx1"/>
          </a:solidFill>
          <a:effectLst/>
          <a:latin typeface="+mn-lt"/>
          <a:ea typeface="+mn-ea"/>
          <a:cs typeface="+mn-cs"/>
        </a:defRPr>
      </a:lvl4pPr>
      <a:lvl5pPr marL="1851660" indent="-205740" algn="l" defTabSz="822960" rtl="0" eaLnBrk="1" latinLnBrk="0" hangingPunct="1">
        <a:lnSpc>
          <a:spcPct val="120000"/>
        </a:lnSpc>
        <a:spcBef>
          <a:spcPts val="450"/>
        </a:spcBef>
        <a:buClr>
          <a:schemeClr val="accent1"/>
        </a:buClr>
        <a:buSzPct val="100000"/>
        <a:buFont typeface="Arial" panose="020B0604020202020204" pitchFamily="34" charset="0"/>
        <a:buChar char="•"/>
        <a:defRPr sz="1080" kern="1200">
          <a:solidFill>
            <a:schemeClr val="tx1"/>
          </a:solidFill>
          <a:effectLst/>
          <a:latin typeface="+mn-lt"/>
          <a:ea typeface="+mn-ea"/>
          <a:cs typeface="+mn-cs"/>
        </a:defRPr>
      </a:lvl5pPr>
      <a:lvl6pPr marL="2263140" indent="-205740" algn="l" defTabSz="822960" rtl="0" eaLnBrk="1" latinLnBrk="0" hangingPunct="1">
        <a:lnSpc>
          <a:spcPct val="120000"/>
        </a:lnSpc>
        <a:spcBef>
          <a:spcPts val="450"/>
        </a:spcBef>
        <a:buClr>
          <a:schemeClr val="accent1"/>
        </a:buClr>
        <a:buSzPct val="100000"/>
        <a:buFont typeface="Arial" panose="020B0604020202020204" pitchFamily="34" charset="0"/>
        <a:buChar char="•"/>
        <a:defRPr sz="1080" kern="1200">
          <a:solidFill>
            <a:schemeClr val="tx1"/>
          </a:solidFill>
          <a:effectLst/>
          <a:latin typeface="+mn-lt"/>
          <a:ea typeface="+mn-ea"/>
          <a:cs typeface="+mn-cs"/>
        </a:defRPr>
      </a:lvl6pPr>
      <a:lvl7pPr marL="2674620" indent="-205740" algn="l" defTabSz="822960" rtl="0" eaLnBrk="1" latinLnBrk="0" hangingPunct="1">
        <a:lnSpc>
          <a:spcPct val="120000"/>
        </a:lnSpc>
        <a:spcBef>
          <a:spcPts val="450"/>
        </a:spcBef>
        <a:buClr>
          <a:schemeClr val="accent1"/>
        </a:buClr>
        <a:buSzPct val="100000"/>
        <a:buFont typeface="Arial" panose="020B0604020202020204" pitchFamily="34" charset="0"/>
        <a:buChar char="•"/>
        <a:defRPr sz="1080" kern="1200">
          <a:solidFill>
            <a:schemeClr val="tx1"/>
          </a:solidFill>
          <a:effectLst/>
          <a:latin typeface="+mn-lt"/>
          <a:ea typeface="+mn-ea"/>
          <a:cs typeface="+mn-cs"/>
        </a:defRPr>
      </a:lvl7pPr>
      <a:lvl8pPr marL="3086100" indent="-205740" algn="l" defTabSz="822960" rtl="0" eaLnBrk="1" latinLnBrk="0" hangingPunct="1">
        <a:lnSpc>
          <a:spcPct val="120000"/>
        </a:lnSpc>
        <a:spcBef>
          <a:spcPts val="450"/>
        </a:spcBef>
        <a:buClr>
          <a:schemeClr val="accent1"/>
        </a:buClr>
        <a:buSzPct val="100000"/>
        <a:buFont typeface="Arial" panose="020B0604020202020204" pitchFamily="34" charset="0"/>
        <a:buChar char="•"/>
        <a:defRPr sz="1080" kern="1200" baseline="0">
          <a:solidFill>
            <a:schemeClr val="tx1"/>
          </a:solidFill>
          <a:effectLst/>
          <a:latin typeface="+mn-lt"/>
          <a:ea typeface="+mn-ea"/>
          <a:cs typeface="+mn-cs"/>
        </a:defRPr>
      </a:lvl8pPr>
      <a:lvl9pPr marL="3497580" indent="-205740" algn="l" defTabSz="822960" rtl="0" eaLnBrk="1" latinLnBrk="0" hangingPunct="1">
        <a:lnSpc>
          <a:spcPct val="120000"/>
        </a:lnSpc>
        <a:spcBef>
          <a:spcPts val="450"/>
        </a:spcBef>
        <a:buClr>
          <a:schemeClr val="accent1"/>
        </a:buClr>
        <a:buSzPct val="100000"/>
        <a:buFont typeface="Arial" panose="020B0604020202020204" pitchFamily="34" charset="0"/>
        <a:buChar char="•"/>
        <a:defRPr sz="1080" kern="1200" baseline="0">
          <a:solidFill>
            <a:schemeClr val="tx1"/>
          </a:solidFill>
          <a:effectLst/>
          <a:latin typeface="+mn-lt"/>
          <a:ea typeface="+mn-ea"/>
          <a:cs typeface="+mn-cs"/>
        </a:defRPr>
      </a:lvl9pPr>
    </p:bodyStyle>
    <p:otherStyle>
      <a:defPPr>
        <a:defRPr lang="en-US"/>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99743" y="521208"/>
            <a:ext cx="9973315" cy="590931"/>
          </a:xfrm>
          <a:prstGeom prst="rect">
            <a:avLst/>
          </a:prstGeom>
          <a:noFill/>
          <a:ln w="9525">
            <a:noFill/>
            <a:miter lim="800000"/>
            <a:headEnd/>
            <a:tailEnd/>
          </a:ln>
        </p:spPr>
        <p:txBody>
          <a:bodyPr vert="horz" wrap="square" lIns="91440" tIns="45720" rIns="91440" bIns="45720" numCol="1" anchor="b" anchorCtr="0" compatLnSpc="1">
            <a:prstTxWarp prst="textNoShape">
              <a:avLst/>
            </a:prstTxWarp>
            <a:noAutofit/>
          </a:bodyPr>
          <a:lstStyle/>
          <a:p>
            <a:pPr lvl="0"/>
            <a:r>
              <a:rPr lang="en-US"/>
              <a:t>마스터 제목 스타일을 편집하려면 클릭</a:t>
            </a:r>
            <a:endParaRPr lang="en-US" dirty="0"/>
          </a:p>
        </p:txBody>
      </p:sp>
      <p:sp>
        <p:nvSpPr>
          <p:cNvPr id="1027" name="Rectangle 3"/>
          <p:cNvSpPr>
            <a:spLocks noGrp="1" noChangeArrowheads="1"/>
          </p:cNvSpPr>
          <p:nvPr>
            <p:ph type="body" idx="1"/>
          </p:nvPr>
        </p:nvSpPr>
        <p:spPr bwMode="auto">
          <a:xfrm>
            <a:off x="517402" y="2002368"/>
            <a:ext cx="9948931" cy="373424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마스터 텍스트 스타일을 편집하려면 클릭</a:t>
            </a:r>
          </a:p>
          <a:p>
            <a:pPr lvl="1"/>
            <a:r>
              <a:rPr lang="en-US" dirty="0"/>
              <a:t>레벨 2</a:t>
            </a:r>
          </a:p>
        </p:txBody>
      </p:sp>
      <p:pic>
        <p:nvPicPr>
          <p:cNvPr id="6" name="Google Shape;78;p14">
            <a:extLst>
              <a:ext uri="{FF2B5EF4-FFF2-40B4-BE49-F238E27FC236}">
                <a16:creationId xmlns:a16="http://schemas.microsoft.com/office/drawing/2014/main" id="{314CEB40-1739-4D24-83DA-0CE9763BE5FC}"/>
              </a:ext>
            </a:extLst>
          </p:cNvPr>
          <p:cNvPicPr preferRelativeResize="0"/>
          <p:nvPr/>
        </p:nvPicPr>
        <p:blipFill rotWithShape="1">
          <a:blip r:embed="rId21" cstate="screen">
            <a:alphaModFix/>
            <a:extLst>
              <a:ext uri="{28A0092B-C50C-407E-A947-70E740481C1C}">
                <a14:useLocalDpi xmlns:a14="http://schemas.microsoft.com/office/drawing/2010/main"/>
              </a:ext>
            </a:extLst>
          </a:blip>
          <a:srcRect/>
          <a:stretch/>
        </p:blipFill>
        <p:spPr>
          <a:xfrm>
            <a:off x="10130817" y="5785420"/>
            <a:ext cx="580686" cy="206320"/>
          </a:xfrm>
          <a:prstGeom prst="rect">
            <a:avLst/>
          </a:prstGeom>
          <a:noFill/>
          <a:ln>
            <a:noFill/>
          </a:ln>
        </p:spPr>
      </p:pic>
      <p:sp>
        <p:nvSpPr>
          <p:cNvPr id="7" name="Google Shape;79;p14">
            <a:extLst>
              <a:ext uri="{FF2B5EF4-FFF2-40B4-BE49-F238E27FC236}">
                <a16:creationId xmlns:a16="http://schemas.microsoft.com/office/drawing/2014/main" id="{6BDE7C07-CEF7-436D-9B76-D06FF957C348}"/>
              </a:ext>
            </a:extLst>
          </p:cNvPr>
          <p:cNvSpPr txBox="1"/>
          <p:nvPr/>
        </p:nvSpPr>
        <p:spPr>
          <a:xfrm>
            <a:off x="9762253" y="5831285"/>
            <a:ext cx="321000" cy="1614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chemeClr val="accent4"/>
              </a:buClr>
              <a:buSzPts val="200"/>
              <a:buFont typeface="Trebuchet MS"/>
              <a:buNone/>
            </a:pPr>
            <a:fld id="{00000000-1234-1234-1234-123412341234}" type="slidenum">
              <a:rPr lang="en-US" sz="800" b="0" i="0" u="none" strike="noStrike" cap="none">
                <a:solidFill>
                  <a:schemeClr val="accent4"/>
                </a:solidFill>
                <a:latin typeface="Trebuchet MS"/>
                <a:ea typeface="Trebuchet MS"/>
                <a:cs typeface="Trebuchet MS"/>
                <a:sym typeface="Trebuchet MS"/>
              </a:rPr>
              <a:t>‹#›</a:t>
            </a:fld>
            <a:r>
              <a:rPr lang="en-US" sz="1100" b="0" i="0" u="none" strike="noStrike" cap="none" dirty="0">
                <a:solidFill>
                  <a:srgbClr val="12FEB6"/>
                </a:solidFill>
                <a:latin typeface="Questrial"/>
                <a:ea typeface="Questrial"/>
                <a:cs typeface="Questrial"/>
                <a:sym typeface="Questrial"/>
              </a:rPr>
              <a:t> </a:t>
            </a:r>
            <a:endParaRPr sz="1300" dirty="0"/>
          </a:p>
        </p:txBody>
      </p:sp>
    </p:spTree>
    <p:extLst>
      <p:ext uri="{BB962C8B-B14F-4D97-AF65-F5344CB8AC3E}">
        <p14:creationId xmlns:p14="http://schemas.microsoft.com/office/powerpoint/2010/main" val="2222566873"/>
      </p:ext>
    </p:extLst>
  </p:cSld>
  <p:clrMap bg1="dk2" tx1="lt1" bg2="dk1" tx2="lt2" accent1="accent1" accent2="accent2" accent3="accent3" accent4="accent4" accent5="accent5" accent6="accent6" hlink="hlink" folHlink="folHlink"/>
  <p:sldLayoutIdLst>
    <p:sldLayoutId id="2147484010" r:id="rId1"/>
    <p:sldLayoutId id="2147484011" r:id="rId2"/>
    <p:sldLayoutId id="2147484012" r:id="rId3"/>
    <p:sldLayoutId id="2147484013" r:id="rId4"/>
    <p:sldLayoutId id="2147484014" r:id="rId5"/>
    <p:sldLayoutId id="2147484015" r:id="rId6"/>
    <p:sldLayoutId id="2147484016" r:id="rId7"/>
    <p:sldLayoutId id="2147484017" r:id="rId8"/>
    <p:sldLayoutId id="2147484018" r:id="rId9"/>
    <p:sldLayoutId id="2147484019" r:id="rId10"/>
    <p:sldLayoutId id="2147484020" r:id="rId11"/>
    <p:sldLayoutId id="2147484021" r:id="rId12"/>
    <p:sldLayoutId id="2147484022" r:id="rId13"/>
    <p:sldLayoutId id="2147484023" r:id="rId14"/>
    <p:sldLayoutId id="2147484024" r:id="rId15"/>
    <p:sldLayoutId id="2147484025" r:id="rId16"/>
    <p:sldLayoutId id="2147484026" r:id="rId17"/>
    <p:sldLayoutId id="2147484027" r:id="rId18"/>
    <p:sldLayoutId id="2147484028" r:id="rId19"/>
  </p:sldLayoutIdLst>
  <p:hf hdr="0" ftr="0" dt="0"/>
  <p:txStyles>
    <p:titleStyle>
      <a:lvl1pPr algn="ctr" rtl="0" eaLnBrk="1" fontAlgn="base" hangingPunct="1">
        <a:lnSpc>
          <a:spcPct val="90000"/>
        </a:lnSpc>
        <a:spcBef>
          <a:spcPct val="0"/>
        </a:spcBef>
        <a:spcAft>
          <a:spcPct val="0"/>
        </a:spcAft>
        <a:defRPr sz="3600" b="0" cap="all" baseline="0">
          <a:solidFill>
            <a:schemeClr val="bg1"/>
          </a:solidFill>
          <a:latin typeface="Trebuchet MS" panose="020B0603020202020204" pitchFamily="34" charset="0"/>
          <a:ea typeface="+mj-ea"/>
          <a:cs typeface="+mj-cs"/>
        </a:defRPr>
      </a:lvl1pPr>
      <a:lvl2pPr algn="l" rtl="0" eaLnBrk="1" fontAlgn="base" hangingPunct="1">
        <a:spcBef>
          <a:spcPct val="0"/>
        </a:spcBef>
        <a:spcAft>
          <a:spcPct val="0"/>
        </a:spcAft>
        <a:defRPr sz="3200" b="1">
          <a:solidFill>
            <a:srgbClr val="73B900"/>
          </a:solidFill>
          <a:latin typeface="Arial" charset="0"/>
        </a:defRPr>
      </a:lvl2pPr>
      <a:lvl3pPr algn="l" rtl="0" eaLnBrk="1" fontAlgn="base" hangingPunct="1">
        <a:spcBef>
          <a:spcPct val="0"/>
        </a:spcBef>
        <a:spcAft>
          <a:spcPct val="0"/>
        </a:spcAft>
        <a:defRPr sz="3200" b="1">
          <a:solidFill>
            <a:srgbClr val="73B900"/>
          </a:solidFill>
          <a:latin typeface="Arial" charset="0"/>
        </a:defRPr>
      </a:lvl3pPr>
      <a:lvl4pPr algn="l" rtl="0" eaLnBrk="1" fontAlgn="base" hangingPunct="1">
        <a:spcBef>
          <a:spcPct val="0"/>
        </a:spcBef>
        <a:spcAft>
          <a:spcPct val="0"/>
        </a:spcAft>
        <a:defRPr sz="3200" b="1">
          <a:solidFill>
            <a:srgbClr val="73B900"/>
          </a:solidFill>
          <a:latin typeface="Arial" charset="0"/>
        </a:defRPr>
      </a:lvl4pPr>
      <a:lvl5pPr algn="l" rtl="0" eaLnBrk="1" fontAlgn="base" hangingPunct="1">
        <a:spcBef>
          <a:spcPct val="0"/>
        </a:spcBef>
        <a:spcAft>
          <a:spcPct val="0"/>
        </a:spcAft>
        <a:defRPr sz="3200" b="1">
          <a:solidFill>
            <a:srgbClr val="73B900"/>
          </a:solidFill>
          <a:latin typeface="Arial" charset="0"/>
        </a:defRPr>
      </a:lvl5pPr>
      <a:lvl6pPr marL="457200" algn="l" rtl="0" eaLnBrk="1" fontAlgn="base" hangingPunct="1">
        <a:spcBef>
          <a:spcPct val="0"/>
        </a:spcBef>
        <a:spcAft>
          <a:spcPct val="0"/>
        </a:spcAft>
        <a:defRPr sz="3200" b="1">
          <a:solidFill>
            <a:srgbClr val="73B900"/>
          </a:solidFill>
          <a:latin typeface="Arial" charset="0"/>
        </a:defRPr>
      </a:lvl6pPr>
      <a:lvl7pPr marL="914400" algn="l" rtl="0" eaLnBrk="1" fontAlgn="base" hangingPunct="1">
        <a:spcBef>
          <a:spcPct val="0"/>
        </a:spcBef>
        <a:spcAft>
          <a:spcPct val="0"/>
        </a:spcAft>
        <a:defRPr sz="3200" b="1">
          <a:solidFill>
            <a:srgbClr val="73B900"/>
          </a:solidFill>
          <a:latin typeface="Arial" charset="0"/>
        </a:defRPr>
      </a:lvl7pPr>
      <a:lvl8pPr marL="1371600" algn="l" rtl="0" eaLnBrk="1" fontAlgn="base" hangingPunct="1">
        <a:spcBef>
          <a:spcPct val="0"/>
        </a:spcBef>
        <a:spcAft>
          <a:spcPct val="0"/>
        </a:spcAft>
        <a:defRPr sz="3200" b="1">
          <a:solidFill>
            <a:srgbClr val="73B900"/>
          </a:solidFill>
          <a:latin typeface="Arial" charset="0"/>
        </a:defRPr>
      </a:lvl8pPr>
      <a:lvl9pPr marL="1828800" algn="l" rtl="0" eaLnBrk="1" fontAlgn="base" hangingPunct="1">
        <a:spcBef>
          <a:spcPct val="0"/>
        </a:spcBef>
        <a:spcAft>
          <a:spcPct val="0"/>
        </a:spcAft>
        <a:defRPr sz="3200" b="1">
          <a:solidFill>
            <a:srgbClr val="73B900"/>
          </a:solidFill>
          <a:latin typeface="Arial" charset="0"/>
        </a:defRPr>
      </a:lvl9pPr>
    </p:titleStyle>
    <p:bodyStyle>
      <a:lvl1pPr marL="0" indent="0" algn="l" rtl="0" eaLnBrk="1" fontAlgn="base" hangingPunct="1">
        <a:lnSpc>
          <a:spcPct val="90000"/>
        </a:lnSpc>
        <a:spcBef>
          <a:spcPts val="900"/>
        </a:spcBef>
        <a:spcAft>
          <a:spcPts val="900"/>
        </a:spcAft>
        <a:buClr>
          <a:schemeClr val="bg2"/>
        </a:buClr>
        <a:buSzPct val="100000"/>
        <a:buFontTx/>
        <a:buNone/>
        <a:defRPr sz="1400" b="0">
          <a:solidFill>
            <a:schemeClr val="accent4"/>
          </a:solidFill>
          <a:latin typeface="Trebuchet MS" pitchFamily="34" charset="0"/>
          <a:ea typeface="+mn-ea"/>
          <a:cs typeface="+mn-cs"/>
        </a:defRPr>
      </a:lvl1pPr>
      <a:lvl2pPr marL="571500" indent="0" algn="l" rtl="0" eaLnBrk="1" fontAlgn="base" hangingPunct="1">
        <a:lnSpc>
          <a:spcPct val="90000"/>
        </a:lnSpc>
        <a:spcBef>
          <a:spcPts val="900"/>
        </a:spcBef>
        <a:spcAft>
          <a:spcPts val="900"/>
        </a:spcAft>
        <a:buClr>
          <a:schemeClr val="bg2"/>
        </a:buClr>
        <a:buSzPct val="100000"/>
        <a:buFontTx/>
        <a:buNone/>
        <a:defRPr sz="1200" b="0">
          <a:solidFill>
            <a:schemeClr val="accent4"/>
          </a:solidFill>
          <a:latin typeface="Trebuchet MS" pitchFamily="34" charset="0"/>
        </a:defRPr>
      </a:lvl2pPr>
      <a:lvl3pPr marL="1089025" indent="0" algn="l" rtl="0" eaLnBrk="1" fontAlgn="base" hangingPunct="1">
        <a:lnSpc>
          <a:spcPct val="90000"/>
        </a:lnSpc>
        <a:spcBef>
          <a:spcPts val="900"/>
        </a:spcBef>
        <a:spcAft>
          <a:spcPts val="900"/>
        </a:spcAft>
        <a:buClr>
          <a:schemeClr val="bg2"/>
        </a:buClr>
        <a:buSzPct val="100000"/>
        <a:buFontTx/>
        <a:buNone/>
        <a:defRPr sz="1100" b="0">
          <a:solidFill>
            <a:schemeClr val="accent4"/>
          </a:solidFill>
          <a:latin typeface="Trebuchet MS" pitchFamily="34" charset="0"/>
        </a:defRPr>
      </a:lvl3pPr>
      <a:lvl4pPr marL="1774825" indent="-228600" algn="l" rtl="0" eaLnBrk="1" fontAlgn="base" hangingPunct="1">
        <a:spcBef>
          <a:spcPct val="20000"/>
        </a:spcBef>
        <a:spcAft>
          <a:spcPct val="0"/>
        </a:spcAft>
        <a:buChar char="–"/>
        <a:defRPr sz="2000">
          <a:solidFill>
            <a:schemeClr val="bg1"/>
          </a:solidFill>
          <a:latin typeface="+mn-lt"/>
        </a:defRPr>
      </a:lvl4pPr>
      <a:lvl5pPr marL="2117725" indent="-228600" algn="l" rtl="0" eaLnBrk="1" fontAlgn="base" hangingPunct="1">
        <a:spcBef>
          <a:spcPct val="20000"/>
        </a:spcBef>
        <a:spcAft>
          <a:spcPct val="0"/>
        </a:spcAft>
        <a:buChar char="»"/>
        <a:defRPr sz="2000">
          <a:solidFill>
            <a:schemeClr val="bg1"/>
          </a:solidFill>
          <a:latin typeface="+mn-lt"/>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Shape 75"/>
        <p:cNvGrpSpPr/>
        <p:nvPr/>
      </p:nvGrpSpPr>
      <p:grpSpPr>
        <a:xfrm>
          <a:off x="0" y="0"/>
          <a:ext cx="0" cy="0"/>
          <a:chOff x="0" y="0"/>
          <a:chExt cx="0" cy="0"/>
        </a:xfrm>
      </p:grpSpPr>
      <p:sp>
        <p:nvSpPr>
          <p:cNvPr id="76" name="Google Shape;76;p14"/>
          <p:cNvSpPr txBox="1">
            <a:spLocks noGrp="1"/>
          </p:cNvSpPr>
          <p:nvPr>
            <p:ph type="title"/>
          </p:nvPr>
        </p:nvSpPr>
        <p:spPr>
          <a:xfrm>
            <a:off x="499744" y="653531"/>
            <a:ext cx="9973200" cy="591000"/>
          </a:xfrm>
          <a:prstGeom prst="rect">
            <a:avLst/>
          </a:prstGeom>
          <a:noFill/>
          <a:ln>
            <a:noFill/>
          </a:ln>
        </p:spPr>
        <p:txBody>
          <a:bodyPr spcFirstLastPara="1" wrap="square" lIns="82275" tIns="82275" rIns="82275" bIns="82275" anchor="b" anchorCtr="0"/>
          <a:lstStyle>
            <a:lvl1pPr marR="0" lvl="0" algn="ctr" rtl="0">
              <a:lnSpc>
                <a:spcPct val="90000"/>
              </a:lnSpc>
              <a:spcBef>
                <a:spcPts val="0"/>
              </a:spcBef>
              <a:spcAft>
                <a:spcPts val="0"/>
              </a:spcAft>
              <a:buClr>
                <a:schemeClr val="dk2"/>
              </a:buClr>
              <a:buSzPts val="3200"/>
              <a:buFont typeface="Trebuchet MS"/>
              <a:buNone/>
              <a:defRPr sz="3200" b="1" i="0" u="none" strike="noStrike" cap="none">
                <a:solidFill>
                  <a:schemeClr val="dk2"/>
                </a:solidFill>
                <a:latin typeface="Trebuchet MS"/>
                <a:ea typeface="Trebuchet MS"/>
                <a:cs typeface="Trebuchet MS"/>
                <a:sym typeface="Trebuchet MS"/>
              </a:defRPr>
            </a:lvl1pPr>
            <a:lvl2pPr marR="0" lvl="1" algn="l" rtl="0">
              <a:spcBef>
                <a:spcPts val="0"/>
              </a:spcBef>
              <a:spcAft>
                <a:spcPts val="0"/>
              </a:spcAft>
              <a:buClr>
                <a:srgbClr val="73B900"/>
              </a:buClr>
              <a:buSzPts val="2900"/>
              <a:buFont typeface="Arial"/>
              <a:buNone/>
              <a:defRPr sz="2900" b="1" i="0" u="none" strike="noStrike" cap="none">
                <a:solidFill>
                  <a:srgbClr val="73B900"/>
                </a:solidFill>
                <a:latin typeface="Arial"/>
                <a:ea typeface="Arial"/>
                <a:cs typeface="Arial"/>
                <a:sym typeface="Arial"/>
              </a:defRPr>
            </a:lvl2pPr>
            <a:lvl3pPr marR="0" lvl="2" algn="l" rtl="0">
              <a:spcBef>
                <a:spcPts val="0"/>
              </a:spcBef>
              <a:spcAft>
                <a:spcPts val="0"/>
              </a:spcAft>
              <a:buClr>
                <a:srgbClr val="73B900"/>
              </a:buClr>
              <a:buSzPts val="2900"/>
              <a:buFont typeface="Arial"/>
              <a:buNone/>
              <a:defRPr sz="2900" b="1" i="0" u="none" strike="noStrike" cap="none">
                <a:solidFill>
                  <a:srgbClr val="73B900"/>
                </a:solidFill>
                <a:latin typeface="Arial"/>
                <a:ea typeface="Arial"/>
                <a:cs typeface="Arial"/>
                <a:sym typeface="Arial"/>
              </a:defRPr>
            </a:lvl3pPr>
            <a:lvl4pPr marR="0" lvl="3" algn="l" rtl="0">
              <a:spcBef>
                <a:spcPts val="0"/>
              </a:spcBef>
              <a:spcAft>
                <a:spcPts val="0"/>
              </a:spcAft>
              <a:buClr>
                <a:srgbClr val="73B900"/>
              </a:buClr>
              <a:buSzPts val="2900"/>
              <a:buFont typeface="Arial"/>
              <a:buNone/>
              <a:defRPr sz="2900" b="1" i="0" u="none" strike="noStrike" cap="none">
                <a:solidFill>
                  <a:srgbClr val="73B900"/>
                </a:solidFill>
                <a:latin typeface="Arial"/>
                <a:ea typeface="Arial"/>
                <a:cs typeface="Arial"/>
                <a:sym typeface="Arial"/>
              </a:defRPr>
            </a:lvl4pPr>
            <a:lvl5pPr marR="0" lvl="4" algn="l" rtl="0">
              <a:spcBef>
                <a:spcPts val="0"/>
              </a:spcBef>
              <a:spcAft>
                <a:spcPts val="0"/>
              </a:spcAft>
              <a:buClr>
                <a:srgbClr val="73B900"/>
              </a:buClr>
              <a:buSzPts val="2900"/>
              <a:buFont typeface="Arial"/>
              <a:buNone/>
              <a:defRPr sz="2900" b="1" i="0" u="none" strike="noStrike" cap="none">
                <a:solidFill>
                  <a:srgbClr val="73B900"/>
                </a:solidFill>
                <a:latin typeface="Arial"/>
                <a:ea typeface="Arial"/>
                <a:cs typeface="Arial"/>
                <a:sym typeface="Arial"/>
              </a:defRPr>
            </a:lvl5pPr>
            <a:lvl6pPr marR="0" lvl="5" algn="l" rtl="0">
              <a:spcBef>
                <a:spcPts val="0"/>
              </a:spcBef>
              <a:spcAft>
                <a:spcPts val="0"/>
              </a:spcAft>
              <a:buClr>
                <a:srgbClr val="73B900"/>
              </a:buClr>
              <a:buSzPts val="2900"/>
              <a:buFont typeface="Arial"/>
              <a:buNone/>
              <a:defRPr sz="2900" b="1" i="0" u="none" strike="noStrike" cap="none">
                <a:solidFill>
                  <a:srgbClr val="73B900"/>
                </a:solidFill>
                <a:latin typeface="Arial"/>
                <a:ea typeface="Arial"/>
                <a:cs typeface="Arial"/>
                <a:sym typeface="Arial"/>
              </a:defRPr>
            </a:lvl6pPr>
            <a:lvl7pPr marR="0" lvl="6" algn="l" rtl="0">
              <a:spcBef>
                <a:spcPts val="0"/>
              </a:spcBef>
              <a:spcAft>
                <a:spcPts val="0"/>
              </a:spcAft>
              <a:buClr>
                <a:srgbClr val="73B900"/>
              </a:buClr>
              <a:buSzPts val="2900"/>
              <a:buFont typeface="Arial"/>
              <a:buNone/>
              <a:defRPr sz="2900" b="1" i="0" u="none" strike="noStrike" cap="none">
                <a:solidFill>
                  <a:srgbClr val="73B900"/>
                </a:solidFill>
                <a:latin typeface="Arial"/>
                <a:ea typeface="Arial"/>
                <a:cs typeface="Arial"/>
                <a:sym typeface="Arial"/>
              </a:defRPr>
            </a:lvl7pPr>
            <a:lvl8pPr marR="0" lvl="7" algn="l" rtl="0">
              <a:spcBef>
                <a:spcPts val="0"/>
              </a:spcBef>
              <a:spcAft>
                <a:spcPts val="0"/>
              </a:spcAft>
              <a:buClr>
                <a:srgbClr val="73B900"/>
              </a:buClr>
              <a:buSzPts val="2900"/>
              <a:buFont typeface="Arial"/>
              <a:buNone/>
              <a:defRPr sz="2900" b="1" i="0" u="none" strike="noStrike" cap="none">
                <a:solidFill>
                  <a:srgbClr val="73B900"/>
                </a:solidFill>
                <a:latin typeface="Arial"/>
                <a:ea typeface="Arial"/>
                <a:cs typeface="Arial"/>
                <a:sym typeface="Arial"/>
              </a:defRPr>
            </a:lvl8pPr>
            <a:lvl9pPr marR="0" lvl="8" algn="l" rtl="0">
              <a:spcBef>
                <a:spcPts val="0"/>
              </a:spcBef>
              <a:spcAft>
                <a:spcPts val="0"/>
              </a:spcAft>
              <a:buClr>
                <a:srgbClr val="73B900"/>
              </a:buClr>
              <a:buSzPts val="2900"/>
              <a:buFont typeface="Arial"/>
              <a:buNone/>
              <a:defRPr sz="2900" b="1" i="0" u="none" strike="noStrike" cap="none">
                <a:solidFill>
                  <a:srgbClr val="73B900"/>
                </a:solidFill>
                <a:latin typeface="Arial"/>
                <a:ea typeface="Arial"/>
                <a:cs typeface="Arial"/>
                <a:sym typeface="Arial"/>
              </a:defRPr>
            </a:lvl9pPr>
          </a:lstStyle>
          <a:p>
            <a:endParaRPr/>
          </a:p>
        </p:txBody>
      </p:sp>
      <p:sp>
        <p:nvSpPr>
          <p:cNvPr id="77" name="Google Shape;77;p14"/>
          <p:cNvSpPr txBox="1">
            <a:spLocks noGrp="1"/>
          </p:cNvSpPr>
          <p:nvPr>
            <p:ph type="body" idx="1"/>
          </p:nvPr>
        </p:nvSpPr>
        <p:spPr>
          <a:xfrm>
            <a:off x="517403" y="2002367"/>
            <a:ext cx="9948900" cy="3908100"/>
          </a:xfrm>
          <a:prstGeom prst="rect">
            <a:avLst/>
          </a:prstGeom>
          <a:noFill/>
          <a:ln>
            <a:noFill/>
          </a:ln>
        </p:spPr>
        <p:txBody>
          <a:bodyPr spcFirstLastPara="1" wrap="square" lIns="82275" tIns="82275" rIns="82275" bIns="82275" anchor="t" anchorCtr="0"/>
          <a:lstStyle>
            <a:lvl1pPr marL="457200" marR="0" lvl="0" indent="-228600" algn="l" rtl="0">
              <a:lnSpc>
                <a:spcPct val="90000"/>
              </a:lnSpc>
              <a:spcBef>
                <a:spcPts val="800"/>
              </a:spcBef>
              <a:spcAft>
                <a:spcPts val="0"/>
              </a:spcAft>
              <a:buClr>
                <a:schemeClr val="dk1"/>
              </a:buClr>
              <a:buSzPts val="1800"/>
              <a:buFont typeface="Trebuchet MS"/>
              <a:buNone/>
              <a:defRPr sz="1800" b="0" i="0" u="none" strike="noStrike" cap="none">
                <a:solidFill>
                  <a:schemeClr val="dk2"/>
                </a:solidFill>
                <a:latin typeface="Trebuchet MS"/>
                <a:ea typeface="Trebuchet MS"/>
                <a:cs typeface="Trebuchet MS"/>
                <a:sym typeface="Trebuchet MS"/>
              </a:defRPr>
            </a:lvl1pPr>
            <a:lvl2pPr marL="914400" marR="0" lvl="1" indent="-228600" algn="l" rtl="0">
              <a:lnSpc>
                <a:spcPct val="90000"/>
              </a:lnSpc>
              <a:spcBef>
                <a:spcPts val="800"/>
              </a:spcBef>
              <a:spcAft>
                <a:spcPts val="0"/>
              </a:spcAft>
              <a:buClr>
                <a:schemeClr val="dk1"/>
              </a:buClr>
              <a:buSzPts val="1600"/>
              <a:buFont typeface="Trebuchet MS"/>
              <a:buNone/>
              <a:defRPr sz="1600" b="0" i="0" u="none" strike="noStrike" cap="none">
                <a:solidFill>
                  <a:schemeClr val="dk2"/>
                </a:solidFill>
                <a:latin typeface="Trebuchet MS"/>
                <a:ea typeface="Trebuchet MS"/>
                <a:cs typeface="Trebuchet MS"/>
                <a:sym typeface="Trebuchet MS"/>
              </a:defRPr>
            </a:lvl2pPr>
            <a:lvl3pPr marL="1371600" marR="0" lvl="2" indent="-228600" algn="l" rtl="0">
              <a:lnSpc>
                <a:spcPct val="90000"/>
              </a:lnSpc>
              <a:spcBef>
                <a:spcPts val="800"/>
              </a:spcBef>
              <a:spcAft>
                <a:spcPts val="0"/>
              </a:spcAft>
              <a:buClr>
                <a:schemeClr val="dk1"/>
              </a:buClr>
              <a:buSzPts val="1400"/>
              <a:buFont typeface="Trebuchet MS"/>
              <a:buNone/>
              <a:defRPr sz="1400" b="0" i="0" u="none" strike="noStrike" cap="none">
                <a:solidFill>
                  <a:schemeClr val="dk2"/>
                </a:solidFill>
                <a:latin typeface="Trebuchet MS"/>
                <a:ea typeface="Trebuchet MS"/>
                <a:cs typeface="Trebuchet MS"/>
                <a:sym typeface="Trebuchet MS"/>
              </a:defRPr>
            </a:lvl3pPr>
            <a:lvl4pPr marL="1828800" marR="0" lvl="3" indent="-342900" algn="l" rtl="0">
              <a:lnSpc>
                <a:spcPct val="100000"/>
              </a:lnSpc>
              <a:spcBef>
                <a:spcPts val="800"/>
              </a:spcBef>
              <a:spcAft>
                <a:spcPts val="0"/>
              </a:spcAft>
              <a:buClr>
                <a:schemeClr val="dk2"/>
              </a:buClr>
              <a:buSzPts val="1800"/>
              <a:buFont typeface="Trebuchet MS"/>
              <a:buChar char="–"/>
              <a:defRPr sz="1800" b="0" i="0" u="none" strike="noStrike" cap="none">
                <a:solidFill>
                  <a:schemeClr val="dk2"/>
                </a:solidFill>
                <a:latin typeface="Trebuchet MS"/>
                <a:ea typeface="Trebuchet MS"/>
                <a:cs typeface="Trebuchet MS"/>
                <a:sym typeface="Trebuchet MS"/>
              </a:defRPr>
            </a:lvl4pPr>
            <a:lvl5pPr marL="2286000" marR="0" lvl="4" indent="-342900" algn="l" rtl="0">
              <a:lnSpc>
                <a:spcPct val="100000"/>
              </a:lnSpc>
              <a:spcBef>
                <a:spcPts val="400"/>
              </a:spcBef>
              <a:spcAft>
                <a:spcPts val="0"/>
              </a:spcAft>
              <a:buClr>
                <a:schemeClr val="dk2"/>
              </a:buClr>
              <a:buSzPts val="1800"/>
              <a:buFont typeface="Trebuchet MS"/>
              <a:buChar char="»"/>
              <a:defRPr sz="1800" b="0" i="0" u="none" strike="noStrike" cap="none">
                <a:solidFill>
                  <a:schemeClr val="dk2"/>
                </a:solidFill>
                <a:latin typeface="Trebuchet MS"/>
                <a:ea typeface="Trebuchet MS"/>
                <a:cs typeface="Trebuchet MS"/>
                <a:sym typeface="Trebuchet MS"/>
              </a:defRPr>
            </a:lvl5pPr>
            <a:lvl6pPr marL="2743200" marR="0" lvl="5" indent="-342900" algn="l" rtl="0">
              <a:lnSpc>
                <a:spcPct val="100000"/>
              </a:lnSpc>
              <a:spcBef>
                <a:spcPts val="400"/>
              </a:spcBef>
              <a:spcAft>
                <a:spcPts val="0"/>
              </a:spcAft>
              <a:buClr>
                <a:schemeClr val="dk2"/>
              </a:buClr>
              <a:buSzPts val="1800"/>
              <a:buFont typeface="Trebuchet MS"/>
              <a:buChar char="»"/>
              <a:defRPr sz="1800" b="0" i="0" u="none" strike="noStrike" cap="none">
                <a:solidFill>
                  <a:schemeClr val="dk2"/>
                </a:solidFill>
                <a:latin typeface="Trebuchet MS"/>
                <a:ea typeface="Trebuchet MS"/>
                <a:cs typeface="Trebuchet MS"/>
                <a:sym typeface="Trebuchet MS"/>
              </a:defRPr>
            </a:lvl6pPr>
            <a:lvl7pPr marL="3200400" marR="0" lvl="6" indent="-342900" algn="l" rtl="0">
              <a:lnSpc>
                <a:spcPct val="100000"/>
              </a:lnSpc>
              <a:spcBef>
                <a:spcPts val="400"/>
              </a:spcBef>
              <a:spcAft>
                <a:spcPts val="0"/>
              </a:spcAft>
              <a:buClr>
                <a:schemeClr val="dk2"/>
              </a:buClr>
              <a:buSzPts val="1800"/>
              <a:buFont typeface="Trebuchet MS"/>
              <a:buChar char="»"/>
              <a:defRPr sz="1800" b="0" i="0" u="none" strike="noStrike" cap="none">
                <a:solidFill>
                  <a:schemeClr val="dk2"/>
                </a:solidFill>
                <a:latin typeface="Trebuchet MS"/>
                <a:ea typeface="Trebuchet MS"/>
                <a:cs typeface="Trebuchet MS"/>
                <a:sym typeface="Trebuchet MS"/>
              </a:defRPr>
            </a:lvl7pPr>
            <a:lvl8pPr marL="3657600" marR="0" lvl="7" indent="-342900" algn="l" rtl="0">
              <a:lnSpc>
                <a:spcPct val="100000"/>
              </a:lnSpc>
              <a:spcBef>
                <a:spcPts val="400"/>
              </a:spcBef>
              <a:spcAft>
                <a:spcPts val="0"/>
              </a:spcAft>
              <a:buClr>
                <a:schemeClr val="dk2"/>
              </a:buClr>
              <a:buSzPts val="1800"/>
              <a:buFont typeface="Trebuchet MS"/>
              <a:buChar char="»"/>
              <a:defRPr sz="1800" b="0" i="0" u="none" strike="noStrike" cap="none">
                <a:solidFill>
                  <a:schemeClr val="dk2"/>
                </a:solidFill>
                <a:latin typeface="Trebuchet MS"/>
                <a:ea typeface="Trebuchet MS"/>
                <a:cs typeface="Trebuchet MS"/>
                <a:sym typeface="Trebuchet MS"/>
              </a:defRPr>
            </a:lvl8pPr>
            <a:lvl9pPr marL="4114800" marR="0" lvl="8" indent="-342900" algn="l" rtl="0">
              <a:lnSpc>
                <a:spcPct val="100000"/>
              </a:lnSpc>
              <a:spcBef>
                <a:spcPts val="400"/>
              </a:spcBef>
              <a:spcAft>
                <a:spcPts val="0"/>
              </a:spcAft>
              <a:buClr>
                <a:schemeClr val="dk2"/>
              </a:buClr>
              <a:buSzPts val="1800"/>
              <a:buFont typeface="Trebuchet MS"/>
              <a:buChar char="»"/>
              <a:defRPr sz="1800" b="0" i="0" u="none" strike="noStrike" cap="none">
                <a:solidFill>
                  <a:schemeClr val="dk2"/>
                </a:solidFill>
                <a:latin typeface="Trebuchet MS"/>
                <a:ea typeface="Trebuchet MS"/>
                <a:cs typeface="Trebuchet MS"/>
                <a:sym typeface="Trebuchet MS"/>
              </a:defRPr>
            </a:lvl9pPr>
          </a:lstStyle>
          <a:p>
            <a:endParaRPr/>
          </a:p>
        </p:txBody>
      </p:sp>
      <p:pic>
        <p:nvPicPr>
          <p:cNvPr id="78" name="Google Shape;78;p14"/>
          <p:cNvPicPr preferRelativeResize="0"/>
          <p:nvPr/>
        </p:nvPicPr>
        <p:blipFill rotWithShape="1">
          <a:blip r:embed="rId13" cstate="screen">
            <a:alphaModFix/>
            <a:extLst>
              <a:ext uri="{28A0092B-C50C-407E-A947-70E740481C1C}">
                <a14:useLocalDpi xmlns:a14="http://schemas.microsoft.com/office/drawing/2010/main"/>
              </a:ext>
            </a:extLst>
          </a:blip>
          <a:srcRect/>
          <a:stretch/>
        </p:blipFill>
        <p:spPr>
          <a:xfrm>
            <a:off x="10130817" y="5785420"/>
            <a:ext cx="580686" cy="206320"/>
          </a:xfrm>
          <a:prstGeom prst="rect">
            <a:avLst/>
          </a:prstGeom>
          <a:noFill/>
          <a:ln>
            <a:noFill/>
          </a:ln>
        </p:spPr>
      </p:pic>
      <p:sp>
        <p:nvSpPr>
          <p:cNvPr id="79" name="Google Shape;79;p14"/>
          <p:cNvSpPr txBox="1"/>
          <p:nvPr/>
        </p:nvSpPr>
        <p:spPr>
          <a:xfrm>
            <a:off x="9762253" y="5831285"/>
            <a:ext cx="321000" cy="1614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chemeClr val="accent4"/>
              </a:buClr>
              <a:buSzPts val="200"/>
              <a:buFont typeface="Trebuchet MS"/>
              <a:buNone/>
            </a:pPr>
            <a:fld id="{00000000-1234-1234-1234-123412341234}" type="slidenum">
              <a:rPr lang="en-US" sz="800" b="0" i="0" u="none" strike="noStrike" cap="none">
                <a:solidFill>
                  <a:schemeClr val="accent4"/>
                </a:solidFill>
                <a:latin typeface="Trebuchet MS"/>
                <a:ea typeface="Trebuchet MS"/>
                <a:cs typeface="Trebuchet MS"/>
                <a:sym typeface="Trebuchet MS"/>
              </a:rPr>
              <a:t>‹#›</a:t>
            </a:fld>
            <a:r>
              <a:rPr lang="en-US" sz="1100" b="0" i="0" u="none" strike="noStrike" cap="none" dirty="0">
                <a:solidFill>
                  <a:srgbClr val="12FEB6"/>
                </a:solidFill>
                <a:latin typeface="Questrial"/>
                <a:ea typeface="Questrial"/>
                <a:cs typeface="Questrial"/>
                <a:sym typeface="Questrial"/>
              </a:rPr>
              <a:t> </a:t>
            </a:r>
            <a:endParaRPr sz="1300" dirty="0"/>
          </a:p>
        </p:txBody>
      </p:sp>
    </p:spTree>
    <p:extLst>
      <p:ext uri="{BB962C8B-B14F-4D97-AF65-F5344CB8AC3E}">
        <p14:creationId xmlns:p14="http://schemas.microsoft.com/office/powerpoint/2010/main" val="2103843620"/>
      </p:ext>
    </p:extLst>
  </p:cSld>
  <p:clrMap bg1="lt1" tx1="dk1" bg2="dk2" tx2="lt2" accent1="accent1" accent2="accent2" accent3="accent3" accent4="accent4" accent5="accent5" accent6="accent6" hlink="hlink" folHlink="folHlink"/>
  <p:sldLayoutIdLst>
    <p:sldLayoutId id="2147484030" r:id="rId1"/>
    <p:sldLayoutId id="2147484031" r:id="rId2"/>
    <p:sldLayoutId id="2147484032" r:id="rId3"/>
    <p:sldLayoutId id="2147484033" r:id="rId4"/>
    <p:sldLayoutId id="2147484034" r:id="rId5"/>
    <p:sldLayoutId id="2147484035" r:id="rId6"/>
    <p:sldLayoutId id="2147484036" r:id="rId7"/>
    <p:sldLayoutId id="2147484037" r:id="rId8"/>
    <p:sldLayoutId id="2147484038" r:id="rId9"/>
    <p:sldLayoutId id="2147484039" r:id="rId10"/>
    <p:sldLayoutId id="2147484040" r:id="rId11"/>
  </p:sldLayoutIdLst>
  <p:hf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Shape 8"/>
        <p:cNvGrpSpPr/>
        <p:nvPr/>
      </p:nvGrpSpPr>
      <p:grpSpPr>
        <a:xfrm>
          <a:off x="0" y="0"/>
          <a:ext cx="0" cy="0"/>
          <a:chOff x="0" y="0"/>
          <a:chExt cx="0" cy="0"/>
        </a:xfrm>
      </p:grpSpPr>
      <p:sp>
        <p:nvSpPr>
          <p:cNvPr id="9" name="Google Shape;9;p1"/>
          <p:cNvSpPr txBox="1">
            <a:spLocks noGrp="1"/>
          </p:cNvSpPr>
          <p:nvPr>
            <p:ph type="title"/>
          </p:nvPr>
        </p:nvSpPr>
        <p:spPr>
          <a:xfrm>
            <a:off x="499743" y="653532"/>
            <a:ext cx="9973315" cy="590931"/>
          </a:xfrm>
          <a:prstGeom prst="rect">
            <a:avLst/>
          </a:prstGeom>
          <a:noFill/>
          <a:ln>
            <a:noFill/>
          </a:ln>
        </p:spPr>
        <p:txBody>
          <a:bodyPr spcFirstLastPara="1" wrap="square" lIns="91425" tIns="91425" rIns="91425" bIns="91425" anchor="b" anchorCtr="0"/>
          <a:lstStyle>
            <a:lvl1pPr marR="0" lvl="0" algn="ctr" rtl="0">
              <a:lnSpc>
                <a:spcPct val="90000"/>
              </a:lnSpc>
              <a:spcBef>
                <a:spcPts val="0"/>
              </a:spcBef>
              <a:spcAft>
                <a:spcPts val="0"/>
              </a:spcAft>
              <a:buClr>
                <a:srgbClr val="000000"/>
              </a:buClr>
              <a:buSzPts val="1400"/>
              <a:buFont typeface="Arial"/>
              <a:buNone/>
              <a:defRPr sz="3600" b="1" i="0" u="none" strike="noStrike" cap="none">
                <a:solidFill>
                  <a:schemeClr val="dk2"/>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9pPr>
          </a:lstStyle>
          <a:p>
            <a:endParaRPr/>
          </a:p>
        </p:txBody>
      </p:sp>
      <p:sp>
        <p:nvSpPr>
          <p:cNvPr id="10" name="Google Shape;10;p1"/>
          <p:cNvSpPr txBox="1">
            <a:spLocks noGrp="1"/>
          </p:cNvSpPr>
          <p:nvPr>
            <p:ph type="body" idx="1"/>
          </p:nvPr>
        </p:nvSpPr>
        <p:spPr>
          <a:xfrm>
            <a:off x="517402" y="2002367"/>
            <a:ext cx="9973315" cy="3783053"/>
          </a:xfrm>
          <a:prstGeom prst="rect">
            <a:avLst/>
          </a:prstGeom>
          <a:noFill/>
          <a:ln>
            <a:noFill/>
          </a:ln>
        </p:spPr>
        <p:txBody>
          <a:bodyPr spcFirstLastPara="1" wrap="square" lIns="91425" tIns="91425" rIns="91425" bIns="91425" anchor="t" anchorCtr="0"/>
          <a:lstStyle>
            <a:lvl1pPr marL="457200" marR="0" lvl="0" indent="-228600" algn="l" rtl="0">
              <a:lnSpc>
                <a:spcPct val="90000"/>
              </a:lnSpc>
              <a:spcBef>
                <a:spcPts val="900"/>
              </a:spcBef>
              <a:spcAft>
                <a:spcPts val="0"/>
              </a:spcAft>
              <a:buClr>
                <a:schemeClr val="dk1"/>
              </a:buClr>
              <a:buSzPts val="1400"/>
              <a:buFont typeface="Trebuchet MS"/>
              <a:buNone/>
              <a:defRPr sz="2000" b="0" i="0" u="none" strike="noStrike" cap="none">
                <a:solidFill>
                  <a:schemeClr val="dk2"/>
                </a:solidFill>
                <a:latin typeface="Trebuchet MS"/>
                <a:ea typeface="Trebuchet MS"/>
                <a:cs typeface="Trebuchet MS"/>
                <a:sym typeface="Trebuchet MS"/>
              </a:defRPr>
            </a:lvl1pPr>
            <a:lvl2pPr marL="914400" marR="0" lvl="1" indent="-228600" algn="l" rtl="0">
              <a:lnSpc>
                <a:spcPct val="90000"/>
              </a:lnSpc>
              <a:spcBef>
                <a:spcPts val="900"/>
              </a:spcBef>
              <a:spcAft>
                <a:spcPts val="0"/>
              </a:spcAft>
              <a:buClr>
                <a:schemeClr val="dk1"/>
              </a:buClr>
              <a:buSzPts val="1400"/>
              <a:buFont typeface="Trebuchet MS"/>
              <a:buNone/>
              <a:defRPr sz="1800" b="0" i="0" u="none" strike="noStrike" cap="none">
                <a:solidFill>
                  <a:schemeClr val="dk2"/>
                </a:solidFill>
                <a:latin typeface="Trebuchet MS"/>
                <a:ea typeface="Trebuchet MS"/>
                <a:cs typeface="Trebuchet MS"/>
                <a:sym typeface="Trebuchet MS"/>
              </a:defRPr>
            </a:lvl2pPr>
            <a:lvl3pPr marL="1371600" marR="0" lvl="2" indent="-228600" algn="l" rtl="0">
              <a:lnSpc>
                <a:spcPct val="90000"/>
              </a:lnSpc>
              <a:spcBef>
                <a:spcPts val="900"/>
              </a:spcBef>
              <a:spcAft>
                <a:spcPts val="0"/>
              </a:spcAft>
              <a:buClr>
                <a:schemeClr val="dk1"/>
              </a:buClr>
              <a:buSzPts val="1400"/>
              <a:buFont typeface="Trebuchet MS"/>
              <a:buNone/>
              <a:defRPr sz="1600" b="0" i="0" u="none" strike="noStrike" cap="none">
                <a:solidFill>
                  <a:schemeClr val="dk2"/>
                </a:solidFill>
                <a:latin typeface="Trebuchet MS"/>
                <a:ea typeface="Trebuchet MS"/>
                <a:cs typeface="Trebuchet MS"/>
                <a:sym typeface="Trebuchet MS"/>
              </a:defRPr>
            </a:lvl3pPr>
            <a:lvl4pPr marL="1828800" marR="0" lvl="3" indent="-355600" algn="l" rtl="0">
              <a:lnSpc>
                <a:spcPct val="100000"/>
              </a:lnSpc>
              <a:spcBef>
                <a:spcPts val="9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4pPr>
            <a:lvl5pPr marL="2286000" marR="0" lvl="4"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endParaRPr dirty="0"/>
          </a:p>
        </p:txBody>
      </p:sp>
      <p:pic>
        <p:nvPicPr>
          <p:cNvPr id="6" name="Google Shape;78;p14">
            <a:extLst>
              <a:ext uri="{FF2B5EF4-FFF2-40B4-BE49-F238E27FC236}">
                <a16:creationId xmlns:a16="http://schemas.microsoft.com/office/drawing/2014/main" id="{54E5A79A-7329-4470-AC57-FD1DA4ED8914}"/>
              </a:ext>
            </a:extLst>
          </p:cNvPr>
          <p:cNvPicPr preferRelativeResize="0"/>
          <p:nvPr/>
        </p:nvPicPr>
        <p:blipFill rotWithShape="1">
          <a:blip r:embed="rId14" cstate="screen">
            <a:alphaModFix/>
            <a:extLst>
              <a:ext uri="{28A0092B-C50C-407E-A947-70E740481C1C}">
                <a14:useLocalDpi xmlns:a14="http://schemas.microsoft.com/office/drawing/2010/main"/>
              </a:ext>
            </a:extLst>
          </a:blip>
          <a:srcRect/>
          <a:stretch/>
        </p:blipFill>
        <p:spPr>
          <a:xfrm>
            <a:off x="10130817" y="5785420"/>
            <a:ext cx="580686" cy="206320"/>
          </a:xfrm>
          <a:prstGeom prst="rect">
            <a:avLst/>
          </a:prstGeom>
          <a:noFill/>
          <a:ln>
            <a:noFill/>
          </a:ln>
        </p:spPr>
      </p:pic>
      <p:sp>
        <p:nvSpPr>
          <p:cNvPr id="7" name="Google Shape;79;p14">
            <a:extLst>
              <a:ext uri="{FF2B5EF4-FFF2-40B4-BE49-F238E27FC236}">
                <a16:creationId xmlns:a16="http://schemas.microsoft.com/office/drawing/2014/main" id="{C0B4E493-6730-43BA-BF09-20E413B78119}"/>
              </a:ext>
            </a:extLst>
          </p:cNvPr>
          <p:cNvSpPr txBox="1"/>
          <p:nvPr/>
        </p:nvSpPr>
        <p:spPr>
          <a:xfrm>
            <a:off x="9762253" y="5831285"/>
            <a:ext cx="321000" cy="1614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chemeClr val="accent4"/>
              </a:buClr>
              <a:buSzPts val="200"/>
              <a:buFont typeface="Trebuchet MS"/>
              <a:buNone/>
            </a:pPr>
            <a:fld id="{00000000-1234-1234-1234-123412341234}" type="slidenum">
              <a:rPr lang="en-US" sz="800" b="0" i="0" u="none" strike="noStrike" cap="none">
                <a:solidFill>
                  <a:schemeClr val="accent4"/>
                </a:solidFill>
                <a:latin typeface="Trebuchet MS"/>
                <a:ea typeface="Trebuchet MS"/>
                <a:cs typeface="Trebuchet MS"/>
                <a:sym typeface="Trebuchet MS"/>
              </a:rPr>
              <a:t>‹#›</a:t>
            </a:fld>
            <a:r>
              <a:rPr lang="en-US" sz="1100" b="0" i="0" u="none" strike="noStrike" cap="none" dirty="0">
                <a:solidFill>
                  <a:srgbClr val="12FEB6"/>
                </a:solidFill>
                <a:latin typeface="Questrial"/>
                <a:ea typeface="Questrial"/>
                <a:cs typeface="Questrial"/>
                <a:sym typeface="Questrial"/>
              </a:rPr>
              <a:t> </a:t>
            </a:r>
            <a:endParaRPr sz="1300" dirty="0"/>
          </a:p>
        </p:txBody>
      </p:sp>
    </p:spTree>
    <p:extLst>
      <p:ext uri="{BB962C8B-B14F-4D97-AF65-F5344CB8AC3E}">
        <p14:creationId xmlns:p14="http://schemas.microsoft.com/office/powerpoint/2010/main" val="4004018305"/>
      </p:ext>
    </p:extLst>
  </p:cSld>
  <p:clrMap bg1="lt1" tx1="dk1" bg2="dk2" tx2="lt2" accent1="accent1" accent2="accent2" accent3="accent3" accent4="accent4" accent5="accent5" accent6="accent6" hlink="hlink" folHlink="folHlink"/>
  <p:sldLayoutIdLst>
    <p:sldLayoutId id="2147484042" r:id="rId1"/>
    <p:sldLayoutId id="2147484043" r:id="rId2"/>
    <p:sldLayoutId id="2147484044" r:id="rId3"/>
    <p:sldLayoutId id="2147484045" r:id="rId4"/>
    <p:sldLayoutId id="2147484046" r:id="rId5"/>
    <p:sldLayoutId id="2147484047" r:id="rId6"/>
    <p:sldLayoutId id="2147484048" r:id="rId7"/>
    <p:sldLayoutId id="2147484049" r:id="rId8"/>
    <p:sldLayoutId id="2147484050" r:id="rId9"/>
    <p:sldLayoutId id="2147484051" r:id="rId10"/>
    <p:sldLayoutId id="2147484052" r:id="rId11"/>
    <p:sldLayoutId id="2147484053" r:id="rId12"/>
  </p:sldLayoutIdLst>
  <p:hf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99743" y="521208"/>
            <a:ext cx="9973315" cy="590931"/>
          </a:xfrm>
          <a:prstGeom prst="rect">
            <a:avLst/>
          </a:prstGeom>
          <a:noFill/>
          <a:ln w="9525">
            <a:noFill/>
            <a:miter lim="800000"/>
            <a:headEnd/>
            <a:tailEnd/>
          </a:ln>
        </p:spPr>
        <p:txBody>
          <a:bodyPr vert="horz" wrap="square" lIns="91440" tIns="45720" rIns="91440" bIns="45720" numCol="1" anchor="b" anchorCtr="0" compatLnSpc="1">
            <a:prstTxWarp prst="textNoShape">
              <a:avLst/>
            </a:prstTxWarp>
            <a:noAutofit/>
          </a:bodyPr>
          <a:lstStyle/>
          <a:p>
            <a:pPr lvl="0"/>
            <a:r>
              <a:rPr lang="en-US" dirty="0"/>
              <a:t>마스터 제목 스타일을 편집하려면 클릭</a:t>
            </a:r>
          </a:p>
        </p:txBody>
      </p:sp>
      <p:sp>
        <p:nvSpPr>
          <p:cNvPr id="1027" name="Rectangle 3"/>
          <p:cNvSpPr>
            <a:spLocks noGrp="1" noChangeArrowheads="1"/>
          </p:cNvSpPr>
          <p:nvPr>
            <p:ph type="body" idx="1"/>
          </p:nvPr>
        </p:nvSpPr>
        <p:spPr bwMode="auto">
          <a:xfrm>
            <a:off x="517402" y="2002368"/>
            <a:ext cx="9948931" cy="373424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마스터 텍스트 스타일을 편집하려면 클릭</a:t>
            </a:r>
          </a:p>
          <a:p>
            <a:pPr lvl="1"/>
            <a:r>
              <a:rPr lang="en-US" dirty="0"/>
              <a:t>레벨 2</a:t>
            </a:r>
          </a:p>
        </p:txBody>
      </p:sp>
      <p:pic>
        <p:nvPicPr>
          <p:cNvPr id="6" name="Google Shape;78;p14">
            <a:extLst>
              <a:ext uri="{FF2B5EF4-FFF2-40B4-BE49-F238E27FC236}">
                <a16:creationId xmlns:a16="http://schemas.microsoft.com/office/drawing/2014/main" id="{314CEB40-1739-4D24-83DA-0CE9763BE5FC}"/>
              </a:ext>
            </a:extLst>
          </p:cNvPr>
          <p:cNvPicPr preferRelativeResize="0"/>
          <p:nvPr/>
        </p:nvPicPr>
        <p:blipFill rotWithShape="1">
          <a:blip r:embed="rId19" cstate="screen">
            <a:alphaModFix/>
            <a:extLst>
              <a:ext uri="{28A0092B-C50C-407E-A947-70E740481C1C}">
                <a14:useLocalDpi xmlns:a14="http://schemas.microsoft.com/office/drawing/2010/main"/>
              </a:ext>
            </a:extLst>
          </a:blip>
          <a:srcRect/>
          <a:stretch/>
        </p:blipFill>
        <p:spPr>
          <a:xfrm>
            <a:off x="10130817" y="5785420"/>
            <a:ext cx="580686" cy="206320"/>
          </a:xfrm>
          <a:prstGeom prst="rect">
            <a:avLst/>
          </a:prstGeom>
          <a:noFill/>
          <a:ln>
            <a:noFill/>
          </a:ln>
        </p:spPr>
      </p:pic>
      <p:sp>
        <p:nvSpPr>
          <p:cNvPr id="7" name="Google Shape;79;p14">
            <a:extLst>
              <a:ext uri="{FF2B5EF4-FFF2-40B4-BE49-F238E27FC236}">
                <a16:creationId xmlns:a16="http://schemas.microsoft.com/office/drawing/2014/main" id="{6BDE7C07-CEF7-436D-9B76-D06FF957C348}"/>
              </a:ext>
            </a:extLst>
          </p:cNvPr>
          <p:cNvSpPr txBox="1"/>
          <p:nvPr/>
        </p:nvSpPr>
        <p:spPr>
          <a:xfrm>
            <a:off x="9762253" y="5831285"/>
            <a:ext cx="321000" cy="1614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chemeClr val="accent4"/>
              </a:buClr>
              <a:buSzPts val="200"/>
              <a:buFont typeface="Trebuchet MS"/>
              <a:buNone/>
            </a:pPr>
            <a:fld id="{00000000-1234-1234-1234-123412341234}" type="slidenum">
              <a:rPr lang="en-US" sz="800" b="0" i="0" u="none" strike="noStrike" cap="none">
                <a:solidFill>
                  <a:schemeClr val="accent4"/>
                </a:solidFill>
                <a:latin typeface="Trebuchet MS"/>
                <a:ea typeface="Trebuchet MS"/>
                <a:cs typeface="Trebuchet MS"/>
                <a:sym typeface="Trebuchet MS"/>
              </a:rPr>
              <a:t>‹#›</a:t>
            </a:fld>
            <a:r>
              <a:rPr lang="en-US" sz="1100" b="0" i="0" u="none" strike="noStrike" cap="none" dirty="0">
                <a:solidFill>
                  <a:srgbClr val="12FEB6"/>
                </a:solidFill>
                <a:latin typeface="Questrial"/>
                <a:ea typeface="Questrial"/>
                <a:cs typeface="Questrial"/>
                <a:sym typeface="Questrial"/>
              </a:rPr>
              <a:t> </a:t>
            </a:r>
            <a:endParaRPr sz="1300" dirty="0"/>
          </a:p>
        </p:txBody>
      </p:sp>
    </p:spTree>
    <p:extLst>
      <p:ext uri="{BB962C8B-B14F-4D97-AF65-F5344CB8AC3E}">
        <p14:creationId xmlns:p14="http://schemas.microsoft.com/office/powerpoint/2010/main" val="3214610574"/>
      </p:ext>
    </p:extLst>
  </p:cSld>
  <p:clrMap bg1="dk2" tx1="lt1" bg2="dk1" tx2="lt2" accent1="accent1" accent2="accent2" accent3="accent3" accent4="accent4" accent5="accent5" accent6="accent6" hlink="hlink" folHlink="folHlink"/>
  <p:sldLayoutIdLst>
    <p:sldLayoutId id="2147484055" r:id="rId1"/>
    <p:sldLayoutId id="2147484056" r:id="rId2"/>
    <p:sldLayoutId id="2147484057" r:id="rId3"/>
    <p:sldLayoutId id="2147484058" r:id="rId4"/>
    <p:sldLayoutId id="2147484059" r:id="rId5"/>
    <p:sldLayoutId id="2147484060" r:id="rId6"/>
    <p:sldLayoutId id="2147484061" r:id="rId7"/>
    <p:sldLayoutId id="2147484062" r:id="rId8"/>
    <p:sldLayoutId id="2147484063" r:id="rId9"/>
    <p:sldLayoutId id="2147484064" r:id="rId10"/>
    <p:sldLayoutId id="2147484065" r:id="rId11"/>
    <p:sldLayoutId id="2147484066" r:id="rId12"/>
    <p:sldLayoutId id="2147484067" r:id="rId13"/>
    <p:sldLayoutId id="2147484068" r:id="rId14"/>
    <p:sldLayoutId id="2147484069" r:id="rId15"/>
    <p:sldLayoutId id="2147484070" r:id="rId16"/>
    <p:sldLayoutId id="2147484071" r:id="rId17"/>
  </p:sldLayoutIdLst>
  <p:hf hdr="0" ftr="0" dt="0"/>
  <p:txStyles>
    <p:titleStyle>
      <a:lvl1pPr algn="ctr" rtl="0" fontAlgn="base">
        <a:lnSpc>
          <a:spcPct val="90000"/>
        </a:lnSpc>
        <a:spcBef>
          <a:spcPct val="0"/>
        </a:spcBef>
        <a:spcAft>
          <a:spcPct val="0"/>
        </a:spcAft>
        <a:defRPr sz="3600" b="0" cap="all" baseline="0">
          <a:solidFill>
            <a:schemeClr val="bg1"/>
          </a:solidFill>
          <a:latin typeface="Trebuchet MS" panose="020B0603020202020204" pitchFamily="34" charset="0"/>
          <a:ea typeface="+mj-ea"/>
          <a:cs typeface="+mj-cs"/>
        </a:defRPr>
      </a:lvl1pPr>
      <a:lvl2pPr algn="l" rtl="0" fontAlgn="base">
        <a:spcBef>
          <a:spcPct val="0"/>
        </a:spcBef>
        <a:spcAft>
          <a:spcPct val="0"/>
        </a:spcAft>
        <a:defRPr sz="3200" b="1">
          <a:solidFill>
            <a:srgbClr val="73B900"/>
          </a:solidFill>
          <a:latin typeface="Arial" charset="0"/>
        </a:defRPr>
      </a:lvl2pPr>
      <a:lvl3pPr algn="l" rtl="0" fontAlgn="base">
        <a:spcBef>
          <a:spcPct val="0"/>
        </a:spcBef>
        <a:spcAft>
          <a:spcPct val="0"/>
        </a:spcAft>
        <a:defRPr sz="3200" b="1">
          <a:solidFill>
            <a:srgbClr val="73B900"/>
          </a:solidFill>
          <a:latin typeface="Arial" charset="0"/>
        </a:defRPr>
      </a:lvl3pPr>
      <a:lvl4pPr algn="l" rtl="0" fontAlgn="base">
        <a:spcBef>
          <a:spcPct val="0"/>
        </a:spcBef>
        <a:spcAft>
          <a:spcPct val="0"/>
        </a:spcAft>
        <a:defRPr sz="3200" b="1">
          <a:solidFill>
            <a:srgbClr val="73B900"/>
          </a:solidFill>
          <a:latin typeface="Arial" charset="0"/>
        </a:defRPr>
      </a:lvl4pPr>
      <a:lvl5pPr algn="l" rtl="0" fontAlgn="base">
        <a:spcBef>
          <a:spcPct val="0"/>
        </a:spcBef>
        <a:spcAft>
          <a:spcPct val="0"/>
        </a:spcAft>
        <a:defRPr sz="3200" b="1">
          <a:solidFill>
            <a:srgbClr val="73B900"/>
          </a:solidFill>
          <a:latin typeface="Arial" charset="0"/>
        </a:defRPr>
      </a:lvl5pPr>
      <a:lvl6pPr marL="457200" algn="l" rtl="0" eaLnBrk="1" fontAlgn="base" hangingPunct="1">
        <a:spcBef>
          <a:spcPct val="0"/>
        </a:spcBef>
        <a:spcAft>
          <a:spcPct val="0"/>
        </a:spcAft>
        <a:defRPr sz="3200" b="1">
          <a:solidFill>
            <a:srgbClr val="73B900"/>
          </a:solidFill>
          <a:latin typeface="Arial" charset="0"/>
        </a:defRPr>
      </a:lvl6pPr>
      <a:lvl7pPr marL="914400" algn="l" rtl="0" eaLnBrk="1" fontAlgn="base" hangingPunct="1">
        <a:spcBef>
          <a:spcPct val="0"/>
        </a:spcBef>
        <a:spcAft>
          <a:spcPct val="0"/>
        </a:spcAft>
        <a:defRPr sz="3200" b="1">
          <a:solidFill>
            <a:srgbClr val="73B900"/>
          </a:solidFill>
          <a:latin typeface="Arial" charset="0"/>
        </a:defRPr>
      </a:lvl7pPr>
      <a:lvl8pPr marL="1371600" algn="l" rtl="0" eaLnBrk="1" fontAlgn="base" hangingPunct="1">
        <a:spcBef>
          <a:spcPct val="0"/>
        </a:spcBef>
        <a:spcAft>
          <a:spcPct val="0"/>
        </a:spcAft>
        <a:defRPr sz="3200" b="1">
          <a:solidFill>
            <a:srgbClr val="73B900"/>
          </a:solidFill>
          <a:latin typeface="Arial" charset="0"/>
        </a:defRPr>
      </a:lvl8pPr>
      <a:lvl9pPr marL="1828800" algn="l" rtl="0" eaLnBrk="1" fontAlgn="base" hangingPunct="1">
        <a:spcBef>
          <a:spcPct val="0"/>
        </a:spcBef>
        <a:spcAft>
          <a:spcPct val="0"/>
        </a:spcAft>
        <a:defRPr sz="3200" b="1">
          <a:solidFill>
            <a:srgbClr val="73B900"/>
          </a:solidFill>
          <a:latin typeface="Arial" charset="0"/>
        </a:defRPr>
      </a:lvl9pPr>
    </p:titleStyle>
    <p:bodyStyle>
      <a:lvl1pPr marL="0" indent="0" algn="l" rtl="0" fontAlgn="base">
        <a:lnSpc>
          <a:spcPct val="90000"/>
        </a:lnSpc>
        <a:spcBef>
          <a:spcPts val="900"/>
        </a:spcBef>
        <a:spcAft>
          <a:spcPts val="900"/>
        </a:spcAft>
        <a:buClr>
          <a:schemeClr val="bg2"/>
        </a:buClr>
        <a:buSzPct val="100000"/>
        <a:buFontTx/>
        <a:buNone/>
        <a:defRPr sz="1400" b="0">
          <a:solidFill>
            <a:schemeClr val="accent4"/>
          </a:solidFill>
          <a:latin typeface="Trebuchet MS" pitchFamily="34" charset="0"/>
          <a:ea typeface="+mn-ea"/>
          <a:cs typeface="+mn-cs"/>
        </a:defRPr>
      </a:lvl1pPr>
      <a:lvl2pPr marL="571500" indent="0" algn="l" rtl="0" fontAlgn="base">
        <a:lnSpc>
          <a:spcPct val="90000"/>
        </a:lnSpc>
        <a:spcBef>
          <a:spcPts val="900"/>
        </a:spcBef>
        <a:spcAft>
          <a:spcPts val="900"/>
        </a:spcAft>
        <a:buClr>
          <a:schemeClr val="bg2"/>
        </a:buClr>
        <a:buSzPct val="100000"/>
        <a:buFontTx/>
        <a:buNone/>
        <a:defRPr sz="1200" b="0">
          <a:solidFill>
            <a:schemeClr val="accent4"/>
          </a:solidFill>
          <a:latin typeface="Trebuchet MS" pitchFamily="34" charset="0"/>
        </a:defRPr>
      </a:lvl2pPr>
      <a:lvl3pPr marL="1089025" indent="0" algn="l" rtl="0" fontAlgn="base">
        <a:lnSpc>
          <a:spcPct val="90000"/>
        </a:lnSpc>
        <a:spcBef>
          <a:spcPts val="900"/>
        </a:spcBef>
        <a:spcAft>
          <a:spcPts val="900"/>
        </a:spcAft>
        <a:buClr>
          <a:schemeClr val="bg2"/>
        </a:buClr>
        <a:buSzPct val="100000"/>
        <a:buFontTx/>
        <a:buNone/>
        <a:defRPr sz="1100" b="0">
          <a:solidFill>
            <a:schemeClr val="accent4"/>
          </a:solidFill>
          <a:latin typeface="Trebuchet MS" pitchFamily="34" charset="0"/>
        </a:defRPr>
      </a:lvl3pPr>
      <a:lvl4pPr marL="1774825" indent="-228600" algn="l" rtl="0" fontAlgn="base">
        <a:spcBef>
          <a:spcPct val="20000"/>
        </a:spcBef>
        <a:spcAft>
          <a:spcPct val="0"/>
        </a:spcAft>
        <a:buChar char="–"/>
        <a:defRPr sz="2000">
          <a:solidFill>
            <a:schemeClr val="bg1"/>
          </a:solidFill>
          <a:latin typeface="+mn-lt"/>
        </a:defRPr>
      </a:lvl4pPr>
      <a:lvl5pPr marL="2117725" indent="-228600" algn="l" rtl="0" fontAlgn="base">
        <a:spcBef>
          <a:spcPct val="20000"/>
        </a:spcBef>
        <a:spcAft>
          <a:spcPct val="0"/>
        </a:spcAft>
        <a:buChar char="»"/>
        <a:defRPr sz="2000">
          <a:solidFill>
            <a:schemeClr val="bg1"/>
          </a:solidFill>
          <a:latin typeface="+mn-lt"/>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99743" y="653532"/>
            <a:ext cx="9973315" cy="590931"/>
          </a:xfrm>
          <a:prstGeom prst="rect">
            <a:avLst/>
          </a:prstGeom>
          <a:noFill/>
          <a:ln w="9525">
            <a:noFill/>
            <a:miter lim="800000"/>
            <a:headEnd/>
            <a:tailEnd/>
          </a:ln>
        </p:spPr>
        <p:txBody>
          <a:bodyPr vert="horz" wrap="square" lIns="91440" tIns="45720" rIns="91440" bIns="45720" numCol="1" anchor="b" anchorCtr="0" compatLnSpc="1">
            <a:prstTxWarp prst="textNoShape">
              <a:avLst/>
            </a:prstTxWarp>
            <a:noAutofit/>
          </a:bodyPr>
          <a:lstStyle/>
          <a:p>
            <a:pPr lvl="0"/>
            <a:r>
              <a:rPr lang="en-US"/>
              <a:t>마스터 제목 스타일을 편집하려면 클릭</a:t>
            </a:r>
          </a:p>
        </p:txBody>
      </p:sp>
      <p:sp>
        <p:nvSpPr>
          <p:cNvPr id="1027" name="Rectangle 3"/>
          <p:cNvSpPr>
            <a:spLocks noGrp="1" noChangeArrowheads="1"/>
          </p:cNvSpPr>
          <p:nvPr>
            <p:ph type="body" idx="1"/>
          </p:nvPr>
        </p:nvSpPr>
        <p:spPr bwMode="auto">
          <a:xfrm>
            <a:off x="517402" y="2002367"/>
            <a:ext cx="9948931" cy="390804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마스터 텍스트 스타일을 편집하려면 클릭</a:t>
            </a:r>
          </a:p>
          <a:p>
            <a:pPr lvl="1"/>
            <a:r>
              <a:rPr lang="en-US"/>
              <a:t>레벨 2</a:t>
            </a:r>
          </a:p>
          <a:p>
            <a:pPr lvl="2"/>
            <a:r>
              <a:rPr lang="en-US"/>
              <a:t>레벨 3</a:t>
            </a:r>
          </a:p>
        </p:txBody>
      </p:sp>
      <p:pic>
        <p:nvPicPr>
          <p:cNvPr id="9" name="Google Shape;78;p14">
            <a:extLst>
              <a:ext uri="{FF2B5EF4-FFF2-40B4-BE49-F238E27FC236}">
                <a16:creationId xmlns:a16="http://schemas.microsoft.com/office/drawing/2014/main" id="{01592E87-6A0C-4567-A3C7-F92903427C8A}"/>
              </a:ext>
            </a:extLst>
          </p:cNvPr>
          <p:cNvPicPr preferRelativeResize="0"/>
          <p:nvPr userDrawn="1"/>
        </p:nvPicPr>
        <p:blipFill rotWithShape="1">
          <a:blip r:embed="rId14" cstate="screen">
            <a:alphaModFix/>
            <a:extLst>
              <a:ext uri="{28A0092B-C50C-407E-A947-70E740481C1C}">
                <a14:useLocalDpi xmlns:a14="http://schemas.microsoft.com/office/drawing/2010/main"/>
              </a:ext>
            </a:extLst>
          </a:blip>
          <a:srcRect/>
          <a:stretch/>
        </p:blipFill>
        <p:spPr>
          <a:xfrm>
            <a:off x="10130817" y="5785420"/>
            <a:ext cx="580686" cy="206320"/>
          </a:xfrm>
          <a:prstGeom prst="rect">
            <a:avLst/>
          </a:prstGeom>
          <a:noFill/>
          <a:ln>
            <a:noFill/>
          </a:ln>
        </p:spPr>
      </p:pic>
      <p:sp>
        <p:nvSpPr>
          <p:cNvPr id="10" name="Google Shape;79;p14">
            <a:extLst>
              <a:ext uri="{FF2B5EF4-FFF2-40B4-BE49-F238E27FC236}">
                <a16:creationId xmlns:a16="http://schemas.microsoft.com/office/drawing/2014/main" id="{4CDBB401-9B86-48C7-88EE-BDDF0879D5C7}"/>
              </a:ext>
            </a:extLst>
          </p:cNvPr>
          <p:cNvSpPr txBox="1"/>
          <p:nvPr userDrawn="1"/>
        </p:nvSpPr>
        <p:spPr>
          <a:xfrm>
            <a:off x="9762253" y="5831285"/>
            <a:ext cx="321000" cy="1614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chemeClr val="accent4"/>
              </a:buClr>
              <a:buSzPts val="200"/>
              <a:buFont typeface="Trebuchet MS"/>
              <a:buNone/>
            </a:pPr>
            <a:fld id="{00000000-1234-1234-1234-123412341234}" type="slidenum">
              <a:rPr lang="en-US" sz="800" b="0" i="0" u="none" strike="noStrike" cap="none">
                <a:solidFill>
                  <a:schemeClr val="accent4"/>
                </a:solidFill>
                <a:latin typeface="Trebuchet MS"/>
                <a:ea typeface="Trebuchet MS"/>
                <a:cs typeface="Trebuchet MS"/>
                <a:sym typeface="Trebuchet MS"/>
              </a:rPr>
              <a:t>‹#›</a:t>
            </a:fld>
            <a:r>
              <a:rPr lang="en-US" sz="1100" b="0" i="0" u="none" strike="noStrike" cap="none" dirty="0">
                <a:solidFill>
                  <a:srgbClr val="12FEB6"/>
                </a:solidFill>
                <a:latin typeface="Questrial"/>
                <a:ea typeface="Questrial"/>
                <a:cs typeface="Questrial"/>
                <a:sym typeface="Questrial"/>
              </a:rPr>
              <a:t> </a:t>
            </a:r>
            <a:endParaRPr sz="1300" dirty="0"/>
          </a:p>
        </p:txBody>
      </p:sp>
    </p:spTree>
    <p:extLst>
      <p:ext uri="{BB962C8B-B14F-4D97-AF65-F5344CB8AC3E}">
        <p14:creationId xmlns:p14="http://schemas.microsoft.com/office/powerpoint/2010/main" val="1405292037"/>
      </p:ext>
    </p:extLst>
  </p:cSld>
  <p:clrMap bg1="dk2" tx1="lt1" bg2="dk1" tx2="lt2" accent1="accent1" accent2="accent2" accent3="accent3" accent4="accent4" accent5="accent5" accent6="accent6" hlink="hlink" folHlink="folHlink"/>
  <p:sldLayoutIdLst>
    <p:sldLayoutId id="2147484073" r:id="rId1"/>
    <p:sldLayoutId id="2147484074" r:id="rId2"/>
    <p:sldLayoutId id="2147484075" r:id="rId3"/>
    <p:sldLayoutId id="2147484076" r:id="rId4"/>
    <p:sldLayoutId id="2147484077" r:id="rId5"/>
    <p:sldLayoutId id="2147484078" r:id="rId6"/>
    <p:sldLayoutId id="2147484079" r:id="rId7"/>
    <p:sldLayoutId id="2147484080" r:id="rId8"/>
    <p:sldLayoutId id="2147484081" r:id="rId9"/>
    <p:sldLayoutId id="2147484082" r:id="rId10"/>
    <p:sldLayoutId id="2147484083" r:id="rId11"/>
    <p:sldLayoutId id="2147484084" r:id="rId12"/>
  </p:sldLayoutIdLst>
  <p:hf hdr="0" ftr="0" dt="0"/>
  <p:txStyles>
    <p:titleStyle>
      <a:lvl1pPr algn="ctr" rtl="0" fontAlgn="base">
        <a:lnSpc>
          <a:spcPct val="90000"/>
        </a:lnSpc>
        <a:spcBef>
          <a:spcPct val="0"/>
        </a:spcBef>
        <a:spcAft>
          <a:spcPct val="0"/>
        </a:spcAft>
        <a:defRPr sz="3600" b="1" cap="all" baseline="0">
          <a:solidFill>
            <a:schemeClr val="bg1"/>
          </a:solidFill>
          <a:latin typeface="Trebuchet MS" panose="020B0603020202020204" pitchFamily="34" charset="0"/>
          <a:ea typeface="+mj-ea"/>
          <a:cs typeface="+mj-cs"/>
        </a:defRPr>
      </a:lvl1pPr>
      <a:lvl2pPr algn="l" rtl="0" fontAlgn="base">
        <a:spcBef>
          <a:spcPct val="0"/>
        </a:spcBef>
        <a:spcAft>
          <a:spcPct val="0"/>
        </a:spcAft>
        <a:defRPr sz="3200" b="1">
          <a:solidFill>
            <a:srgbClr val="73B900"/>
          </a:solidFill>
          <a:latin typeface="Arial" charset="0"/>
        </a:defRPr>
      </a:lvl2pPr>
      <a:lvl3pPr algn="l" rtl="0" fontAlgn="base">
        <a:spcBef>
          <a:spcPct val="0"/>
        </a:spcBef>
        <a:spcAft>
          <a:spcPct val="0"/>
        </a:spcAft>
        <a:defRPr sz="3200" b="1">
          <a:solidFill>
            <a:srgbClr val="73B900"/>
          </a:solidFill>
          <a:latin typeface="Arial" charset="0"/>
        </a:defRPr>
      </a:lvl3pPr>
      <a:lvl4pPr algn="l" rtl="0" fontAlgn="base">
        <a:spcBef>
          <a:spcPct val="0"/>
        </a:spcBef>
        <a:spcAft>
          <a:spcPct val="0"/>
        </a:spcAft>
        <a:defRPr sz="3200" b="1">
          <a:solidFill>
            <a:srgbClr val="73B900"/>
          </a:solidFill>
          <a:latin typeface="Arial" charset="0"/>
        </a:defRPr>
      </a:lvl4pPr>
      <a:lvl5pPr algn="l" rtl="0" fontAlgn="base">
        <a:spcBef>
          <a:spcPct val="0"/>
        </a:spcBef>
        <a:spcAft>
          <a:spcPct val="0"/>
        </a:spcAft>
        <a:defRPr sz="3200" b="1">
          <a:solidFill>
            <a:srgbClr val="73B900"/>
          </a:solidFill>
          <a:latin typeface="Arial" charset="0"/>
        </a:defRPr>
      </a:lvl5pPr>
      <a:lvl6pPr marL="457200" algn="l" rtl="0" eaLnBrk="1" fontAlgn="base" hangingPunct="1">
        <a:spcBef>
          <a:spcPct val="0"/>
        </a:spcBef>
        <a:spcAft>
          <a:spcPct val="0"/>
        </a:spcAft>
        <a:defRPr sz="3200" b="1">
          <a:solidFill>
            <a:srgbClr val="73B900"/>
          </a:solidFill>
          <a:latin typeface="Arial" charset="0"/>
        </a:defRPr>
      </a:lvl6pPr>
      <a:lvl7pPr marL="914400" algn="l" rtl="0" eaLnBrk="1" fontAlgn="base" hangingPunct="1">
        <a:spcBef>
          <a:spcPct val="0"/>
        </a:spcBef>
        <a:spcAft>
          <a:spcPct val="0"/>
        </a:spcAft>
        <a:defRPr sz="3200" b="1">
          <a:solidFill>
            <a:srgbClr val="73B900"/>
          </a:solidFill>
          <a:latin typeface="Arial" charset="0"/>
        </a:defRPr>
      </a:lvl7pPr>
      <a:lvl8pPr marL="1371600" algn="l" rtl="0" eaLnBrk="1" fontAlgn="base" hangingPunct="1">
        <a:spcBef>
          <a:spcPct val="0"/>
        </a:spcBef>
        <a:spcAft>
          <a:spcPct val="0"/>
        </a:spcAft>
        <a:defRPr sz="3200" b="1">
          <a:solidFill>
            <a:srgbClr val="73B900"/>
          </a:solidFill>
          <a:latin typeface="Arial" charset="0"/>
        </a:defRPr>
      </a:lvl8pPr>
      <a:lvl9pPr marL="1828800" algn="l" rtl="0" eaLnBrk="1" fontAlgn="base" hangingPunct="1">
        <a:spcBef>
          <a:spcPct val="0"/>
        </a:spcBef>
        <a:spcAft>
          <a:spcPct val="0"/>
        </a:spcAft>
        <a:defRPr sz="3200" b="1">
          <a:solidFill>
            <a:srgbClr val="73B900"/>
          </a:solidFill>
          <a:latin typeface="Arial" charset="0"/>
        </a:defRPr>
      </a:lvl9pPr>
    </p:titleStyle>
    <p:bodyStyle>
      <a:lvl1pPr marL="0" indent="0" algn="l" rtl="0" fontAlgn="base">
        <a:lnSpc>
          <a:spcPct val="90000"/>
        </a:lnSpc>
        <a:spcBef>
          <a:spcPts val="900"/>
        </a:spcBef>
        <a:spcAft>
          <a:spcPts val="900"/>
        </a:spcAft>
        <a:buClr>
          <a:schemeClr val="bg2"/>
        </a:buClr>
        <a:buSzPct val="100000"/>
        <a:buFontTx/>
        <a:buNone/>
        <a:defRPr sz="2000" b="0">
          <a:solidFill>
            <a:schemeClr val="bg1"/>
          </a:solidFill>
          <a:latin typeface="Trebuchet MS" pitchFamily="34" charset="0"/>
          <a:ea typeface="+mn-ea"/>
          <a:cs typeface="+mn-cs"/>
        </a:defRPr>
      </a:lvl1pPr>
      <a:lvl2pPr marL="571500" indent="0" algn="l" rtl="0" fontAlgn="base">
        <a:lnSpc>
          <a:spcPct val="90000"/>
        </a:lnSpc>
        <a:spcBef>
          <a:spcPts val="900"/>
        </a:spcBef>
        <a:spcAft>
          <a:spcPts val="900"/>
        </a:spcAft>
        <a:buClr>
          <a:schemeClr val="bg2"/>
        </a:buClr>
        <a:buSzPct val="100000"/>
        <a:buFontTx/>
        <a:buNone/>
        <a:defRPr sz="1800" b="0">
          <a:solidFill>
            <a:schemeClr val="bg1"/>
          </a:solidFill>
          <a:latin typeface="Trebuchet MS" pitchFamily="34" charset="0"/>
        </a:defRPr>
      </a:lvl2pPr>
      <a:lvl3pPr marL="1089025" indent="0" algn="l" rtl="0" fontAlgn="base">
        <a:lnSpc>
          <a:spcPct val="90000"/>
        </a:lnSpc>
        <a:spcBef>
          <a:spcPts val="900"/>
        </a:spcBef>
        <a:spcAft>
          <a:spcPts val="900"/>
        </a:spcAft>
        <a:buClr>
          <a:schemeClr val="bg2"/>
        </a:buClr>
        <a:buSzPct val="100000"/>
        <a:buFontTx/>
        <a:buNone/>
        <a:defRPr sz="1600" b="0">
          <a:solidFill>
            <a:schemeClr val="bg1"/>
          </a:solidFill>
          <a:latin typeface="Trebuchet MS" pitchFamily="34" charset="0"/>
        </a:defRPr>
      </a:lvl3pPr>
      <a:lvl4pPr marL="1774825" indent="-228600" algn="l" rtl="0" fontAlgn="base">
        <a:spcBef>
          <a:spcPct val="20000"/>
        </a:spcBef>
        <a:spcAft>
          <a:spcPct val="0"/>
        </a:spcAft>
        <a:buChar char="–"/>
        <a:defRPr sz="2000">
          <a:solidFill>
            <a:schemeClr val="bg1"/>
          </a:solidFill>
          <a:latin typeface="+mn-lt"/>
        </a:defRPr>
      </a:lvl4pPr>
      <a:lvl5pPr marL="2117725" indent="-228600" algn="l" rtl="0" fontAlgn="base">
        <a:spcBef>
          <a:spcPct val="20000"/>
        </a:spcBef>
        <a:spcAft>
          <a:spcPct val="0"/>
        </a:spcAft>
        <a:buChar char="»"/>
        <a:defRPr sz="2000">
          <a:solidFill>
            <a:schemeClr val="bg1"/>
          </a:solidFill>
          <a:latin typeface="+mn-lt"/>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11"/>
        <p:cNvGrpSpPr/>
        <p:nvPr/>
      </p:nvGrpSpPr>
      <p:grpSpPr>
        <a:xfrm>
          <a:off x="0" y="0"/>
          <a:ext cx="0" cy="0"/>
          <a:chOff x="0" y="0"/>
          <a:chExt cx="0" cy="0"/>
        </a:xfrm>
      </p:grpSpPr>
      <p:sp>
        <p:nvSpPr>
          <p:cNvPr id="12" name="Google Shape;12;p27"/>
          <p:cNvSpPr txBox="1">
            <a:spLocks noGrp="1"/>
          </p:cNvSpPr>
          <p:nvPr>
            <p:ph type="title"/>
          </p:nvPr>
        </p:nvSpPr>
        <p:spPr>
          <a:xfrm>
            <a:off x="499743" y="521208"/>
            <a:ext cx="9973315" cy="590931"/>
          </a:xfrm>
          <a:prstGeom prst="rect">
            <a:avLst/>
          </a:prstGeom>
          <a:noFill/>
          <a:ln>
            <a:noFill/>
          </a:ln>
        </p:spPr>
        <p:txBody>
          <a:bodyPr spcFirstLastPara="1" wrap="square" lIns="91425" tIns="45700" rIns="91425" bIns="45700" anchor="b" anchorCtr="0">
            <a:noAutofit/>
          </a:bodyPr>
          <a:lstStyle>
            <a:lvl1pPr marR="0" lvl="0" algn="ctr" rtl="0">
              <a:lnSpc>
                <a:spcPct val="90000"/>
              </a:lnSpc>
              <a:spcBef>
                <a:spcPts val="0"/>
              </a:spcBef>
              <a:spcAft>
                <a:spcPts val="0"/>
              </a:spcAft>
              <a:buSzPts val="1400"/>
              <a:buNone/>
              <a:defRPr sz="3600" b="0" i="0" u="none" strike="noStrike" cap="none">
                <a:solidFill>
                  <a:schemeClr val="dk2"/>
                </a:solidFill>
                <a:latin typeface="Trebuchet MS"/>
                <a:ea typeface="Trebuchet MS"/>
                <a:cs typeface="Trebuchet MS"/>
                <a:sym typeface="Trebuchet MS"/>
              </a:defRPr>
            </a:lvl1pPr>
            <a:lvl2pPr marR="0" lvl="1" algn="l" rtl="0">
              <a:spcBef>
                <a:spcPts val="0"/>
              </a:spcBef>
              <a:spcAft>
                <a:spcPts val="0"/>
              </a:spcAft>
              <a:buSzPts val="1400"/>
              <a:buNone/>
              <a:defRPr sz="3200" b="1" i="0" u="none" strike="noStrike" cap="none">
                <a:solidFill>
                  <a:srgbClr val="73B900"/>
                </a:solidFill>
                <a:latin typeface="Arial"/>
                <a:ea typeface="Arial"/>
                <a:cs typeface="Arial"/>
                <a:sym typeface="Arial"/>
              </a:defRPr>
            </a:lvl2pPr>
            <a:lvl3pPr marR="0" lvl="2" algn="l" rtl="0">
              <a:spcBef>
                <a:spcPts val="0"/>
              </a:spcBef>
              <a:spcAft>
                <a:spcPts val="0"/>
              </a:spcAft>
              <a:buSzPts val="1400"/>
              <a:buNone/>
              <a:defRPr sz="3200" b="1" i="0" u="none" strike="noStrike" cap="none">
                <a:solidFill>
                  <a:srgbClr val="73B900"/>
                </a:solidFill>
                <a:latin typeface="Arial"/>
                <a:ea typeface="Arial"/>
                <a:cs typeface="Arial"/>
                <a:sym typeface="Arial"/>
              </a:defRPr>
            </a:lvl3pPr>
            <a:lvl4pPr marR="0" lvl="3" algn="l" rtl="0">
              <a:spcBef>
                <a:spcPts val="0"/>
              </a:spcBef>
              <a:spcAft>
                <a:spcPts val="0"/>
              </a:spcAft>
              <a:buSzPts val="1400"/>
              <a:buNone/>
              <a:defRPr sz="3200" b="1" i="0" u="none" strike="noStrike" cap="none">
                <a:solidFill>
                  <a:srgbClr val="73B900"/>
                </a:solidFill>
                <a:latin typeface="Arial"/>
                <a:ea typeface="Arial"/>
                <a:cs typeface="Arial"/>
                <a:sym typeface="Arial"/>
              </a:defRPr>
            </a:lvl4pPr>
            <a:lvl5pPr marR="0" lvl="4" algn="l" rtl="0">
              <a:spcBef>
                <a:spcPts val="0"/>
              </a:spcBef>
              <a:spcAft>
                <a:spcPts val="0"/>
              </a:spcAft>
              <a:buSzPts val="1400"/>
              <a:buNone/>
              <a:defRPr sz="3200" b="1" i="0" u="none" strike="noStrike" cap="none">
                <a:solidFill>
                  <a:srgbClr val="73B900"/>
                </a:solidFill>
                <a:latin typeface="Arial"/>
                <a:ea typeface="Arial"/>
                <a:cs typeface="Arial"/>
                <a:sym typeface="Arial"/>
              </a:defRPr>
            </a:lvl5pPr>
            <a:lvl6pPr marR="0" lvl="5" algn="l" rtl="0">
              <a:spcBef>
                <a:spcPts val="0"/>
              </a:spcBef>
              <a:spcAft>
                <a:spcPts val="0"/>
              </a:spcAft>
              <a:buSzPts val="1400"/>
              <a:buNone/>
              <a:defRPr sz="3200" b="1" i="0" u="none" strike="noStrike" cap="none">
                <a:solidFill>
                  <a:srgbClr val="73B900"/>
                </a:solidFill>
                <a:latin typeface="Arial"/>
                <a:ea typeface="Arial"/>
                <a:cs typeface="Arial"/>
                <a:sym typeface="Arial"/>
              </a:defRPr>
            </a:lvl6pPr>
            <a:lvl7pPr marR="0" lvl="6" algn="l" rtl="0">
              <a:spcBef>
                <a:spcPts val="0"/>
              </a:spcBef>
              <a:spcAft>
                <a:spcPts val="0"/>
              </a:spcAft>
              <a:buSzPts val="1400"/>
              <a:buNone/>
              <a:defRPr sz="3200" b="1" i="0" u="none" strike="noStrike" cap="none">
                <a:solidFill>
                  <a:srgbClr val="73B900"/>
                </a:solidFill>
                <a:latin typeface="Arial"/>
                <a:ea typeface="Arial"/>
                <a:cs typeface="Arial"/>
                <a:sym typeface="Arial"/>
              </a:defRPr>
            </a:lvl7pPr>
            <a:lvl8pPr marR="0" lvl="7" algn="l" rtl="0">
              <a:spcBef>
                <a:spcPts val="0"/>
              </a:spcBef>
              <a:spcAft>
                <a:spcPts val="0"/>
              </a:spcAft>
              <a:buSzPts val="1400"/>
              <a:buNone/>
              <a:defRPr sz="3200" b="1" i="0" u="none" strike="noStrike" cap="none">
                <a:solidFill>
                  <a:srgbClr val="73B900"/>
                </a:solidFill>
                <a:latin typeface="Arial"/>
                <a:ea typeface="Arial"/>
                <a:cs typeface="Arial"/>
                <a:sym typeface="Arial"/>
              </a:defRPr>
            </a:lvl8pPr>
            <a:lvl9pPr marR="0" lvl="8" algn="l" rtl="0">
              <a:spcBef>
                <a:spcPts val="0"/>
              </a:spcBef>
              <a:spcAft>
                <a:spcPts val="0"/>
              </a:spcAft>
              <a:buSzPts val="1400"/>
              <a:buNone/>
              <a:defRPr sz="3200" b="1" i="0" u="none" strike="noStrike" cap="none">
                <a:solidFill>
                  <a:srgbClr val="73B900"/>
                </a:solidFill>
                <a:latin typeface="Arial"/>
                <a:ea typeface="Arial"/>
                <a:cs typeface="Arial"/>
                <a:sym typeface="Arial"/>
              </a:defRPr>
            </a:lvl9pPr>
          </a:lstStyle>
          <a:p>
            <a:endParaRPr/>
          </a:p>
        </p:txBody>
      </p:sp>
      <p:sp>
        <p:nvSpPr>
          <p:cNvPr id="13" name="Google Shape;13;p27"/>
          <p:cNvSpPr txBox="1">
            <a:spLocks noGrp="1"/>
          </p:cNvSpPr>
          <p:nvPr>
            <p:ph type="body" idx="1"/>
          </p:nvPr>
        </p:nvSpPr>
        <p:spPr>
          <a:xfrm>
            <a:off x="517402" y="2002368"/>
            <a:ext cx="9948931" cy="3734242"/>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900"/>
              </a:spcBef>
              <a:spcAft>
                <a:spcPts val="0"/>
              </a:spcAft>
              <a:buClr>
                <a:schemeClr val="dk1"/>
              </a:buClr>
              <a:buSzPts val="1400"/>
              <a:buFont typeface="Trebuchet MS"/>
              <a:buNone/>
              <a:defRPr sz="1400" b="0" i="0" u="none" strike="noStrike" cap="none">
                <a:solidFill>
                  <a:schemeClr val="accent4"/>
                </a:solidFill>
                <a:latin typeface="Trebuchet MS"/>
                <a:ea typeface="Trebuchet MS"/>
                <a:cs typeface="Trebuchet MS"/>
                <a:sym typeface="Trebuchet MS"/>
              </a:defRPr>
            </a:lvl1pPr>
            <a:lvl2pPr marL="914400" marR="0" lvl="1" indent="-228600" algn="l" rtl="0">
              <a:lnSpc>
                <a:spcPct val="90000"/>
              </a:lnSpc>
              <a:spcBef>
                <a:spcPts val="900"/>
              </a:spcBef>
              <a:spcAft>
                <a:spcPts val="0"/>
              </a:spcAft>
              <a:buClr>
                <a:schemeClr val="dk1"/>
              </a:buClr>
              <a:buSzPts val="1200"/>
              <a:buFont typeface="Trebuchet MS"/>
              <a:buNone/>
              <a:defRPr sz="1200" b="0" i="0" u="none" strike="noStrike" cap="none">
                <a:solidFill>
                  <a:schemeClr val="accent4"/>
                </a:solidFill>
                <a:latin typeface="Trebuchet MS"/>
                <a:ea typeface="Trebuchet MS"/>
                <a:cs typeface="Trebuchet MS"/>
                <a:sym typeface="Trebuchet MS"/>
              </a:defRPr>
            </a:lvl2pPr>
            <a:lvl3pPr marL="1371600" marR="0" lvl="2" indent="-228600" algn="l" rtl="0">
              <a:lnSpc>
                <a:spcPct val="90000"/>
              </a:lnSpc>
              <a:spcBef>
                <a:spcPts val="900"/>
              </a:spcBef>
              <a:spcAft>
                <a:spcPts val="0"/>
              </a:spcAft>
              <a:buClr>
                <a:schemeClr val="dk1"/>
              </a:buClr>
              <a:buSzPts val="1100"/>
              <a:buFont typeface="Trebuchet MS"/>
              <a:buNone/>
              <a:defRPr sz="1100" b="0" i="0" u="none" strike="noStrike" cap="none">
                <a:solidFill>
                  <a:schemeClr val="accent4"/>
                </a:solidFill>
                <a:latin typeface="Trebuchet MS"/>
                <a:ea typeface="Trebuchet MS"/>
                <a:cs typeface="Trebuchet MS"/>
                <a:sym typeface="Trebuchet MS"/>
              </a:defRPr>
            </a:lvl3pPr>
            <a:lvl4pPr marL="1828800" marR="0" lvl="3" indent="-355600" algn="l" rtl="0">
              <a:spcBef>
                <a:spcPts val="9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4pPr>
            <a:lvl5pPr marL="2286000" marR="0" lvl="4" indent="-355600" algn="l" rtl="0">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5pPr>
            <a:lvl6pPr marL="2743200" marR="0" lvl="5" indent="-355600" algn="l" rtl="0">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endParaRPr/>
          </a:p>
        </p:txBody>
      </p:sp>
      <p:pic>
        <p:nvPicPr>
          <p:cNvPr id="6" name="Google Shape;78;p14">
            <a:extLst>
              <a:ext uri="{FF2B5EF4-FFF2-40B4-BE49-F238E27FC236}">
                <a16:creationId xmlns:a16="http://schemas.microsoft.com/office/drawing/2014/main" id="{14B32B31-C4B1-4FB7-B85D-BD9A6FB67EA5}"/>
              </a:ext>
            </a:extLst>
          </p:cNvPr>
          <p:cNvPicPr preferRelativeResize="0"/>
          <p:nvPr userDrawn="1"/>
        </p:nvPicPr>
        <p:blipFill rotWithShape="1">
          <a:blip r:embed="rId18" cstate="screen">
            <a:alphaModFix/>
            <a:extLst>
              <a:ext uri="{28A0092B-C50C-407E-A947-70E740481C1C}">
                <a14:useLocalDpi xmlns:a14="http://schemas.microsoft.com/office/drawing/2010/main"/>
              </a:ext>
            </a:extLst>
          </a:blip>
          <a:srcRect/>
          <a:stretch/>
        </p:blipFill>
        <p:spPr>
          <a:xfrm>
            <a:off x="10130817" y="5785420"/>
            <a:ext cx="580686" cy="206320"/>
          </a:xfrm>
          <a:prstGeom prst="rect">
            <a:avLst/>
          </a:prstGeom>
          <a:noFill/>
          <a:ln>
            <a:noFill/>
          </a:ln>
        </p:spPr>
      </p:pic>
      <p:sp>
        <p:nvSpPr>
          <p:cNvPr id="7" name="Google Shape;79;p14">
            <a:extLst>
              <a:ext uri="{FF2B5EF4-FFF2-40B4-BE49-F238E27FC236}">
                <a16:creationId xmlns:a16="http://schemas.microsoft.com/office/drawing/2014/main" id="{0A1B15F8-4ACC-4CEC-9164-0B9F34A5D6A8}"/>
              </a:ext>
            </a:extLst>
          </p:cNvPr>
          <p:cNvSpPr txBox="1"/>
          <p:nvPr userDrawn="1"/>
        </p:nvSpPr>
        <p:spPr>
          <a:xfrm>
            <a:off x="9762253" y="5831285"/>
            <a:ext cx="321000" cy="1614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chemeClr val="accent4"/>
              </a:buClr>
              <a:buSzPts val="200"/>
              <a:buFont typeface="Trebuchet MS"/>
              <a:buNone/>
            </a:pPr>
            <a:fld id="{00000000-1234-1234-1234-123412341234}" type="slidenum">
              <a:rPr lang="en-US" sz="800" b="0" i="0" u="none" strike="noStrike" cap="none">
                <a:solidFill>
                  <a:schemeClr val="accent4"/>
                </a:solidFill>
                <a:latin typeface="Trebuchet MS"/>
                <a:ea typeface="Trebuchet MS"/>
                <a:cs typeface="Trebuchet MS"/>
                <a:sym typeface="Trebuchet MS"/>
              </a:rPr>
              <a:t>‹#›</a:t>
            </a:fld>
            <a:r>
              <a:rPr lang="en-US" sz="1100" b="0" i="0" u="none" strike="noStrike" cap="none" dirty="0">
                <a:solidFill>
                  <a:srgbClr val="12FEB6"/>
                </a:solidFill>
                <a:latin typeface="Questrial"/>
                <a:ea typeface="Questrial"/>
                <a:cs typeface="Questrial"/>
                <a:sym typeface="Questrial"/>
              </a:rPr>
              <a:t> </a:t>
            </a:r>
            <a:endParaRPr sz="1300" dirty="0"/>
          </a:p>
        </p:txBody>
      </p:sp>
    </p:spTree>
    <p:extLst>
      <p:ext uri="{BB962C8B-B14F-4D97-AF65-F5344CB8AC3E}">
        <p14:creationId xmlns:p14="http://schemas.microsoft.com/office/powerpoint/2010/main" val="554122791"/>
      </p:ext>
    </p:extLst>
  </p:cSld>
  <p:clrMap bg1="lt1" tx1="dk1" bg2="dk2" tx2="lt2" accent1="accent1" accent2="accent2" accent3="accent3" accent4="accent4" accent5="accent5" accent6="accent6" hlink="hlink" folHlink="folHlink"/>
  <p:sldLayoutIdLst>
    <p:sldLayoutId id="2147484086" r:id="rId1"/>
    <p:sldLayoutId id="2147484087" r:id="rId2"/>
    <p:sldLayoutId id="2147484088" r:id="rId3"/>
    <p:sldLayoutId id="2147484089" r:id="rId4"/>
    <p:sldLayoutId id="2147484090" r:id="rId5"/>
    <p:sldLayoutId id="2147484091" r:id="rId6"/>
    <p:sldLayoutId id="2147484092" r:id="rId7"/>
    <p:sldLayoutId id="2147484093" r:id="rId8"/>
    <p:sldLayoutId id="2147484094" r:id="rId9"/>
    <p:sldLayoutId id="2147484095" r:id="rId10"/>
    <p:sldLayoutId id="2147484096" r:id="rId11"/>
    <p:sldLayoutId id="2147484097" r:id="rId12"/>
    <p:sldLayoutId id="2147484098" r:id="rId13"/>
    <p:sldLayoutId id="2147484099" r:id="rId14"/>
    <p:sldLayoutId id="2147484100" r:id="rId15"/>
    <p:sldLayoutId id="2147484101" r:id="rId1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9.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1.xml"/></Relationships>
</file>

<file path=ppt/slides/_rels/slide12.xml.rels><?xml version="1.0" encoding="UTF-8" standalone="yes"?>
<Relationships xmlns="http://schemas.openxmlformats.org/package/2006/relationships"><Relationship Id="rId3" Type="http://schemas.openxmlformats.org/officeDocument/2006/relationships/image" Target="../media/image43.jpeg"/><Relationship Id="rId7" Type="http://schemas.openxmlformats.org/officeDocument/2006/relationships/image" Target="../media/image47.jpeg"/><Relationship Id="rId2" Type="http://schemas.openxmlformats.org/officeDocument/2006/relationships/notesSlide" Target="../notesSlides/notesSlide12.xml"/><Relationship Id="rId1" Type="http://schemas.openxmlformats.org/officeDocument/2006/relationships/slideLayout" Target="../slideLayouts/slideLayout41.xml"/><Relationship Id="rId6" Type="http://schemas.openxmlformats.org/officeDocument/2006/relationships/image" Target="../media/image46.jpeg"/><Relationship Id="rId5" Type="http://schemas.openxmlformats.org/officeDocument/2006/relationships/image" Target="../media/image45.jpeg"/><Relationship Id="rId4" Type="http://schemas.openxmlformats.org/officeDocument/2006/relationships/image" Target="../media/image44.jpe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1.xml"/></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0.jpg"/><Relationship Id="rId7" Type="http://schemas.openxmlformats.org/officeDocument/2006/relationships/diagramColors" Target="../diagrams/colors1.xml"/><Relationship Id="rId2" Type="http://schemas.openxmlformats.org/officeDocument/2006/relationships/notesSlide" Target="../notesSlides/notesSlide2.xml"/><Relationship Id="rId1" Type="http://schemas.openxmlformats.org/officeDocument/2006/relationships/slideLayout" Target="../slideLayouts/slideLayout38.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1.xml"/></Relationships>
</file>

<file path=ppt/slides/_rels/slide2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5.xml"/><Relationship Id="rId1" Type="http://schemas.openxmlformats.org/officeDocument/2006/relationships/slideLayout" Target="../slideLayouts/slideLayout41.xml"/><Relationship Id="rId4" Type="http://schemas.openxmlformats.org/officeDocument/2006/relationships/image" Target="../media/image49.sv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1.xml"/></Relationships>
</file>

<file path=ppt/slides/_rels/slide27.xml.rels><?xml version="1.0" encoding="UTF-8" standalone="yes"?>
<Relationships xmlns="http://schemas.openxmlformats.org/package/2006/relationships"><Relationship Id="rId8" Type="http://schemas.openxmlformats.org/officeDocument/2006/relationships/image" Target="../media/image55.jpeg"/><Relationship Id="rId13" Type="http://schemas.openxmlformats.org/officeDocument/2006/relationships/image" Target="../media/image60.png"/><Relationship Id="rId3" Type="http://schemas.openxmlformats.org/officeDocument/2006/relationships/image" Target="../media/image50.jpeg"/><Relationship Id="rId7" Type="http://schemas.openxmlformats.org/officeDocument/2006/relationships/image" Target="../media/image54.jpeg"/><Relationship Id="rId12" Type="http://schemas.openxmlformats.org/officeDocument/2006/relationships/image" Target="../media/image59.jpeg"/><Relationship Id="rId17" Type="http://schemas.openxmlformats.org/officeDocument/2006/relationships/image" Target="../media/image64.png"/><Relationship Id="rId2" Type="http://schemas.openxmlformats.org/officeDocument/2006/relationships/notesSlide" Target="../notesSlides/notesSlide27.xml"/><Relationship Id="rId16" Type="http://schemas.openxmlformats.org/officeDocument/2006/relationships/image" Target="../media/image63.svg"/><Relationship Id="rId1" Type="http://schemas.openxmlformats.org/officeDocument/2006/relationships/slideLayout" Target="../slideLayouts/slideLayout41.xml"/><Relationship Id="rId6" Type="http://schemas.openxmlformats.org/officeDocument/2006/relationships/image" Target="../media/image53.jpeg"/><Relationship Id="rId11" Type="http://schemas.openxmlformats.org/officeDocument/2006/relationships/image" Target="../media/image58.jpeg"/><Relationship Id="rId5" Type="http://schemas.openxmlformats.org/officeDocument/2006/relationships/image" Target="../media/image52.jpeg"/><Relationship Id="rId15" Type="http://schemas.openxmlformats.org/officeDocument/2006/relationships/image" Target="../media/image62.png"/><Relationship Id="rId10" Type="http://schemas.openxmlformats.org/officeDocument/2006/relationships/image" Target="../media/image57.jpeg"/><Relationship Id="rId4" Type="http://schemas.openxmlformats.org/officeDocument/2006/relationships/image" Target="../media/image51.jpeg"/><Relationship Id="rId9" Type="http://schemas.openxmlformats.org/officeDocument/2006/relationships/image" Target="../media/image56.jpeg"/><Relationship Id="rId14" Type="http://schemas.openxmlformats.org/officeDocument/2006/relationships/image" Target="../media/image61.svg"/></Relationships>
</file>

<file path=ppt/slides/_rels/slide28.xml.rels><?xml version="1.0" encoding="UTF-8" standalone="yes"?>
<Relationships xmlns="http://schemas.openxmlformats.org/package/2006/relationships"><Relationship Id="rId3" Type="http://schemas.openxmlformats.org/officeDocument/2006/relationships/image" Target="../media/image65.jpeg"/><Relationship Id="rId7" Type="http://schemas.openxmlformats.org/officeDocument/2006/relationships/image" Target="../media/image69.svg"/><Relationship Id="rId2" Type="http://schemas.openxmlformats.org/officeDocument/2006/relationships/notesSlide" Target="../notesSlides/notesSlide28.xml"/><Relationship Id="rId1" Type="http://schemas.openxmlformats.org/officeDocument/2006/relationships/slideLayout" Target="../slideLayouts/slideLayout41.xml"/><Relationship Id="rId6" Type="http://schemas.openxmlformats.org/officeDocument/2006/relationships/image" Target="../media/image68.png"/><Relationship Id="rId5" Type="http://schemas.openxmlformats.org/officeDocument/2006/relationships/image" Target="../media/image67.svg"/><Relationship Id="rId4" Type="http://schemas.openxmlformats.org/officeDocument/2006/relationships/image" Target="../media/image66.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9.xml"/></Relationships>
</file>

<file path=ppt/slides/_rels/slide3.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3.xml"/><Relationship Id="rId1" Type="http://schemas.openxmlformats.org/officeDocument/2006/relationships/slideLayout" Target="../slideLayouts/slideLayout38.xml"/></Relationships>
</file>

<file path=ppt/slides/_rels/slide3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0.xml"/><Relationship Id="rId1" Type="http://schemas.openxmlformats.org/officeDocument/2006/relationships/slideLayout" Target="../slideLayouts/slideLayout109.xml"/><Relationship Id="rId5" Type="http://schemas.openxmlformats.org/officeDocument/2006/relationships/image" Target="../media/image71.png"/><Relationship Id="rId4" Type="http://schemas.openxmlformats.org/officeDocument/2006/relationships/hyperlink" Target="https://www.nvidia.com/en-us/gpu-cloud/containers/" TargetMode="External"/></Relationships>
</file>

<file path=ppt/slides/_rels/slide31.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31.xml"/><Relationship Id="rId1" Type="http://schemas.openxmlformats.org/officeDocument/2006/relationships/slideLayout" Target="../slideLayouts/slideLayout12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9.xml"/></Relationships>
</file>

<file path=ppt/slides/_rels/slide33.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notesSlide" Target="../notesSlides/notesSlide33.xml"/><Relationship Id="rId1" Type="http://schemas.openxmlformats.org/officeDocument/2006/relationships/slideLayout" Target="../slideLayouts/slideLayout4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9.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8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9.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5.xml"/><Relationship Id="rId1" Type="http://schemas.openxmlformats.org/officeDocument/2006/relationships/slideLayout" Target="../slideLayouts/slideLayout41.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6.xml"/><Relationship Id="rId1" Type="http://schemas.openxmlformats.org/officeDocument/2006/relationships/slideLayout" Target="../slideLayouts/slideLayout41.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7.xml"/><Relationship Id="rId1" Type="http://schemas.openxmlformats.org/officeDocument/2006/relationships/slideLayout" Target="../slideLayouts/slideLayout41.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ubtitle 1">
            <a:extLst>
              <a:ext uri="{FF2B5EF4-FFF2-40B4-BE49-F238E27FC236}">
                <a16:creationId xmlns:a16="http://schemas.microsoft.com/office/drawing/2014/main" id="{521ABA74-853E-40A1-AB9E-D0FBD999AD8B}"/>
              </a:ext>
            </a:extLst>
          </p:cNvPr>
          <p:cNvSpPr>
            <a:spLocks noGrp="1"/>
          </p:cNvSpPr>
          <p:nvPr>
            <p:ph type="subTitle" idx="1"/>
          </p:nvPr>
        </p:nvSpPr>
        <p:spPr>
          <a:xfrm>
            <a:off x="685800" y="4974336"/>
            <a:ext cx="5815584" cy="286232"/>
          </a:xfrm>
        </p:spPr>
        <p:txBody>
          <a:bodyPr/>
          <a:lstStyle/>
          <a:p>
            <a:r>
              <a:rPr lang="en-US" sz="2000" dirty="0"/>
              <a:t>6부: 고급 아키텍처</a:t>
            </a:r>
          </a:p>
        </p:txBody>
      </p:sp>
      <p:sp>
        <p:nvSpPr>
          <p:cNvPr id="5" name="Title 10"/>
          <p:cNvSpPr>
            <a:spLocks noGrp="1"/>
          </p:cNvSpPr>
          <p:nvPr>
            <p:ph type="title"/>
          </p:nvPr>
        </p:nvSpPr>
        <p:spPr>
          <a:xfrm>
            <a:off x="685800" y="3728720"/>
            <a:ext cx="5815584" cy="1277495"/>
          </a:xfrm>
        </p:spPr>
        <p:txBody>
          <a:bodyPr wrap="square" anchor="b">
            <a:normAutofit/>
          </a:bodyPr>
          <a:lstStyle/>
          <a:p>
            <a:r>
              <a:rPr lang="en-GB" dirty="0"/>
              <a:t>딥러닝의 </a:t>
            </a:r>
            <a:br>
              <a:rPr lang="en-GB" dirty="0"/>
            </a:br>
            <a:r>
              <a:rPr lang="en-GB" dirty="0"/>
              <a:t>기초</a:t>
            </a:r>
            <a:endParaRPr lang="en-US" dirty="0"/>
          </a:p>
        </p:txBody>
      </p:sp>
    </p:spTree>
    <p:extLst>
      <p:ext uri="{BB962C8B-B14F-4D97-AF65-F5344CB8AC3E}">
        <p14:creationId xmlns:p14="http://schemas.microsoft.com/office/powerpoint/2010/main" val="31167700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a:xfrm>
            <a:off x="498348" y="403007"/>
            <a:ext cx="9976104" cy="590931"/>
          </a:xfrm>
        </p:spPr>
        <p:txBody>
          <a:bodyPr/>
          <a:lstStyle/>
          <a:p>
            <a:r>
              <a:rPr lang="en-US" sz="3200" b="1" dirty="0" err="1"/>
              <a:t>단어에서</a:t>
            </a:r>
            <a:r>
              <a:rPr lang="en-US" sz="3200" b="1" dirty="0"/>
              <a:t> </a:t>
            </a:r>
            <a:r>
              <a:rPr lang="en-US" sz="3200" b="1" dirty="0" err="1"/>
              <a:t>숫자로</a:t>
            </a:r>
            <a:endParaRPr lang="en-US" sz="3200" b="1" dirty="0"/>
          </a:p>
        </p:txBody>
      </p:sp>
      <p:sp>
        <p:nvSpPr>
          <p:cNvPr id="3" name="Scroll: Vertical 2">
            <a:extLst>
              <a:ext uri="{FF2B5EF4-FFF2-40B4-BE49-F238E27FC236}">
                <a16:creationId xmlns:a16="http://schemas.microsoft.com/office/drawing/2014/main" id="{42E02F80-2BAC-46A7-ADF3-3FEC8DAC1254}"/>
              </a:ext>
            </a:extLst>
          </p:cNvPr>
          <p:cNvSpPr/>
          <p:nvPr/>
        </p:nvSpPr>
        <p:spPr>
          <a:xfrm>
            <a:off x="5991225" y="1657350"/>
            <a:ext cx="4124325" cy="3771900"/>
          </a:xfrm>
          <a:prstGeom prst="verticalScroll">
            <a:avLst>
              <a:gd name="adj" fmla="val 6500"/>
            </a:avLst>
          </a:prstGeom>
          <a:solidFill>
            <a:srgbClr val="EDE1A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t"/>
          <a:lstStyle/>
          <a:p>
            <a:pPr algn="ctr"/>
            <a:endParaRPr lang="en-US"/>
          </a:p>
          <a:p>
            <a:pPr algn="ctr"/>
            <a:r>
              <a:rPr lang="en-US" sz="2400">
                <a:solidFill>
                  <a:schemeClr val="bg1"/>
                </a:solidFill>
                <a:latin typeface="Algerian" panose="020B0604020202020204" pitchFamily="82" charset="0"/>
              </a:rPr>
              <a:t>사전</a:t>
            </a:r>
          </a:p>
          <a:p>
            <a:pPr algn="ctr"/>
            <a:endParaRPr lang="en-US" sz="2400">
              <a:solidFill>
                <a:schemeClr val="bg1"/>
              </a:solidFill>
              <a:latin typeface="Algerian" panose="020B0604020202020204" pitchFamily="82" charset="0"/>
            </a:endParaRPr>
          </a:p>
        </p:txBody>
      </p:sp>
      <p:sp>
        <p:nvSpPr>
          <p:cNvPr id="5" name="TextBox 4">
            <a:extLst>
              <a:ext uri="{FF2B5EF4-FFF2-40B4-BE49-F238E27FC236}">
                <a16:creationId xmlns:a16="http://schemas.microsoft.com/office/drawing/2014/main" id="{2B892057-55EF-4725-B2B1-584A436320EC}"/>
              </a:ext>
            </a:extLst>
          </p:cNvPr>
          <p:cNvSpPr txBox="1"/>
          <p:nvPr/>
        </p:nvSpPr>
        <p:spPr>
          <a:xfrm>
            <a:off x="6337008" y="2906250"/>
            <a:ext cx="3426117" cy="2308324"/>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numCol="2" rtlCol="0" anchor="ctr">
            <a:spAutoFit/>
          </a:bodyPr>
          <a:lstStyle/>
          <a:p>
            <a:pPr marL="457200" indent="-457200">
              <a:buClr>
                <a:schemeClr val="bg1"/>
              </a:buClr>
              <a:buFont typeface="+mj-lt"/>
              <a:buAutoNum type="arabicPeriod"/>
            </a:pPr>
            <a:r>
              <a:rPr lang="en-US" sz="2000">
                <a:solidFill>
                  <a:schemeClr val="bg1"/>
                </a:solidFill>
                <a:latin typeface="Algerian" panose="020B0604020202020204" pitchFamily="82" charset="0"/>
              </a:rPr>
              <a:t>A</a:t>
            </a:r>
          </a:p>
          <a:p>
            <a:pPr marL="457200" indent="-457200">
              <a:buClr>
                <a:schemeClr val="bg1"/>
              </a:buClr>
              <a:buFont typeface="+mj-lt"/>
              <a:buAutoNum type="arabicPeriod"/>
            </a:pPr>
            <a:r>
              <a:rPr lang="en-US" sz="2000">
                <a:solidFill>
                  <a:schemeClr val="bg1"/>
                </a:solidFill>
                <a:latin typeface="Algerian" panose="020B0604020202020204" pitchFamily="82" charset="0"/>
              </a:rPr>
              <a:t>An</a:t>
            </a:r>
          </a:p>
          <a:p>
            <a:pPr marL="457200" indent="-457200">
              <a:buClr>
                <a:schemeClr val="bg1"/>
              </a:buClr>
              <a:buFont typeface="+mj-lt"/>
              <a:buAutoNum type="arabicPeriod"/>
            </a:pPr>
            <a:r>
              <a:rPr lang="en-US" sz="2000">
                <a:solidFill>
                  <a:schemeClr val="bg1"/>
                </a:solidFill>
                <a:latin typeface="Algerian" panose="020B0604020202020204" pitchFamily="82" charset="0"/>
              </a:rPr>
              <a:t>And</a:t>
            </a:r>
          </a:p>
          <a:p>
            <a:pPr marL="457200" indent="-457200">
              <a:buClr>
                <a:schemeClr val="bg1"/>
              </a:buClr>
              <a:buFont typeface="+mj-lt"/>
              <a:buAutoNum type="arabicPeriod"/>
            </a:pPr>
            <a:r>
              <a:rPr lang="en-US" sz="2000">
                <a:solidFill>
                  <a:schemeClr val="bg1"/>
                </a:solidFill>
                <a:latin typeface="Algerian" panose="020B0604020202020204" pitchFamily="82" charset="0"/>
              </a:rPr>
              <a:t>At</a:t>
            </a:r>
          </a:p>
          <a:p>
            <a:pPr marL="457200" indent="-457200">
              <a:buClr>
                <a:schemeClr val="bg1"/>
              </a:buClr>
              <a:buFont typeface="+mj-lt"/>
              <a:buAutoNum type="arabicPeriod"/>
            </a:pPr>
            <a:r>
              <a:rPr lang="en-US" sz="2000">
                <a:solidFill>
                  <a:schemeClr val="bg1"/>
                </a:solidFill>
                <a:latin typeface="Algerian" panose="020B0604020202020204" pitchFamily="82" charset="0"/>
              </a:rPr>
              <a:t>Ate</a:t>
            </a:r>
          </a:p>
          <a:p>
            <a:pPr marL="457200" indent="-457200">
              <a:buClr>
                <a:schemeClr val="bg1"/>
              </a:buClr>
              <a:buFont typeface="+mj-lt"/>
              <a:buAutoNum type="arabicPeriod"/>
            </a:pPr>
            <a:r>
              <a:rPr lang="en-US" sz="2000">
                <a:solidFill>
                  <a:schemeClr val="bg1"/>
                </a:solidFill>
                <a:latin typeface="Algerian" panose="020B0604020202020204" pitchFamily="82" charset="0"/>
              </a:rPr>
              <a:t>Bark</a:t>
            </a:r>
          </a:p>
          <a:p>
            <a:pPr marL="457200" indent="-457200">
              <a:buClr>
                <a:schemeClr val="bg1"/>
              </a:buClr>
              <a:buFont typeface="+mj-lt"/>
              <a:buAutoNum type="arabicPeriod"/>
            </a:pPr>
            <a:r>
              <a:rPr lang="en-US" sz="2000">
                <a:solidFill>
                  <a:schemeClr val="bg1"/>
                </a:solidFill>
                <a:latin typeface="Algerian" panose="020B0604020202020204" pitchFamily="82" charset="0"/>
              </a:rPr>
              <a:t>Barked</a:t>
            </a:r>
          </a:p>
          <a:p>
            <a:pPr marL="457200" indent="-457200">
              <a:buClr>
                <a:schemeClr val="bg1"/>
              </a:buClr>
              <a:buFont typeface="+mj-lt"/>
              <a:buAutoNum type="arabicPeriod"/>
            </a:pPr>
            <a:r>
              <a:rPr lang="en-US" sz="2000">
                <a:solidFill>
                  <a:schemeClr val="bg1"/>
                </a:solidFill>
                <a:latin typeface="Algerian" panose="020B0604020202020204" pitchFamily="82" charset="0"/>
              </a:rPr>
              <a:t>Cat</a:t>
            </a:r>
          </a:p>
          <a:p>
            <a:pPr marL="457200" indent="-457200">
              <a:buClr>
                <a:schemeClr val="bg1"/>
              </a:buClr>
              <a:buFont typeface="+mj-lt"/>
              <a:buAutoNum type="arabicPeriod"/>
            </a:pPr>
            <a:r>
              <a:rPr lang="en-US" sz="2000">
                <a:solidFill>
                  <a:schemeClr val="bg1"/>
                </a:solidFill>
                <a:latin typeface="Algerian" panose="020B0604020202020204" pitchFamily="82" charset="0"/>
              </a:rPr>
              <a:t>Cats</a:t>
            </a:r>
          </a:p>
          <a:p>
            <a:pPr marL="457200" indent="-457200">
              <a:buClr>
                <a:schemeClr val="bg1"/>
              </a:buClr>
              <a:buFont typeface="+mj-lt"/>
              <a:buAutoNum type="arabicPeriod"/>
            </a:pPr>
            <a:r>
              <a:rPr lang="en-US" sz="2000">
                <a:solidFill>
                  <a:schemeClr val="bg1"/>
                </a:solidFill>
                <a:latin typeface="Algerian" panose="020B0604020202020204" pitchFamily="82" charset="0"/>
              </a:rPr>
              <a:t>Dog</a:t>
            </a:r>
          </a:p>
          <a:p>
            <a:pPr marL="457200" indent="-457200">
              <a:buClr>
                <a:schemeClr val="bg1"/>
              </a:buClr>
              <a:buFont typeface="+mj-lt"/>
              <a:buAutoNum type="arabicPeriod"/>
            </a:pPr>
            <a:r>
              <a:rPr lang="en-US" sz="2000">
                <a:solidFill>
                  <a:schemeClr val="bg1"/>
                </a:solidFill>
                <a:latin typeface="Algerian" panose="020B0604020202020204" pitchFamily="82" charset="0"/>
              </a:rPr>
              <a:t>Dogs</a:t>
            </a:r>
          </a:p>
          <a:p>
            <a:pPr marL="457200" indent="-457200">
              <a:buClr>
                <a:schemeClr val="bg1"/>
              </a:buClr>
              <a:buFont typeface="+mj-lt"/>
              <a:buAutoNum type="arabicPeriod"/>
            </a:pPr>
            <a:r>
              <a:rPr lang="en-US" sz="2000">
                <a:solidFill>
                  <a:schemeClr val="bg1"/>
                </a:solidFill>
                <a:latin typeface="Algerian" panose="020B0604020202020204" pitchFamily="82" charset="0"/>
              </a:rPr>
              <a:t>Eat</a:t>
            </a:r>
          </a:p>
          <a:p>
            <a:pPr algn="ctr">
              <a:lnSpc>
                <a:spcPct val="90000"/>
              </a:lnSpc>
            </a:pPr>
            <a:endParaRPr lang="en-US" sz="2000">
              <a:solidFill>
                <a:schemeClr val="bg1"/>
              </a:solidFill>
            </a:endParaRPr>
          </a:p>
        </p:txBody>
      </p:sp>
      <p:grpSp>
        <p:nvGrpSpPr>
          <p:cNvPr id="6" name="Group 5">
            <a:extLst>
              <a:ext uri="{FF2B5EF4-FFF2-40B4-BE49-F238E27FC236}">
                <a16:creationId xmlns:a16="http://schemas.microsoft.com/office/drawing/2014/main" id="{667CE3F4-FA86-4A2B-8A78-DC23675EE20F}"/>
              </a:ext>
            </a:extLst>
          </p:cNvPr>
          <p:cNvGrpSpPr/>
          <p:nvPr/>
        </p:nvGrpSpPr>
        <p:grpSpPr>
          <a:xfrm>
            <a:off x="548381" y="2027764"/>
            <a:ext cx="5090419" cy="3496524"/>
            <a:chOff x="548381" y="2027764"/>
            <a:chExt cx="5090419" cy="3496524"/>
          </a:xfrm>
        </p:grpSpPr>
        <p:sp>
          <p:nvSpPr>
            <p:cNvPr id="527" name="TextBox 526">
              <a:extLst>
                <a:ext uri="{FF2B5EF4-FFF2-40B4-BE49-F238E27FC236}">
                  <a16:creationId xmlns:a16="http://schemas.microsoft.com/office/drawing/2014/main" id="{7A1A98DF-642E-4DDD-9794-4AA20D2BA0C6}"/>
                </a:ext>
              </a:extLst>
            </p:cNvPr>
            <p:cNvSpPr txBox="1"/>
            <p:nvPr/>
          </p:nvSpPr>
          <p:spPr>
            <a:xfrm flipH="1">
              <a:off x="4923721" y="3807174"/>
              <a:ext cx="715079" cy="234155"/>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sz="1200">
                  <a:solidFill>
                    <a:schemeClr val="bg1"/>
                  </a:solidFill>
                </a:rPr>
                <a:t>Barked</a:t>
              </a:r>
            </a:p>
          </p:txBody>
        </p:sp>
        <p:sp>
          <p:nvSpPr>
            <p:cNvPr id="618" name="TextBox 617">
              <a:extLst>
                <a:ext uri="{FF2B5EF4-FFF2-40B4-BE49-F238E27FC236}">
                  <a16:creationId xmlns:a16="http://schemas.microsoft.com/office/drawing/2014/main" id="{21D1A62E-B0E5-4237-98D4-27898314DB71}"/>
                </a:ext>
              </a:extLst>
            </p:cNvPr>
            <p:cNvSpPr txBox="1"/>
            <p:nvPr/>
          </p:nvSpPr>
          <p:spPr>
            <a:xfrm flipH="1">
              <a:off x="4923721" y="3500833"/>
              <a:ext cx="715079" cy="2585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sz="1200">
                  <a:solidFill>
                    <a:schemeClr val="bg2"/>
                  </a:solidFill>
                </a:rPr>
                <a:t>Bark</a:t>
              </a:r>
            </a:p>
          </p:txBody>
        </p:sp>
        <p:sp>
          <p:nvSpPr>
            <p:cNvPr id="619" name="TextBox 618">
              <a:extLst>
                <a:ext uri="{FF2B5EF4-FFF2-40B4-BE49-F238E27FC236}">
                  <a16:creationId xmlns:a16="http://schemas.microsoft.com/office/drawing/2014/main" id="{B079B986-6827-4CF7-ADFF-E68A1DE04A1E}"/>
                </a:ext>
              </a:extLst>
            </p:cNvPr>
            <p:cNvSpPr txBox="1"/>
            <p:nvPr/>
          </p:nvSpPr>
          <p:spPr>
            <a:xfrm flipH="1">
              <a:off x="4923721" y="3206680"/>
              <a:ext cx="715079" cy="2585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sz="1200">
                  <a:solidFill>
                    <a:schemeClr val="bg2"/>
                  </a:solidFill>
                </a:rPr>
                <a:t>Ate</a:t>
              </a:r>
            </a:p>
          </p:txBody>
        </p:sp>
        <p:sp>
          <p:nvSpPr>
            <p:cNvPr id="620" name="TextBox 619">
              <a:extLst>
                <a:ext uri="{FF2B5EF4-FFF2-40B4-BE49-F238E27FC236}">
                  <a16:creationId xmlns:a16="http://schemas.microsoft.com/office/drawing/2014/main" id="{BDA0FBFA-9DFD-4CDB-B864-1438F2B3DECC}"/>
                </a:ext>
              </a:extLst>
            </p:cNvPr>
            <p:cNvSpPr txBox="1"/>
            <p:nvPr/>
          </p:nvSpPr>
          <p:spPr>
            <a:xfrm flipH="1">
              <a:off x="4923721" y="2618374"/>
              <a:ext cx="715079" cy="2585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sz="1200">
                  <a:solidFill>
                    <a:schemeClr val="bg2"/>
                  </a:solidFill>
                </a:rPr>
                <a:t>And</a:t>
              </a:r>
            </a:p>
          </p:txBody>
        </p:sp>
        <p:sp>
          <p:nvSpPr>
            <p:cNvPr id="621" name="TextBox 620">
              <a:extLst>
                <a:ext uri="{FF2B5EF4-FFF2-40B4-BE49-F238E27FC236}">
                  <a16:creationId xmlns:a16="http://schemas.microsoft.com/office/drawing/2014/main" id="{39981636-CAFA-4561-BC64-50E1CD589D46}"/>
                </a:ext>
              </a:extLst>
            </p:cNvPr>
            <p:cNvSpPr txBox="1"/>
            <p:nvPr/>
          </p:nvSpPr>
          <p:spPr>
            <a:xfrm flipH="1">
              <a:off x="4923721" y="2912527"/>
              <a:ext cx="715079" cy="2585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sz="1200">
                  <a:solidFill>
                    <a:schemeClr val="bg2"/>
                  </a:solidFill>
                </a:rPr>
                <a:t>At</a:t>
              </a:r>
            </a:p>
          </p:txBody>
        </p:sp>
        <p:sp>
          <p:nvSpPr>
            <p:cNvPr id="622" name="TextBox 621">
              <a:extLst>
                <a:ext uri="{FF2B5EF4-FFF2-40B4-BE49-F238E27FC236}">
                  <a16:creationId xmlns:a16="http://schemas.microsoft.com/office/drawing/2014/main" id="{D7AF132E-720A-411D-991B-05C970B28091}"/>
                </a:ext>
              </a:extLst>
            </p:cNvPr>
            <p:cNvSpPr txBox="1"/>
            <p:nvPr/>
          </p:nvSpPr>
          <p:spPr>
            <a:xfrm flipH="1">
              <a:off x="4923721" y="2324220"/>
              <a:ext cx="715079" cy="2585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sz="1200">
                  <a:solidFill>
                    <a:schemeClr val="bg2"/>
                  </a:solidFill>
                </a:rPr>
                <a:t>An</a:t>
              </a:r>
            </a:p>
          </p:txBody>
        </p:sp>
        <p:sp>
          <p:nvSpPr>
            <p:cNvPr id="623" name="TextBox 622">
              <a:extLst>
                <a:ext uri="{FF2B5EF4-FFF2-40B4-BE49-F238E27FC236}">
                  <a16:creationId xmlns:a16="http://schemas.microsoft.com/office/drawing/2014/main" id="{629375CB-F9AE-40F6-91A1-9689BA95D98D}"/>
                </a:ext>
              </a:extLst>
            </p:cNvPr>
            <p:cNvSpPr txBox="1"/>
            <p:nvPr/>
          </p:nvSpPr>
          <p:spPr>
            <a:xfrm flipH="1">
              <a:off x="4923721" y="2030067"/>
              <a:ext cx="715079" cy="2585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sz="1200">
                  <a:solidFill>
                    <a:schemeClr val="bg2"/>
                  </a:solidFill>
                </a:rPr>
                <a:t>A</a:t>
              </a:r>
            </a:p>
          </p:txBody>
        </p:sp>
        <p:sp>
          <p:nvSpPr>
            <p:cNvPr id="624" name="TextBox 623">
              <a:extLst>
                <a:ext uri="{FF2B5EF4-FFF2-40B4-BE49-F238E27FC236}">
                  <a16:creationId xmlns:a16="http://schemas.microsoft.com/office/drawing/2014/main" id="{2AF42400-8EEA-40CD-A466-0A7E0ADB9FA8}"/>
                </a:ext>
              </a:extLst>
            </p:cNvPr>
            <p:cNvSpPr txBox="1"/>
            <p:nvPr/>
          </p:nvSpPr>
          <p:spPr>
            <a:xfrm flipH="1">
              <a:off x="4923721" y="4089139"/>
              <a:ext cx="715079" cy="2585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sz="1200" dirty="0">
                  <a:solidFill>
                    <a:schemeClr val="bg2"/>
                  </a:solidFill>
                </a:rPr>
                <a:t>Cat</a:t>
              </a:r>
            </a:p>
          </p:txBody>
        </p:sp>
        <p:sp>
          <p:nvSpPr>
            <p:cNvPr id="625" name="TextBox 624">
              <a:extLst>
                <a:ext uri="{FF2B5EF4-FFF2-40B4-BE49-F238E27FC236}">
                  <a16:creationId xmlns:a16="http://schemas.microsoft.com/office/drawing/2014/main" id="{A4BE0429-8068-4B42-999E-132554236736}"/>
                </a:ext>
              </a:extLst>
            </p:cNvPr>
            <p:cNvSpPr txBox="1"/>
            <p:nvPr/>
          </p:nvSpPr>
          <p:spPr>
            <a:xfrm flipH="1">
              <a:off x="4923721" y="4383293"/>
              <a:ext cx="715079" cy="2585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sz="1200">
                  <a:solidFill>
                    <a:schemeClr val="bg2"/>
                  </a:solidFill>
                </a:rPr>
                <a:t>Cats</a:t>
              </a:r>
            </a:p>
          </p:txBody>
        </p:sp>
        <p:sp>
          <p:nvSpPr>
            <p:cNvPr id="626" name="TextBox 625">
              <a:extLst>
                <a:ext uri="{FF2B5EF4-FFF2-40B4-BE49-F238E27FC236}">
                  <a16:creationId xmlns:a16="http://schemas.microsoft.com/office/drawing/2014/main" id="{A3B0F004-3805-4B01-868A-DC233746DC85}"/>
                </a:ext>
              </a:extLst>
            </p:cNvPr>
            <p:cNvSpPr txBox="1"/>
            <p:nvPr/>
          </p:nvSpPr>
          <p:spPr>
            <a:xfrm flipH="1">
              <a:off x="4923721" y="4677446"/>
              <a:ext cx="715079" cy="2585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sz="1200">
                  <a:solidFill>
                    <a:schemeClr val="bg2"/>
                  </a:solidFill>
                </a:rPr>
                <a:t>Dog</a:t>
              </a:r>
            </a:p>
          </p:txBody>
        </p:sp>
        <p:sp>
          <p:nvSpPr>
            <p:cNvPr id="627" name="TextBox 626">
              <a:extLst>
                <a:ext uri="{FF2B5EF4-FFF2-40B4-BE49-F238E27FC236}">
                  <a16:creationId xmlns:a16="http://schemas.microsoft.com/office/drawing/2014/main" id="{64ADE1BF-A706-4C97-85B2-179D6661CDE1}"/>
                </a:ext>
              </a:extLst>
            </p:cNvPr>
            <p:cNvSpPr txBox="1"/>
            <p:nvPr/>
          </p:nvSpPr>
          <p:spPr>
            <a:xfrm flipH="1">
              <a:off x="4923721" y="4971599"/>
              <a:ext cx="715079" cy="2585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sz="1200">
                  <a:solidFill>
                    <a:schemeClr val="bg2"/>
                  </a:solidFill>
                </a:rPr>
                <a:t>Dogs</a:t>
              </a:r>
            </a:p>
          </p:txBody>
        </p:sp>
        <p:sp>
          <p:nvSpPr>
            <p:cNvPr id="628" name="TextBox 627">
              <a:extLst>
                <a:ext uri="{FF2B5EF4-FFF2-40B4-BE49-F238E27FC236}">
                  <a16:creationId xmlns:a16="http://schemas.microsoft.com/office/drawing/2014/main" id="{C5547728-75A6-4C37-A3D9-45E56A377394}"/>
                </a:ext>
              </a:extLst>
            </p:cNvPr>
            <p:cNvSpPr txBox="1"/>
            <p:nvPr/>
          </p:nvSpPr>
          <p:spPr>
            <a:xfrm flipH="1">
              <a:off x="4923721" y="5265756"/>
              <a:ext cx="715079" cy="2585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sz="1200">
                  <a:solidFill>
                    <a:schemeClr val="bg2"/>
                  </a:solidFill>
                </a:rPr>
                <a:t>Eat</a:t>
              </a:r>
            </a:p>
          </p:txBody>
        </p:sp>
        <p:sp>
          <p:nvSpPr>
            <p:cNvPr id="31" name="TextBox 30">
              <a:extLst>
                <a:ext uri="{FF2B5EF4-FFF2-40B4-BE49-F238E27FC236}">
                  <a16:creationId xmlns:a16="http://schemas.microsoft.com/office/drawing/2014/main" id="{72FA278C-F696-4C59-B914-5BACAF653CE2}"/>
                </a:ext>
              </a:extLst>
            </p:cNvPr>
            <p:cNvSpPr txBox="1"/>
            <p:nvPr/>
          </p:nvSpPr>
          <p:spPr>
            <a:xfrm>
              <a:off x="548381" y="3794986"/>
              <a:ext cx="715079" cy="2585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r">
                <a:lnSpc>
                  <a:spcPct val="90000"/>
                </a:lnSpc>
              </a:pPr>
              <a:r>
                <a:rPr lang="en-US" sz="1200">
                  <a:solidFill>
                    <a:schemeClr val="bg2"/>
                  </a:solidFill>
                </a:rPr>
                <a:t>Barked</a:t>
              </a:r>
            </a:p>
          </p:txBody>
        </p:sp>
        <p:cxnSp>
          <p:nvCxnSpPr>
            <p:cNvPr id="67" name="Straight Connector 66">
              <a:extLst>
                <a:ext uri="{FF2B5EF4-FFF2-40B4-BE49-F238E27FC236}">
                  <a16:creationId xmlns:a16="http://schemas.microsoft.com/office/drawing/2014/main" id="{118E7DBE-13A3-4C2C-9EB4-343C4D06D548}"/>
                </a:ext>
              </a:extLst>
            </p:cNvPr>
            <p:cNvCxnSpPr>
              <a:stCxn id="4" idx="6"/>
              <a:endCxn id="55" idx="2"/>
            </p:cNvCxnSpPr>
            <p:nvPr/>
          </p:nvCxnSpPr>
          <p:spPr>
            <a:xfrm flipV="1">
              <a:off x="1575158" y="4853996"/>
              <a:ext cx="1382436" cy="53881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5B378B97-BB1A-4394-BF13-C41BDD64C23B}"/>
                </a:ext>
              </a:extLst>
            </p:cNvPr>
            <p:cNvCxnSpPr>
              <a:cxnSpLocks/>
              <a:stCxn id="10" idx="6"/>
              <a:endCxn id="55" idx="2"/>
            </p:cNvCxnSpPr>
            <p:nvPr/>
          </p:nvCxnSpPr>
          <p:spPr>
            <a:xfrm flipV="1">
              <a:off x="1575158" y="4853996"/>
              <a:ext cx="1382436" cy="24334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5053345F-E10F-4F6B-972D-61F37BCA65E7}"/>
                </a:ext>
              </a:extLst>
            </p:cNvPr>
            <p:cNvCxnSpPr>
              <a:cxnSpLocks/>
              <a:stCxn id="12" idx="6"/>
              <a:endCxn id="55" idx="2"/>
            </p:cNvCxnSpPr>
            <p:nvPr/>
          </p:nvCxnSpPr>
          <p:spPr>
            <a:xfrm>
              <a:off x="1575158" y="4801874"/>
              <a:ext cx="1382436" cy="5212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54595BB4-39F7-45A6-A359-B2A4AD5591E4}"/>
                </a:ext>
              </a:extLst>
            </p:cNvPr>
            <p:cNvCxnSpPr>
              <a:cxnSpLocks/>
              <a:stCxn id="14" idx="6"/>
              <a:endCxn id="55" idx="2"/>
            </p:cNvCxnSpPr>
            <p:nvPr/>
          </p:nvCxnSpPr>
          <p:spPr>
            <a:xfrm>
              <a:off x="1575158" y="4506402"/>
              <a:ext cx="1382436" cy="34759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75D07970-5949-40B1-A57A-00FA9E23F1BC}"/>
                </a:ext>
              </a:extLst>
            </p:cNvPr>
            <p:cNvCxnSpPr>
              <a:cxnSpLocks/>
              <a:stCxn id="16" idx="6"/>
              <a:endCxn id="55" idx="2"/>
            </p:cNvCxnSpPr>
            <p:nvPr/>
          </p:nvCxnSpPr>
          <p:spPr>
            <a:xfrm>
              <a:off x="1567288" y="4210931"/>
              <a:ext cx="1390305" cy="64306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967A314D-0E57-4DA6-9EFE-EEEBC7A18C48}"/>
                </a:ext>
              </a:extLst>
            </p:cNvPr>
            <p:cNvCxnSpPr>
              <a:cxnSpLocks/>
              <a:stCxn id="18" idx="6"/>
              <a:endCxn id="55" idx="2"/>
            </p:cNvCxnSpPr>
            <p:nvPr/>
          </p:nvCxnSpPr>
          <p:spPr>
            <a:xfrm>
              <a:off x="1567287" y="3915460"/>
              <a:ext cx="1390306" cy="93853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BA4DD295-0F36-4F4E-B422-AFA4A214E2EC}"/>
                </a:ext>
              </a:extLst>
            </p:cNvPr>
            <p:cNvCxnSpPr>
              <a:cxnSpLocks/>
              <a:stCxn id="20" idx="6"/>
              <a:endCxn id="55" idx="2"/>
            </p:cNvCxnSpPr>
            <p:nvPr/>
          </p:nvCxnSpPr>
          <p:spPr>
            <a:xfrm>
              <a:off x="1567287" y="3619988"/>
              <a:ext cx="1390306" cy="123400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C8092EAD-5D76-4ACF-9777-55D473B0D181}"/>
                </a:ext>
              </a:extLst>
            </p:cNvPr>
            <p:cNvCxnSpPr>
              <a:cxnSpLocks/>
              <a:stCxn id="22" idx="6"/>
              <a:endCxn id="55" idx="2"/>
            </p:cNvCxnSpPr>
            <p:nvPr/>
          </p:nvCxnSpPr>
          <p:spPr>
            <a:xfrm>
              <a:off x="1567287" y="3324517"/>
              <a:ext cx="1390306" cy="152947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1AC03EFE-A82E-43D0-9291-350FA8F91557}"/>
                </a:ext>
              </a:extLst>
            </p:cNvPr>
            <p:cNvCxnSpPr>
              <a:cxnSpLocks/>
              <a:stCxn id="24" idx="6"/>
              <a:endCxn id="55" idx="2"/>
            </p:cNvCxnSpPr>
            <p:nvPr/>
          </p:nvCxnSpPr>
          <p:spPr>
            <a:xfrm>
              <a:off x="1567287" y="3029046"/>
              <a:ext cx="1390306" cy="182495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A811CF71-CAC8-4C73-B39D-7A9D09085117}"/>
                </a:ext>
              </a:extLst>
            </p:cNvPr>
            <p:cNvCxnSpPr>
              <a:cxnSpLocks/>
              <a:stCxn id="26" idx="6"/>
              <a:endCxn id="55" idx="2"/>
            </p:cNvCxnSpPr>
            <p:nvPr/>
          </p:nvCxnSpPr>
          <p:spPr>
            <a:xfrm>
              <a:off x="1567287" y="2733574"/>
              <a:ext cx="1390306" cy="212042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A9CC2B57-D04D-4462-9F4F-0013E87ADEC1}"/>
                </a:ext>
              </a:extLst>
            </p:cNvPr>
            <p:cNvCxnSpPr>
              <a:cxnSpLocks/>
              <a:stCxn id="28" idx="6"/>
              <a:endCxn id="55" idx="2"/>
            </p:cNvCxnSpPr>
            <p:nvPr/>
          </p:nvCxnSpPr>
          <p:spPr>
            <a:xfrm>
              <a:off x="1559418" y="2438103"/>
              <a:ext cx="1398175" cy="241589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C1C64DDC-A2DD-4752-9AF1-35844B2D5D96}"/>
                </a:ext>
              </a:extLst>
            </p:cNvPr>
            <p:cNvCxnSpPr>
              <a:cxnSpLocks/>
              <a:stCxn id="30" idx="6"/>
              <a:endCxn id="55" idx="2"/>
            </p:cNvCxnSpPr>
            <p:nvPr/>
          </p:nvCxnSpPr>
          <p:spPr>
            <a:xfrm>
              <a:off x="1559417" y="2142634"/>
              <a:ext cx="1398176" cy="271136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1AA9535C-9942-4AF3-A486-8530E3AC8515}"/>
                </a:ext>
              </a:extLst>
            </p:cNvPr>
            <p:cNvCxnSpPr>
              <a:cxnSpLocks/>
              <a:stCxn id="4" idx="6"/>
              <a:endCxn id="57" idx="2"/>
            </p:cNvCxnSpPr>
            <p:nvPr/>
          </p:nvCxnSpPr>
          <p:spPr>
            <a:xfrm flipV="1">
              <a:off x="1575158" y="4440026"/>
              <a:ext cx="1382436" cy="95278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276986BD-52A4-44A5-8FF0-50ED6CBC180D}"/>
                </a:ext>
              </a:extLst>
            </p:cNvPr>
            <p:cNvCxnSpPr>
              <a:cxnSpLocks/>
              <a:stCxn id="10" idx="6"/>
              <a:endCxn id="57" idx="2"/>
            </p:cNvCxnSpPr>
            <p:nvPr/>
          </p:nvCxnSpPr>
          <p:spPr>
            <a:xfrm flipV="1">
              <a:off x="1575158" y="4440026"/>
              <a:ext cx="1382436" cy="65731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E645EF08-E2FD-42BA-9469-6E040F8E1226}"/>
                </a:ext>
              </a:extLst>
            </p:cNvPr>
            <p:cNvCxnSpPr>
              <a:cxnSpLocks/>
              <a:stCxn id="12" idx="6"/>
              <a:endCxn id="57" idx="2"/>
            </p:cNvCxnSpPr>
            <p:nvPr/>
          </p:nvCxnSpPr>
          <p:spPr>
            <a:xfrm flipV="1">
              <a:off x="1575158" y="4440026"/>
              <a:ext cx="1382436" cy="36184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F20E1F66-6838-449D-BD9A-39F7DAF9C31B}"/>
                </a:ext>
              </a:extLst>
            </p:cNvPr>
            <p:cNvCxnSpPr>
              <a:cxnSpLocks/>
              <a:stCxn id="14" idx="6"/>
              <a:endCxn id="57" idx="2"/>
            </p:cNvCxnSpPr>
            <p:nvPr/>
          </p:nvCxnSpPr>
          <p:spPr>
            <a:xfrm flipV="1">
              <a:off x="1575158" y="4440026"/>
              <a:ext cx="1382436" cy="6637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9D635739-2226-4D01-B214-DE8C8DA7DFBE}"/>
                </a:ext>
              </a:extLst>
            </p:cNvPr>
            <p:cNvCxnSpPr>
              <a:cxnSpLocks/>
              <a:stCxn id="16" idx="6"/>
              <a:endCxn id="57" idx="2"/>
            </p:cNvCxnSpPr>
            <p:nvPr/>
          </p:nvCxnSpPr>
          <p:spPr>
            <a:xfrm>
              <a:off x="1567288" y="4210931"/>
              <a:ext cx="1390305" cy="22909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15F29A1F-5FC2-47A4-B1B8-71DC0B741404}"/>
                </a:ext>
              </a:extLst>
            </p:cNvPr>
            <p:cNvCxnSpPr>
              <a:cxnSpLocks/>
              <a:stCxn id="18" idx="6"/>
              <a:endCxn id="57" idx="2"/>
            </p:cNvCxnSpPr>
            <p:nvPr/>
          </p:nvCxnSpPr>
          <p:spPr>
            <a:xfrm>
              <a:off x="1567287" y="3915460"/>
              <a:ext cx="1390306" cy="52456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45BF8A3C-DEBC-42F9-B351-A2574A667826}"/>
                </a:ext>
              </a:extLst>
            </p:cNvPr>
            <p:cNvCxnSpPr>
              <a:cxnSpLocks/>
              <a:stCxn id="20" idx="6"/>
              <a:endCxn id="57" idx="2"/>
            </p:cNvCxnSpPr>
            <p:nvPr/>
          </p:nvCxnSpPr>
          <p:spPr>
            <a:xfrm>
              <a:off x="1567287" y="3619988"/>
              <a:ext cx="1390306" cy="82003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66104DB7-3579-4997-9CB7-B45F3839B193}"/>
                </a:ext>
              </a:extLst>
            </p:cNvPr>
            <p:cNvCxnSpPr>
              <a:cxnSpLocks/>
              <a:stCxn id="22" idx="6"/>
              <a:endCxn id="57" idx="2"/>
            </p:cNvCxnSpPr>
            <p:nvPr/>
          </p:nvCxnSpPr>
          <p:spPr>
            <a:xfrm>
              <a:off x="1567287" y="3324517"/>
              <a:ext cx="1390306" cy="111550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6512EA57-DAEA-4FDF-8D0F-88F924849AEC}"/>
                </a:ext>
              </a:extLst>
            </p:cNvPr>
            <p:cNvCxnSpPr>
              <a:cxnSpLocks/>
              <a:stCxn id="24" idx="6"/>
              <a:endCxn id="57" idx="2"/>
            </p:cNvCxnSpPr>
            <p:nvPr/>
          </p:nvCxnSpPr>
          <p:spPr>
            <a:xfrm>
              <a:off x="1567287" y="3029046"/>
              <a:ext cx="1390306" cy="141098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B936D733-6700-4222-9D75-8891E4474B30}"/>
                </a:ext>
              </a:extLst>
            </p:cNvPr>
            <p:cNvCxnSpPr>
              <a:cxnSpLocks/>
              <a:stCxn id="26" idx="6"/>
              <a:endCxn id="57" idx="2"/>
            </p:cNvCxnSpPr>
            <p:nvPr/>
          </p:nvCxnSpPr>
          <p:spPr>
            <a:xfrm>
              <a:off x="1567287" y="2733574"/>
              <a:ext cx="1390306" cy="170645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C337E3D0-3E5A-485A-9AAB-24CCE0040D87}"/>
                </a:ext>
              </a:extLst>
            </p:cNvPr>
            <p:cNvCxnSpPr>
              <a:cxnSpLocks/>
              <a:stCxn id="28" idx="6"/>
              <a:endCxn id="57" idx="2"/>
            </p:cNvCxnSpPr>
            <p:nvPr/>
          </p:nvCxnSpPr>
          <p:spPr>
            <a:xfrm>
              <a:off x="1559418" y="2438103"/>
              <a:ext cx="1398175" cy="200192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9FE47BCD-1F8D-453B-BCD6-43384A04909D}"/>
                </a:ext>
              </a:extLst>
            </p:cNvPr>
            <p:cNvCxnSpPr>
              <a:cxnSpLocks/>
              <a:stCxn id="30" idx="6"/>
              <a:endCxn id="57" idx="2"/>
            </p:cNvCxnSpPr>
            <p:nvPr/>
          </p:nvCxnSpPr>
          <p:spPr>
            <a:xfrm>
              <a:off x="1559417" y="2142634"/>
              <a:ext cx="1398176" cy="229739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64C2C2CE-5CF3-4865-AA27-FBCA2071D8E8}"/>
                </a:ext>
              </a:extLst>
            </p:cNvPr>
            <p:cNvCxnSpPr>
              <a:cxnSpLocks/>
              <a:stCxn id="4" idx="6"/>
              <a:endCxn id="59" idx="2"/>
            </p:cNvCxnSpPr>
            <p:nvPr/>
          </p:nvCxnSpPr>
          <p:spPr>
            <a:xfrm flipV="1">
              <a:off x="1575158" y="4026056"/>
              <a:ext cx="1382436" cy="136676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480AD4EF-50B4-4233-899F-D3BE8668D01A}"/>
                </a:ext>
              </a:extLst>
            </p:cNvPr>
            <p:cNvCxnSpPr>
              <a:cxnSpLocks/>
              <a:stCxn id="10" idx="6"/>
              <a:endCxn id="59" idx="2"/>
            </p:cNvCxnSpPr>
            <p:nvPr/>
          </p:nvCxnSpPr>
          <p:spPr>
            <a:xfrm flipV="1">
              <a:off x="1575158" y="4026056"/>
              <a:ext cx="1382436" cy="107128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D2FAE5BA-79F7-4369-B014-F1672B001968}"/>
                </a:ext>
              </a:extLst>
            </p:cNvPr>
            <p:cNvCxnSpPr>
              <a:cxnSpLocks/>
              <a:stCxn id="12" idx="6"/>
              <a:endCxn id="59" idx="2"/>
            </p:cNvCxnSpPr>
            <p:nvPr/>
          </p:nvCxnSpPr>
          <p:spPr>
            <a:xfrm flipV="1">
              <a:off x="1575158" y="4026056"/>
              <a:ext cx="1382436" cy="77581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97B924D0-770F-4094-94CB-6928BE71C1CD}"/>
                </a:ext>
              </a:extLst>
            </p:cNvPr>
            <p:cNvCxnSpPr>
              <a:cxnSpLocks/>
              <a:stCxn id="14" idx="6"/>
              <a:endCxn id="59" idx="2"/>
            </p:cNvCxnSpPr>
            <p:nvPr/>
          </p:nvCxnSpPr>
          <p:spPr>
            <a:xfrm flipV="1">
              <a:off x="1575158" y="4026056"/>
              <a:ext cx="1382436" cy="48034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DE6F8426-B71E-4CBB-B2D5-20CD01294E95}"/>
                </a:ext>
              </a:extLst>
            </p:cNvPr>
            <p:cNvCxnSpPr>
              <a:cxnSpLocks/>
              <a:stCxn id="16" idx="6"/>
              <a:endCxn id="59" idx="2"/>
            </p:cNvCxnSpPr>
            <p:nvPr/>
          </p:nvCxnSpPr>
          <p:spPr>
            <a:xfrm flipV="1">
              <a:off x="1567288" y="4026056"/>
              <a:ext cx="1390305" cy="18487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66CFB054-185A-4F2B-803A-86E15AA8564B}"/>
                </a:ext>
              </a:extLst>
            </p:cNvPr>
            <p:cNvCxnSpPr>
              <a:cxnSpLocks/>
              <a:stCxn id="18" idx="6"/>
              <a:endCxn id="59" idx="2"/>
            </p:cNvCxnSpPr>
            <p:nvPr/>
          </p:nvCxnSpPr>
          <p:spPr>
            <a:xfrm>
              <a:off x="1567287" y="3915460"/>
              <a:ext cx="1390306" cy="11059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BE8F7E9E-B138-4DE3-AEFA-AE6C2239689D}"/>
                </a:ext>
              </a:extLst>
            </p:cNvPr>
            <p:cNvCxnSpPr>
              <a:cxnSpLocks/>
              <a:stCxn id="20" idx="6"/>
              <a:endCxn id="59" idx="2"/>
            </p:cNvCxnSpPr>
            <p:nvPr/>
          </p:nvCxnSpPr>
          <p:spPr>
            <a:xfrm>
              <a:off x="1567287" y="3619988"/>
              <a:ext cx="1390306" cy="40606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7BA9C277-FCCA-4C2C-9061-14A139B0F6EA}"/>
                </a:ext>
              </a:extLst>
            </p:cNvPr>
            <p:cNvCxnSpPr>
              <a:cxnSpLocks/>
              <a:stCxn id="22" idx="6"/>
              <a:endCxn id="59" idx="2"/>
            </p:cNvCxnSpPr>
            <p:nvPr/>
          </p:nvCxnSpPr>
          <p:spPr>
            <a:xfrm>
              <a:off x="1567287" y="3324517"/>
              <a:ext cx="1390306" cy="70153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4FC2F58C-56F2-4082-A397-A93128B0E96E}"/>
                </a:ext>
              </a:extLst>
            </p:cNvPr>
            <p:cNvCxnSpPr>
              <a:cxnSpLocks/>
              <a:stCxn id="24" idx="6"/>
              <a:endCxn id="59" idx="2"/>
            </p:cNvCxnSpPr>
            <p:nvPr/>
          </p:nvCxnSpPr>
          <p:spPr>
            <a:xfrm>
              <a:off x="1567287" y="3029046"/>
              <a:ext cx="1390306" cy="99701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a:extLst>
                <a:ext uri="{FF2B5EF4-FFF2-40B4-BE49-F238E27FC236}">
                  <a16:creationId xmlns:a16="http://schemas.microsoft.com/office/drawing/2014/main" id="{9DC14D2F-E266-4DA5-BC22-A796D2E44A7C}"/>
                </a:ext>
              </a:extLst>
            </p:cNvPr>
            <p:cNvCxnSpPr>
              <a:cxnSpLocks/>
              <a:stCxn id="26" idx="6"/>
              <a:endCxn id="59" idx="2"/>
            </p:cNvCxnSpPr>
            <p:nvPr/>
          </p:nvCxnSpPr>
          <p:spPr>
            <a:xfrm>
              <a:off x="1567287" y="2733574"/>
              <a:ext cx="1390306" cy="129248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0AD8CE9F-175B-40CE-8C6E-1B8EDA99816F}"/>
                </a:ext>
              </a:extLst>
            </p:cNvPr>
            <p:cNvCxnSpPr>
              <a:cxnSpLocks/>
              <a:stCxn id="28" idx="6"/>
              <a:endCxn id="59" idx="2"/>
            </p:cNvCxnSpPr>
            <p:nvPr/>
          </p:nvCxnSpPr>
          <p:spPr>
            <a:xfrm>
              <a:off x="1559418" y="2438103"/>
              <a:ext cx="1398175" cy="158795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33E4F92F-95DF-4FFD-AE7C-D59A4C8BB8FB}"/>
                </a:ext>
              </a:extLst>
            </p:cNvPr>
            <p:cNvCxnSpPr>
              <a:cxnSpLocks/>
              <a:stCxn id="30" idx="6"/>
              <a:endCxn id="59" idx="2"/>
            </p:cNvCxnSpPr>
            <p:nvPr/>
          </p:nvCxnSpPr>
          <p:spPr>
            <a:xfrm>
              <a:off x="1559417" y="2142634"/>
              <a:ext cx="1398176" cy="188342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5" name="Straight Connector 214">
              <a:extLst>
                <a:ext uri="{FF2B5EF4-FFF2-40B4-BE49-F238E27FC236}">
                  <a16:creationId xmlns:a16="http://schemas.microsoft.com/office/drawing/2014/main" id="{797EB4FD-DC72-46CC-8B25-9E400599FA1F}"/>
                </a:ext>
              </a:extLst>
            </p:cNvPr>
            <p:cNvCxnSpPr>
              <a:cxnSpLocks/>
              <a:stCxn id="4" idx="6"/>
              <a:endCxn id="61" idx="2"/>
            </p:cNvCxnSpPr>
            <p:nvPr/>
          </p:nvCxnSpPr>
          <p:spPr>
            <a:xfrm flipV="1">
              <a:off x="1575158" y="3612087"/>
              <a:ext cx="1382436" cy="178072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16D80E1B-A2CA-4DB8-AED0-D36276003F08}"/>
                </a:ext>
              </a:extLst>
            </p:cNvPr>
            <p:cNvCxnSpPr>
              <a:cxnSpLocks/>
              <a:stCxn id="10" idx="6"/>
              <a:endCxn id="61" idx="2"/>
            </p:cNvCxnSpPr>
            <p:nvPr/>
          </p:nvCxnSpPr>
          <p:spPr>
            <a:xfrm flipV="1">
              <a:off x="1575158" y="3612087"/>
              <a:ext cx="1382436" cy="148525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00692F41-3B46-4E91-AE80-21DB42E38B5B}"/>
                </a:ext>
              </a:extLst>
            </p:cNvPr>
            <p:cNvCxnSpPr>
              <a:cxnSpLocks/>
              <a:stCxn id="12" idx="6"/>
              <a:endCxn id="61" idx="2"/>
            </p:cNvCxnSpPr>
            <p:nvPr/>
          </p:nvCxnSpPr>
          <p:spPr>
            <a:xfrm flipV="1">
              <a:off x="1575158" y="3612087"/>
              <a:ext cx="1382436" cy="118978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11F3545D-3259-48AC-80AC-6E275AB4A11B}"/>
                </a:ext>
              </a:extLst>
            </p:cNvPr>
            <p:cNvCxnSpPr>
              <a:cxnSpLocks/>
              <a:stCxn id="14" idx="6"/>
              <a:endCxn id="61" idx="2"/>
            </p:cNvCxnSpPr>
            <p:nvPr/>
          </p:nvCxnSpPr>
          <p:spPr>
            <a:xfrm flipV="1">
              <a:off x="1575158" y="3612087"/>
              <a:ext cx="1382436" cy="89431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40D34C9C-DC7D-406C-957F-609EAA1A733D}"/>
                </a:ext>
              </a:extLst>
            </p:cNvPr>
            <p:cNvCxnSpPr>
              <a:cxnSpLocks/>
              <a:stCxn id="16" idx="6"/>
              <a:endCxn id="61" idx="2"/>
            </p:cNvCxnSpPr>
            <p:nvPr/>
          </p:nvCxnSpPr>
          <p:spPr>
            <a:xfrm flipV="1">
              <a:off x="1567288" y="3612087"/>
              <a:ext cx="1390305" cy="59884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7" name="Straight Connector 236">
              <a:extLst>
                <a:ext uri="{FF2B5EF4-FFF2-40B4-BE49-F238E27FC236}">
                  <a16:creationId xmlns:a16="http://schemas.microsoft.com/office/drawing/2014/main" id="{6E6E7697-3A12-4A42-8D01-182B357979BF}"/>
                </a:ext>
              </a:extLst>
            </p:cNvPr>
            <p:cNvCxnSpPr>
              <a:cxnSpLocks/>
              <a:stCxn id="18" idx="6"/>
              <a:endCxn id="61" idx="2"/>
            </p:cNvCxnSpPr>
            <p:nvPr/>
          </p:nvCxnSpPr>
          <p:spPr>
            <a:xfrm flipV="1">
              <a:off x="1567287" y="3612087"/>
              <a:ext cx="1390306" cy="30337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a16="http://schemas.microsoft.com/office/drawing/2014/main" id="{634B1A1E-EA1F-4D51-A151-76C192E79320}"/>
                </a:ext>
              </a:extLst>
            </p:cNvPr>
            <p:cNvCxnSpPr>
              <a:cxnSpLocks/>
              <a:stCxn id="20" idx="6"/>
              <a:endCxn id="61" idx="2"/>
            </p:cNvCxnSpPr>
            <p:nvPr/>
          </p:nvCxnSpPr>
          <p:spPr>
            <a:xfrm flipV="1">
              <a:off x="1567287" y="3612087"/>
              <a:ext cx="1390306" cy="790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3" name="Straight Connector 242">
              <a:extLst>
                <a:ext uri="{FF2B5EF4-FFF2-40B4-BE49-F238E27FC236}">
                  <a16:creationId xmlns:a16="http://schemas.microsoft.com/office/drawing/2014/main" id="{672A9AFF-24E4-4F70-9791-2DA1FCE5FF9D}"/>
                </a:ext>
              </a:extLst>
            </p:cNvPr>
            <p:cNvCxnSpPr>
              <a:cxnSpLocks/>
              <a:stCxn id="22" idx="6"/>
              <a:endCxn id="61" idx="2"/>
            </p:cNvCxnSpPr>
            <p:nvPr/>
          </p:nvCxnSpPr>
          <p:spPr>
            <a:xfrm>
              <a:off x="1567287" y="3324517"/>
              <a:ext cx="1390306" cy="28757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6" name="Straight Connector 245">
              <a:extLst>
                <a:ext uri="{FF2B5EF4-FFF2-40B4-BE49-F238E27FC236}">
                  <a16:creationId xmlns:a16="http://schemas.microsoft.com/office/drawing/2014/main" id="{30934526-F334-4A70-BB3F-C4DFF10D604E}"/>
                </a:ext>
              </a:extLst>
            </p:cNvPr>
            <p:cNvCxnSpPr>
              <a:cxnSpLocks/>
              <a:stCxn id="24" idx="6"/>
              <a:endCxn id="61" idx="2"/>
            </p:cNvCxnSpPr>
            <p:nvPr/>
          </p:nvCxnSpPr>
          <p:spPr>
            <a:xfrm>
              <a:off x="1567287" y="3029046"/>
              <a:ext cx="1390306" cy="58304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9" name="Straight Connector 248">
              <a:extLst>
                <a:ext uri="{FF2B5EF4-FFF2-40B4-BE49-F238E27FC236}">
                  <a16:creationId xmlns:a16="http://schemas.microsoft.com/office/drawing/2014/main" id="{F71CC82B-691E-4F8B-B747-1BF45760FF22}"/>
                </a:ext>
              </a:extLst>
            </p:cNvPr>
            <p:cNvCxnSpPr>
              <a:cxnSpLocks/>
              <a:stCxn id="26" idx="6"/>
              <a:endCxn id="61" idx="2"/>
            </p:cNvCxnSpPr>
            <p:nvPr/>
          </p:nvCxnSpPr>
          <p:spPr>
            <a:xfrm>
              <a:off x="1567287" y="2733574"/>
              <a:ext cx="1390306" cy="87851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2" name="Straight Connector 251">
              <a:extLst>
                <a:ext uri="{FF2B5EF4-FFF2-40B4-BE49-F238E27FC236}">
                  <a16:creationId xmlns:a16="http://schemas.microsoft.com/office/drawing/2014/main" id="{2883EB5E-7BBC-41EA-9CFF-5E5BB824BA29}"/>
                </a:ext>
              </a:extLst>
            </p:cNvPr>
            <p:cNvCxnSpPr>
              <a:cxnSpLocks/>
              <a:stCxn id="26" idx="6"/>
              <a:endCxn id="61" idx="2"/>
            </p:cNvCxnSpPr>
            <p:nvPr/>
          </p:nvCxnSpPr>
          <p:spPr>
            <a:xfrm>
              <a:off x="1567287" y="2733574"/>
              <a:ext cx="1390306" cy="87851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5" name="Straight Connector 254">
              <a:extLst>
                <a:ext uri="{FF2B5EF4-FFF2-40B4-BE49-F238E27FC236}">
                  <a16:creationId xmlns:a16="http://schemas.microsoft.com/office/drawing/2014/main" id="{B3DDF7B4-592A-4157-8ADF-D93B0AE841CE}"/>
                </a:ext>
              </a:extLst>
            </p:cNvPr>
            <p:cNvCxnSpPr>
              <a:cxnSpLocks/>
              <a:stCxn id="28" idx="6"/>
              <a:endCxn id="61" idx="2"/>
            </p:cNvCxnSpPr>
            <p:nvPr/>
          </p:nvCxnSpPr>
          <p:spPr>
            <a:xfrm>
              <a:off x="1559418" y="2438103"/>
              <a:ext cx="1398175" cy="117398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8" name="Straight Connector 257">
              <a:extLst>
                <a:ext uri="{FF2B5EF4-FFF2-40B4-BE49-F238E27FC236}">
                  <a16:creationId xmlns:a16="http://schemas.microsoft.com/office/drawing/2014/main" id="{98E44DAE-0362-43FA-B12D-3BF5B9F7EEED}"/>
                </a:ext>
              </a:extLst>
            </p:cNvPr>
            <p:cNvCxnSpPr>
              <a:cxnSpLocks/>
              <a:stCxn id="30" idx="6"/>
              <a:endCxn id="61" idx="2"/>
            </p:cNvCxnSpPr>
            <p:nvPr/>
          </p:nvCxnSpPr>
          <p:spPr>
            <a:xfrm>
              <a:off x="1559417" y="2142634"/>
              <a:ext cx="1398176" cy="146945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1" name="Straight Connector 260">
              <a:extLst>
                <a:ext uri="{FF2B5EF4-FFF2-40B4-BE49-F238E27FC236}">
                  <a16:creationId xmlns:a16="http://schemas.microsoft.com/office/drawing/2014/main" id="{C56C780F-CFB3-430C-9B98-9534CAA2C41B}"/>
                </a:ext>
              </a:extLst>
            </p:cNvPr>
            <p:cNvCxnSpPr>
              <a:cxnSpLocks/>
              <a:stCxn id="4" idx="6"/>
              <a:endCxn id="63" idx="2"/>
            </p:cNvCxnSpPr>
            <p:nvPr/>
          </p:nvCxnSpPr>
          <p:spPr>
            <a:xfrm flipV="1">
              <a:off x="1575158" y="3198116"/>
              <a:ext cx="1382436" cy="219469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4" name="Straight Connector 263">
              <a:extLst>
                <a:ext uri="{FF2B5EF4-FFF2-40B4-BE49-F238E27FC236}">
                  <a16:creationId xmlns:a16="http://schemas.microsoft.com/office/drawing/2014/main" id="{AD341847-96E1-4B41-9095-B9D56886BD84}"/>
                </a:ext>
              </a:extLst>
            </p:cNvPr>
            <p:cNvCxnSpPr>
              <a:cxnSpLocks/>
              <a:stCxn id="10" idx="6"/>
              <a:endCxn id="63" idx="2"/>
            </p:cNvCxnSpPr>
            <p:nvPr/>
          </p:nvCxnSpPr>
          <p:spPr>
            <a:xfrm flipV="1">
              <a:off x="1575158" y="3198116"/>
              <a:ext cx="1382436" cy="189922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7" name="Straight Connector 266">
              <a:extLst>
                <a:ext uri="{FF2B5EF4-FFF2-40B4-BE49-F238E27FC236}">
                  <a16:creationId xmlns:a16="http://schemas.microsoft.com/office/drawing/2014/main" id="{7386AFFD-65A0-4CDE-8B16-AEFEAB2928CB}"/>
                </a:ext>
              </a:extLst>
            </p:cNvPr>
            <p:cNvCxnSpPr>
              <a:cxnSpLocks/>
              <a:stCxn id="12" idx="6"/>
              <a:endCxn id="63" idx="2"/>
            </p:cNvCxnSpPr>
            <p:nvPr/>
          </p:nvCxnSpPr>
          <p:spPr>
            <a:xfrm flipV="1">
              <a:off x="1575158" y="3198116"/>
              <a:ext cx="1382436" cy="160375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0" name="Straight Connector 269">
              <a:extLst>
                <a:ext uri="{FF2B5EF4-FFF2-40B4-BE49-F238E27FC236}">
                  <a16:creationId xmlns:a16="http://schemas.microsoft.com/office/drawing/2014/main" id="{766C6D77-DDF1-4590-95D1-6130F1E4AE58}"/>
                </a:ext>
              </a:extLst>
            </p:cNvPr>
            <p:cNvCxnSpPr>
              <a:cxnSpLocks/>
              <a:stCxn id="14" idx="6"/>
              <a:endCxn id="63" idx="2"/>
            </p:cNvCxnSpPr>
            <p:nvPr/>
          </p:nvCxnSpPr>
          <p:spPr>
            <a:xfrm flipV="1">
              <a:off x="1575158" y="3198116"/>
              <a:ext cx="1382436" cy="130828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8" name="Straight Connector 277">
              <a:extLst>
                <a:ext uri="{FF2B5EF4-FFF2-40B4-BE49-F238E27FC236}">
                  <a16:creationId xmlns:a16="http://schemas.microsoft.com/office/drawing/2014/main" id="{FC3B5AE3-B5EC-41E7-88D9-7D692B4AB6D9}"/>
                </a:ext>
              </a:extLst>
            </p:cNvPr>
            <p:cNvCxnSpPr>
              <a:cxnSpLocks/>
              <a:stCxn id="16" idx="6"/>
              <a:endCxn id="63" idx="2"/>
            </p:cNvCxnSpPr>
            <p:nvPr/>
          </p:nvCxnSpPr>
          <p:spPr>
            <a:xfrm flipV="1">
              <a:off x="1567288" y="3198116"/>
              <a:ext cx="1390305" cy="101281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1" name="Straight Connector 280">
              <a:extLst>
                <a:ext uri="{FF2B5EF4-FFF2-40B4-BE49-F238E27FC236}">
                  <a16:creationId xmlns:a16="http://schemas.microsoft.com/office/drawing/2014/main" id="{2958A669-C861-4757-A316-2FA418D40D29}"/>
                </a:ext>
              </a:extLst>
            </p:cNvPr>
            <p:cNvCxnSpPr>
              <a:cxnSpLocks/>
              <a:stCxn id="18" idx="6"/>
              <a:endCxn id="63" idx="2"/>
            </p:cNvCxnSpPr>
            <p:nvPr/>
          </p:nvCxnSpPr>
          <p:spPr>
            <a:xfrm flipV="1">
              <a:off x="1567287" y="3198116"/>
              <a:ext cx="1390306" cy="71734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4" name="Straight Connector 283">
              <a:extLst>
                <a:ext uri="{FF2B5EF4-FFF2-40B4-BE49-F238E27FC236}">
                  <a16:creationId xmlns:a16="http://schemas.microsoft.com/office/drawing/2014/main" id="{B8BCC987-343E-4706-A052-B131B263DC2B}"/>
                </a:ext>
              </a:extLst>
            </p:cNvPr>
            <p:cNvCxnSpPr>
              <a:cxnSpLocks/>
              <a:stCxn id="20" idx="6"/>
              <a:endCxn id="63" idx="2"/>
            </p:cNvCxnSpPr>
            <p:nvPr/>
          </p:nvCxnSpPr>
          <p:spPr>
            <a:xfrm flipV="1">
              <a:off x="1567287" y="3198116"/>
              <a:ext cx="1390306" cy="42187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7" name="Straight Connector 286">
              <a:extLst>
                <a:ext uri="{FF2B5EF4-FFF2-40B4-BE49-F238E27FC236}">
                  <a16:creationId xmlns:a16="http://schemas.microsoft.com/office/drawing/2014/main" id="{0228378A-72DC-4C81-AFF0-6C9B633069AA}"/>
                </a:ext>
              </a:extLst>
            </p:cNvPr>
            <p:cNvCxnSpPr>
              <a:cxnSpLocks/>
              <a:stCxn id="22" idx="6"/>
              <a:endCxn id="63" idx="2"/>
            </p:cNvCxnSpPr>
            <p:nvPr/>
          </p:nvCxnSpPr>
          <p:spPr>
            <a:xfrm flipV="1">
              <a:off x="1567287" y="3198116"/>
              <a:ext cx="1390306" cy="12640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0" name="Straight Connector 289">
              <a:extLst>
                <a:ext uri="{FF2B5EF4-FFF2-40B4-BE49-F238E27FC236}">
                  <a16:creationId xmlns:a16="http://schemas.microsoft.com/office/drawing/2014/main" id="{AFBB65AB-284C-4CA8-A156-82693C581DDA}"/>
                </a:ext>
              </a:extLst>
            </p:cNvPr>
            <p:cNvCxnSpPr>
              <a:cxnSpLocks/>
              <a:stCxn id="24" idx="6"/>
              <a:endCxn id="63" idx="2"/>
            </p:cNvCxnSpPr>
            <p:nvPr/>
          </p:nvCxnSpPr>
          <p:spPr>
            <a:xfrm>
              <a:off x="1567287" y="3029046"/>
              <a:ext cx="1390306" cy="16907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3" name="Straight Connector 292">
              <a:extLst>
                <a:ext uri="{FF2B5EF4-FFF2-40B4-BE49-F238E27FC236}">
                  <a16:creationId xmlns:a16="http://schemas.microsoft.com/office/drawing/2014/main" id="{AB8B5C0E-3DAB-4B23-A2DB-587754B5FF44}"/>
                </a:ext>
              </a:extLst>
            </p:cNvPr>
            <p:cNvCxnSpPr>
              <a:cxnSpLocks/>
              <a:stCxn id="26" idx="6"/>
              <a:endCxn id="63" idx="2"/>
            </p:cNvCxnSpPr>
            <p:nvPr/>
          </p:nvCxnSpPr>
          <p:spPr>
            <a:xfrm>
              <a:off x="1567287" y="2733574"/>
              <a:ext cx="1390306" cy="46454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6" name="Straight Connector 295">
              <a:extLst>
                <a:ext uri="{FF2B5EF4-FFF2-40B4-BE49-F238E27FC236}">
                  <a16:creationId xmlns:a16="http://schemas.microsoft.com/office/drawing/2014/main" id="{5635DC57-0570-43FE-9D9F-98C310B3A90D}"/>
                </a:ext>
              </a:extLst>
            </p:cNvPr>
            <p:cNvCxnSpPr>
              <a:cxnSpLocks/>
              <a:stCxn id="28" idx="6"/>
              <a:endCxn id="63" idx="2"/>
            </p:cNvCxnSpPr>
            <p:nvPr/>
          </p:nvCxnSpPr>
          <p:spPr>
            <a:xfrm>
              <a:off x="1559418" y="2438103"/>
              <a:ext cx="1398175" cy="76001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0" name="Straight Connector 309">
              <a:extLst>
                <a:ext uri="{FF2B5EF4-FFF2-40B4-BE49-F238E27FC236}">
                  <a16:creationId xmlns:a16="http://schemas.microsoft.com/office/drawing/2014/main" id="{8108D625-EEA5-4790-A666-33E3A2B78446}"/>
                </a:ext>
              </a:extLst>
            </p:cNvPr>
            <p:cNvCxnSpPr>
              <a:cxnSpLocks/>
              <a:stCxn id="30" idx="6"/>
              <a:endCxn id="63" idx="2"/>
            </p:cNvCxnSpPr>
            <p:nvPr/>
          </p:nvCxnSpPr>
          <p:spPr>
            <a:xfrm>
              <a:off x="1559417" y="2142634"/>
              <a:ext cx="1398176" cy="105548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4" name="Straight Connector 373">
              <a:extLst>
                <a:ext uri="{FF2B5EF4-FFF2-40B4-BE49-F238E27FC236}">
                  <a16:creationId xmlns:a16="http://schemas.microsoft.com/office/drawing/2014/main" id="{8ECEBE8B-875F-4C28-97B3-4A850FB97CF2}"/>
                </a:ext>
              </a:extLst>
            </p:cNvPr>
            <p:cNvCxnSpPr>
              <a:cxnSpLocks/>
              <a:stCxn id="4" idx="6"/>
              <a:endCxn id="65" idx="2"/>
            </p:cNvCxnSpPr>
            <p:nvPr/>
          </p:nvCxnSpPr>
          <p:spPr>
            <a:xfrm flipV="1">
              <a:off x="1575158" y="2784146"/>
              <a:ext cx="1382436" cy="260866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7" name="Straight Connector 376">
              <a:extLst>
                <a:ext uri="{FF2B5EF4-FFF2-40B4-BE49-F238E27FC236}">
                  <a16:creationId xmlns:a16="http://schemas.microsoft.com/office/drawing/2014/main" id="{BF12485E-9E4F-4AC7-836B-8023937A491D}"/>
                </a:ext>
              </a:extLst>
            </p:cNvPr>
            <p:cNvCxnSpPr>
              <a:cxnSpLocks/>
              <a:stCxn id="10" idx="6"/>
              <a:endCxn id="65" idx="2"/>
            </p:cNvCxnSpPr>
            <p:nvPr/>
          </p:nvCxnSpPr>
          <p:spPr>
            <a:xfrm flipV="1">
              <a:off x="1575158" y="2784146"/>
              <a:ext cx="1382436" cy="231319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0" name="Straight Connector 379">
              <a:extLst>
                <a:ext uri="{FF2B5EF4-FFF2-40B4-BE49-F238E27FC236}">
                  <a16:creationId xmlns:a16="http://schemas.microsoft.com/office/drawing/2014/main" id="{1E3BF5BC-A2E2-4C75-BABB-8DE31F4ED180}"/>
                </a:ext>
              </a:extLst>
            </p:cNvPr>
            <p:cNvCxnSpPr>
              <a:cxnSpLocks/>
              <a:stCxn id="12" idx="6"/>
              <a:endCxn id="65" idx="2"/>
            </p:cNvCxnSpPr>
            <p:nvPr/>
          </p:nvCxnSpPr>
          <p:spPr>
            <a:xfrm flipV="1">
              <a:off x="1575158" y="2784146"/>
              <a:ext cx="1382436" cy="201772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3" name="Straight Connector 382">
              <a:extLst>
                <a:ext uri="{FF2B5EF4-FFF2-40B4-BE49-F238E27FC236}">
                  <a16:creationId xmlns:a16="http://schemas.microsoft.com/office/drawing/2014/main" id="{CCADF3D6-6BD2-498A-93B7-7345566FA277}"/>
                </a:ext>
              </a:extLst>
            </p:cNvPr>
            <p:cNvCxnSpPr>
              <a:cxnSpLocks/>
              <a:stCxn id="14" idx="6"/>
              <a:endCxn id="65" idx="2"/>
            </p:cNvCxnSpPr>
            <p:nvPr/>
          </p:nvCxnSpPr>
          <p:spPr>
            <a:xfrm flipV="1">
              <a:off x="1575158" y="2784146"/>
              <a:ext cx="1382436" cy="172225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6" name="Straight Connector 385">
              <a:extLst>
                <a:ext uri="{FF2B5EF4-FFF2-40B4-BE49-F238E27FC236}">
                  <a16:creationId xmlns:a16="http://schemas.microsoft.com/office/drawing/2014/main" id="{8697E3DE-DE91-4FBE-95BF-AED6C22CC30D}"/>
                </a:ext>
              </a:extLst>
            </p:cNvPr>
            <p:cNvCxnSpPr>
              <a:cxnSpLocks/>
              <a:stCxn id="16" idx="6"/>
              <a:endCxn id="65" idx="2"/>
            </p:cNvCxnSpPr>
            <p:nvPr/>
          </p:nvCxnSpPr>
          <p:spPr>
            <a:xfrm flipV="1">
              <a:off x="1567288" y="2784146"/>
              <a:ext cx="1390305" cy="142678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9" name="Straight Connector 388">
              <a:extLst>
                <a:ext uri="{FF2B5EF4-FFF2-40B4-BE49-F238E27FC236}">
                  <a16:creationId xmlns:a16="http://schemas.microsoft.com/office/drawing/2014/main" id="{FAE921AD-E659-4F84-89F9-84B30B5264F2}"/>
                </a:ext>
              </a:extLst>
            </p:cNvPr>
            <p:cNvCxnSpPr>
              <a:cxnSpLocks/>
              <a:stCxn id="18" idx="6"/>
              <a:endCxn id="65" idx="2"/>
            </p:cNvCxnSpPr>
            <p:nvPr/>
          </p:nvCxnSpPr>
          <p:spPr>
            <a:xfrm flipV="1">
              <a:off x="1567287" y="2784146"/>
              <a:ext cx="1390306" cy="113131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92" name="Straight Connector 391">
              <a:extLst>
                <a:ext uri="{FF2B5EF4-FFF2-40B4-BE49-F238E27FC236}">
                  <a16:creationId xmlns:a16="http://schemas.microsoft.com/office/drawing/2014/main" id="{4F42DE8F-ECF5-4261-BBA8-1E86DD9F9956}"/>
                </a:ext>
              </a:extLst>
            </p:cNvPr>
            <p:cNvCxnSpPr>
              <a:cxnSpLocks/>
              <a:stCxn id="20" idx="6"/>
              <a:endCxn id="65" idx="2"/>
            </p:cNvCxnSpPr>
            <p:nvPr/>
          </p:nvCxnSpPr>
          <p:spPr>
            <a:xfrm flipV="1">
              <a:off x="1567287" y="2784146"/>
              <a:ext cx="1390306" cy="83584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95" name="Straight Connector 394">
              <a:extLst>
                <a:ext uri="{FF2B5EF4-FFF2-40B4-BE49-F238E27FC236}">
                  <a16:creationId xmlns:a16="http://schemas.microsoft.com/office/drawing/2014/main" id="{40F07D12-3D34-46D1-B9CB-00F397FD4DE5}"/>
                </a:ext>
              </a:extLst>
            </p:cNvPr>
            <p:cNvCxnSpPr>
              <a:cxnSpLocks/>
              <a:stCxn id="24" idx="6"/>
              <a:endCxn id="65" idx="2"/>
            </p:cNvCxnSpPr>
            <p:nvPr/>
          </p:nvCxnSpPr>
          <p:spPr>
            <a:xfrm flipV="1">
              <a:off x="1567287" y="2784146"/>
              <a:ext cx="1390306" cy="24490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98" name="Straight Connector 397">
              <a:extLst>
                <a:ext uri="{FF2B5EF4-FFF2-40B4-BE49-F238E27FC236}">
                  <a16:creationId xmlns:a16="http://schemas.microsoft.com/office/drawing/2014/main" id="{805FD365-3D40-4068-B0EA-3612FCABB030}"/>
                </a:ext>
              </a:extLst>
            </p:cNvPr>
            <p:cNvCxnSpPr>
              <a:cxnSpLocks/>
              <a:stCxn id="26" idx="6"/>
              <a:endCxn id="65" idx="2"/>
            </p:cNvCxnSpPr>
            <p:nvPr/>
          </p:nvCxnSpPr>
          <p:spPr>
            <a:xfrm>
              <a:off x="1567287" y="2733574"/>
              <a:ext cx="1390306" cy="5057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01" name="Straight Connector 400">
              <a:extLst>
                <a:ext uri="{FF2B5EF4-FFF2-40B4-BE49-F238E27FC236}">
                  <a16:creationId xmlns:a16="http://schemas.microsoft.com/office/drawing/2014/main" id="{5EAD367C-9E51-41E2-B359-C79FC50E60F0}"/>
                </a:ext>
              </a:extLst>
            </p:cNvPr>
            <p:cNvCxnSpPr>
              <a:cxnSpLocks/>
              <a:stCxn id="28" idx="6"/>
              <a:endCxn id="65" idx="2"/>
            </p:cNvCxnSpPr>
            <p:nvPr/>
          </p:nvCxnSpPr>
          <p:spPr>
            <a:xfrm>
              <a:off x="1559418" y="2438103"/>
              <a:ext cx="1398175" cy="34604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04" name="Straight Connector 403">
              <a:extLst>
                <a:ext uri="{FF2B5EF4-FFF2-40B4-BE49-F238E27FC236}">
                  <a16:creationId xmlns:a16="http://schemas.microsoft.com/office/drawing/2014/main" id="{52EA4023-8660-499F-BAAA-F52EDDE72A61}"/>
                </a:ext>
              </a:extLst>
            </p:cNvPr>
            <p:cNvCxnSpPr>
              <a:cxnSpLocks/>
              <a:stCxn id="30" idx="6"/>
              <a:endCxn id="65" idx="2"/>
            </p:cNvCxnSpPr>
            <p:nvPr/>
          </p:nvCxnSpPr>
          <p:spPr>
            <a:xfrm>
              <a:off x="1559417" y="2142634"/>
              <a:ext cx="1398176" cy="64151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219;p33">
              <a:extLst>
                <a:ext uri="{FF2B5EF4-FFF2-40B4-BE49-F238E27FC236}">
                  <a16:creationId xmlns:a16="http://schemas.microsoft.com/office/drawing/2014/main" id="{5AECF445-4529-4A99-B50A-60D98E48FA17}"/>
                </a:ext>
              </a:extLst>
            </p:cNvPr>
            <p:cNvSpPr/>
            <p:nvPr/>
          </p:nvSpPr>
          <p:spPr>
            <a:xfrm>
              <a:off x="1309737" y="5277945"/>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chemeClr val="bg2"/>
                </a:solidFill>
                <a:effectLst/>
                <a:uLnTx/>
                <a:uFillTx/>
                <a:latin typeface="Arial"/>
                <a:ea typeface="Arial"/>
                <a:cs typeface="Arial"/>
                <a:sym typeface="Arial"/>
              </a:endParaRPr>
            </a:p>
          </p:txBody>
        </p:sp>
        <p:sp>
          <p:nvSpPr>
            <p:cNvPr id="10" name="Google Shape;219;p33">
              <a:extLst>
                <a:ext uri="{FF2B5EF4-FFF2-40B4-BE49-F238E27FC236}">
                  <a16:creationId xmlns:a16="http://schemas.microsoft.com/office/drawing/2014/main" id="{98DB02E9-C5CE-4327-8331-980996A30599}"/>
                </a:ext>
              </a:extLst>
            </p:cNvPr>
            <p:cNvSpPr/>
            <p:nvPr/>
          </p:nvSpPr>
          <p:spPr>
            <a:xfrm>
              <a:off x="1309739" y="4982475"/>
              <a:ext cx="265419" cy="229738"/>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chemeClr val="bg2"/>
                </a:solidFill>
                <a:effectLst/>
                <a:uLnTx/>
                <a:uFillTx/>
                <a:latin typeface="Arial"/>
                <a:ea typeface="Arial"/>
                <a:cs typeface="Arial"/>
                <a:sym typeface="Arial"/>
              </a:endParaRPr>
            </a:p>
          </p:txBody>
        </p:sp>
        <p:sp>
          <p:nvSpPr>
            <p:cNvPr id="12" name="Google Shape;219;p33">
              <a:extLst>
                <a:ext uri="{FF2B5EF4-FFF2-40B4-BE49-F238E27FC236}">
                  <a16:creationId xmlns:a16="http://schemas.microsoft.com/office/drawing/2014/main" id="{D056D7E3-488B-4A18-996C-604F7C4B2AC4}"/>
                </a:ext>
              </a:extLst>
            </p:cNvPr>
            <p:cNvSpPr/>
            <p:nvPr/>
          </p:nvSpPr>
          <p:spPr>
            <a:xfrm>
              <a:off x="1309737" y="4687003"/>
              <a:ext cx="265420" cy="229740"/>
            </a:xfrm>
            <a:prstGeom prst="ellipse">
              <a:avLst/>
            </a:prstGeom>
            <a:solidFill>
              <a:schemeClr val="tx2">
                <a:lumMod val="75000"/>
              </a:schemeClr>
            </a:solidFill>
            <a:ln w="28575" cap="flat" cmpd="sng">
              <a:solidFill>
                <a:schemeClr val="bg1">
                  <a:lumMod val="95000"/>
                  <a:lumOff val="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4" name="Google Shape;219;p33">
              <a:extLst>
                <a:ext uri="{FF2B5EF4-FFF2-40B4-BE49-F238E27FC236}">
                  <a16:creationId xmlns:a16="http://schemas.microsoft.com/office/drawing/2014/main" id="{0B555D3C-7D50-4383-950D-0542631BC12B}"/>
                </a:ext>
              </a:extLst>
            </p:cNvPr>
            <p:cNvSpPr/>
            <p:nvPr/>
          </p:nvSpPr>
          <p:spPr>
            <a:xfrm>
              <a:off x="1309737" y="4391532"/>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chemeClr val="bg2"/>
                </a:solidFill>
                <a:effectLst/>
                <a:uLnTx/>
                <a:uFillTx/>
                <a:latin typeface="Arial"/>
                <a:ea typeface="Arial"/>
                <a:cs typeface="Arial"/>
                <a:sym typeface="Arial"/>
              </a:endParaRPr>
            </a:p>
          </p:txBody>
        </p:sp>
        <p:sp>
          <p:nvSpPr>
            <p:cNvPr id="16" name="Google Shape;219;p33">
              <a:extLst>
                <a:ext uri="{FF2B5EF4-FFF2-40B4-BE49-F238E27FC236}">
                  <a16:creationId xmlns:a16="http://schemas.microsoft.com/office/drawing/2014/main" id="{28E2D224-7CE4-432C-B49A-C643012435FA}"/>
                </a:ext>
              </a:extLst>
            </p:cNvPr>
            <p:cNvSpPr/>
            <p:nvPr/>
          </p:nvSpPr>
          <p:spPr>
            <a:xfrm>
              <a:off x="1301868" y="4096061"/>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chemeClr val="bg2"/>
                </a:solidFill>
                <a:effectLst/>
                <a:uLnTx/>
                <a:uFillTx/>
                <a:latin typeface="Arial"/>
                <a:ea typeface="Arial"/>
                <a:cs typeface="Arial"/>
                <a:sym typeface="Arial"/>
              </a:endParaRPr>
            </a:p>
          </p:txBody>
        </p:sp>
        <p:sp>
          <p:nvSpPr>
            <p:cNvPr id="18" name="Google Shape;219;p33">
              <a:extLst>
                <a:ext uri="{FF2B5EF4-FFF2-40B4-BE49-F238E27FC236}">
                  <a16:creationId xmlns:a16="http://schemas.microsoft.com/office/drawing/2014/main" id="{A2C38CBE-466D-4A27-8ED7-4FABE1D9C412}"/>
                </a:ext>
              </a:extLst>
            </p:cNvPr>
            <p:cNvSpPr/>
            <p:nvPr/>
          </p:nvSpPr>
          <p:spPr>
            <a:xfrm>
              <a:off x="1301868" y="3800590"/>
              <a:ext cx="265420" cy="229739"/>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chemeClr val="bg2"/>
                </a:solidFill>
                <a:effectLst/>
                <a:uLnTx/>
                <a:uFillTx/>
                <a:latin typeface="Arial"/>
                <a:ea typeface="Arial"/>
                <a:cs typeface="Arial"/>
                <a:sym typeface="Arial"/>
              </a:endParaRPr>
            </a:p>
          </p:txBody>
        </p:sp>
        <p:sp>
          <p:nvSpPr>
            <p:cNvPr id="20" name="Google Shape;219;p33">
              <a:extLst>
                <a:ext uri="{FF2B5EF4-FFF2-40B4-BE49-F238E27FC236}">
                  <a16:creationId xmlns:a16="http://schemas.microsoft.com/office/drawing/2014/main" id="{E80758C0-7932-40FF-A430-80B21DAD8ACB}"/>
                </a:ext>
              </a:extLst>
            </p:cNvPr>
            <p:cNvSpPr/>
            <p:nvPr/>
          </p:nvSpPr>
          <p:spPr>
            <a:xfrm>
              <a:off x="1301867" y="3505118"/>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chemeClr val="bg2"/>
                </a:solidFill>
                <a:effectLst/>
                <a:uLnTx/>
                <a:uFillTx/>
                <a:latin typeface="Arial"/>
                <a:ea typeface="Arial"/>
                <a:cs typeface="Arial"/>
                <a:sym typeface="Arial"/>
              </a:endParaRPr>
            </a:p>
          </p:txBody>
        </p:sp>
        <p:sp>
          <p:nvSpPr>
            <p:cNvPr id="22" name="Google Shape;219;p33">
              <a:extLst>
                <a:ext uri="{FF2B5EF4-FFF2-40B4-BE49-F238E27FC236}">
                  <a16:creationId xmlns:a16="http://schemas.microsoft.com/office/drawing/2014/main" id="{F3CE1ABB-96F0-4FEC-A4B8-18ED498BDB92}"/>
                </a:ext>
              </a:extLst>
            </p:cNvPr>
            <p:cNvSpPr/>
            <p:nvPr/>
          </p:nvSpPr>
          <p:spPr>
            <a:xfrm>
              <a:off x="1301869" y="3209648"/>
              <a:ext cx="265419" cy="229738"/>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chemeClr val="bg2"/>
                </a:solidFill>
                <a:effectLst/>
                <a:uLnTx/>
                <a:uFillTx/>
                <a:latin typeface="Arial"/>
                <a:ea typeface="Arial"/>
                <a:cs typeface="Arial"/>
                <a:sym typeface="Arial"/>
              </a:endParaRPr>
            </a:p>
          </p:txBody>
        </p:sp>
        <p:sp>
          <p:nvSpPr>
            <p:cNvPr id="24" name="Google Shape;219;p33">
              <a:extLst>
                <a:ext uri="{FF2B5EF4-FFF2-40B4-BE49-F238E27FC236}">
                  <a16:creationId xmlns:a16="http://schemas.microsoft.com/office/drawing/2014/main" id="{EABA3CFD-3568-40C2-96AE-19EE360508EA}"/>
                </a:ext>
              </a:extLst>
            </p:cNvPr>
            <p:cNvSpPr/>
            <p:nvPr/>
          </p:nvSpPr>
          <p:spPr>
            <a:xfrm>
              <a:off x="1301867" y="2914176"/>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chemeClr val="bg2"/>
                </a:solidFill>
                <a:effectLst/>
                <a:uLnTx/>
                <a:uFillTx/>
                <a:latin typeface="Arial"/>
                <a:ea typeface="Arial"/>
                <a:cs typeface="Arial"/>
                <a:sym typeface="Arial"/>
              </a:endParaRPr>
            </a:p>
          </p:txBody>
        </p:sp>
        <p:sp>
          <p:nvSpPr>
            <p:cNvPr id="26" name="Google Shape;219;p33">
              <a:extLst>
                <a:ext uri="{FF2B5EF4-FFF2-40B4-BE49-F238E27FC236}">
                  <a16:creationId xmlns:a16="http://schemas.microsoft.com/office/drawing/2014/main" id="{C52ADCD7-A9A4-49F6-9AE4-3011ACD22026}"/>
                </a:ext>
              </a:extLst>
            </p:cNvPr>
            <p:cNvSpPr/>
            <p:nvPr/>
          </p:nvSpPr>
          <p:spPr>
            <a:xfrm>
              <a:off x="1301867" y="2618704"/>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chemeClr val="bg2"/>
                </a:solidFill>
                <a:effectLst/>
                <a:uLnTx/>
                <a:uFillTx/>
                <a:latin typeface="Arial"/>
                <a:ea typeface="Arial"/>
                <a:cs typeface="Arial"/>
                <a:sym typeface="Arial"/>
              </a:endParaRPr>
            </a:p>
          </p:txBody>
        </p:sp>
        <p:sp>
          <p:nvSpPr>
            <p:cNvPr id="28" name="Google Shape;219;p33">
              <a:extLst>
                <a:ext uri="{FF2B5EF4-FFF2-40B4-BE49-F238E27FC236}">
                  <a16:creationId xmlns:a16="http://schemas.microsoft.com/office/drawing/2014/main" id="{878FED14-B32E-491E-892D-46D344357053}"/>
                </a:ext>
              </a:extLst>
            </p:cNvPr>
            <p:cNvSpPr/>
            <p:nvPr/>
          </p:nvSpPr>
          <p:spPr>
            <a:xfrm>
              <a:off x="1293998" y="2323233"/>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chemeClr val="bg2"/>
                </a:solidFill>
                <a:effectLst/>
                <a:uLnTx/>
                <a:uFillTx/>
                <a:latin typeface="Arial"/>
                <a:ea typeface="Arial"/>
                <a:cs typeface="Arial"/>
                <a:sym typeface="Arial"/>
              </a:endParaRPr>
            </a:p>
          </p:txBody>
        </p:sp>
        <p:sp>
          <p:nvSpPr>
            <p:cNvPr id="30" name="Google Shape;219;p33">
              <a:extLst>
                <a:ext uri="{FF2B5EF4-FFF2-40B4-BE49-F238E27FC236}">
                  <a16:creationId xmlns:a16="http://schemas.microsoft.com/office/drawing/2014/main" id="{2A97E92D-5C0F-4801-B3E9-1ED203E21146}"/>
                </a:ext>
              </a:extLst>
            </p:cNvPr>
            <p:cNvSpPr/>
            <p:nvPr/>
          </p:nvSpPr>
          <p:spPr>
            <a:xfrm>
              <a:off x="1293998" y="2027764"/>
              <a:ext cx="265420" cy="229739"/>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chemeClr val="bg2"/>
                </a:solidFill>
                <a:effectLst/>
                <a:uLnTx/>
                <a:uFillTx/>
                <a:latin typeface="Arial"/>
                <a:ea typeface="Arial"/>
                <a:cs typeface="Arial"/>
                <a:sym typeface="Arial"/>
              </a:endParaRPr>
            </a:p>
          </p:txBody>
        </p:sp>
        <p:sp>
          <p:nvSpPr>
            <p:cNvPr id="7" name="TextBox 6">
              <a:extLst>
                <a:ext uri="{FF2B5EF4-FFF2-40B4-BE49-F238E27FC236}">
                  <a16:creationId xmlns:a16="http://schemas.microsoft.com/office/drawing/2014/main" id="{EB7A5488-4143-48F4-B0F0-EF50D907BB31}"/>
                </a:ext>
              </a:extLst>
            </p:cNvPr>
            <p:cNvSpPr txBox="1"/>
            <p:nvPr/>
          </p:nvSpPr>
          <p:spPr>
            <a:xfrm>
              <a:off x="548381" y="3500833"/>
              <a:ext cx="715079" cy="2585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r">
                <a:lnSpc>
                  <a:spcPct val="90000"/>
                </a:lnSpc>
              </a:pPr>
              <a:r>
                <a:rPr lang="en-US" sz="1200">
                  <a:solidFill>
                    <a:schemeClr val="bg2"/>
                  </a:solidFill>
                </a:rPr>
                <a:t>Bark</a:t>
              </a:r>
            </a:p>
          </p:txBody>
        </p:sp>
        <p:sp>
          <p:nvSpPr>
            <p:cNvPr id="8" name="TextBox 7">
              <a:extLst>
                <a:ext uri="{FF2B5EF4-FFF2-40B4-BE49-F238E27FC236}">
                  <a16:creationId xmlns:a16="http://schemas.microsoft.com/office/drawing/2014/main" id="{DE9CF50D-7AE9-43D7-A523-2046536FBE06}"/>
                </a:ext>
              </a:extLst>
            </p:cNvPr>
            <p:cNvSpPr txBox="1"/>
            <p:nvPr/>
          </p:nvSpPr>
          <p:spPr>
            <a:xfrm>
              <a:off x="548381" y="3206680"/>
              <a:ext cx="715079" cy="2585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r">
                <a:lnSpc>
                  <a:spcPct val="90000"/>
                </a:lnSpc>
              </a:pPr>
              <a:r>
                <a:rPr lang="en-US" sz="1200">
                  <a:solidFill>
                    <a:schemeClr val="bg2"/>
                  </a:solidFill>
                </a:rPr>
                <a:t>Ate</a:t>
              </a:r>
            </a:p>
          </p:txBody>
        </p:sp>
        <p:sp>
          <p:nvSpPr>
            <p:cNvPr id="9" name="TextBox 8">
              <a:extLst>
                <a:ext uri="{FF2B5EF4-FFF2-40B4-BE49-F238E27FC236}">
                  <a16:creationId xmlns:a16="http://schemas.microsoft.com/office/drawing/2014/main" id="{637F3C1E-DAC8-404F-8323-BB46E85B55A4}"/>
                </a:ext>
              </a:extLst>
            </p:cNvPr>
            <p:cNvSpPr txBox="1"/>
            <p:nvPr/>
          </p:nvSpPr>
          <p:spPr>
            <a:xfrm>
              <a:off x="548381" y="2618374"/>
              <a:ext cx="715079" cy="2585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r">
                <a:lnSpc>
                  <a:spcPct val="90000"/>
                </a:lnSpc>
              </a:pPr>
              <a:r>
                <a:rPr lang="en-US" sz="1200">
                  <a:solidFill>
                    <a:schemeClr val="bg2"/>
                  </a:solidFill>
                </a:rPr>
                <a:t>And</a:t>
              </a:r>
            </a:p>
          </p:txBody>
        </p:sp>
        <p:sp>
          <p:nvSpPr>
            <p:cNvPr id="11" name="TextBox 10">
              <a:extLst>
                <a:ext uri="{FF2B5EF4-FFF2-40B4-BE49-F238E27FC236}">
                  <a16:creationId xmlns:a16="http://schemas.microsoft.com/office/drawing/2014/main" id="{B8643F3D-8932-45E3-B288-B102363E6A04}"/>
                </a:ext>
              </a:extLst>
            </p:cNvPr>
            <p:cNvSpPr txBox="1"/>
            <p:nvPr/>
          </p:nvSpPr>
          <p:spPr>
            <a:xfrm>
              <a:off x="548381" y="2912527"/>
              <a:ext cx="715079" cy="2585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r">
                <a:lnSpc>
                  <a:spcPct val="90000"/>
                </a:lnSpc>
              </a:pPr>
              <a:r>
                <a:rPr lang="en-US" sz="1200">
                  <a:solidFill>
                    <a:schemeClr val="bg2"/>
                  </a:solidFill>
                </a:rPr>
                <a:t>At</a:t>
              </a:r>
            </a:p>
          </p:txBody>
        </p:sp>
        <p:sp>
          <p:nvSpPr>
            <p:cNvPr id="13" name="TextBox 12">
              <a:extLst>
                <a:ext uri="{FF2B5EF4-FFF2-40B4-BE49-F238E27FC236}">
                  <a16:creationId xmlns:a16="http://schemas.microsoft.com/office/drawing/2014/main" id="{4807D723-5706-499A-BE3B-73A00BDDF806}"/>
                </a:ext>
              </a:extLst>
            </p:cNvPr>
            <p:cNvSpPr txBox="1"/>
            <p:nvPr/>
          </p:nvSpPr>
          <p:spPr>
            <a:xfrm>
              <a:off x="548381" y="2324220"/>
              <a:ext cx="715079" cy="2585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r">
                <a:lnSpc>
                  <a:spcPct val="90000"/>
                </a:lnSpc>
              </a:pPr>
              <a:r>
                <a:rPr lang="en-US" sz="1200">
                  <a:solidFill>
                    <a:schemeClr val="bg2"/>
                  </a:solidFill>
                </a:rPr>
                <a:t>An</a:t>
              </a:r>
            </a:p>
          </p:txBody>
        </p:sp>
        <p:sp>
          <p:nvSpPr>
            <p:cNvPr id="15" name="TextBox 14">
              <a:extLst>
                <a:ext uri="{FF2B5EF4-FFF2-40B4-BE49-F238E27FC236}">
                  <a16:creationId xmlns:a16="http://schemas.microsoft.com/office/drawing/2014/main" id="{C7D63D5E-E68C-46B0-9A2C-4F225B9C992E}"/>
                </a:ext>
              </a:extLst>
            </p:cNvPr>
            <p:cNvSpPr txBox="1"/>
            <p:nvPr/>
          </p:nvSpPr>
          <p:spPr>
            <a:xfrm>
              <a:off x="548381" y="2030067"/>
              <a:ext cx="715079" cy="2585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r">
                <a:lnSpc>
                  <a:spcPct val="90000"/>
                </a:lnSpc>
              </a:pPr>
              <a:r>
                <a:rPr lang="en-US" sz="1200">
                  <a:solidFill>
                    <a:schemeClr val="bg2"/>
                  </a:solidFill>
                </a:rPr>
                <a:t>A</a:t>
              </a:r>
            </a:p>
          </p:txBody>
        </p:sp>
        <p:sp>
          <p:nvSpPr>
            <p:cNvPr id="17" name="TextBox 16">
              <a:extLst>
                <a:ext uri="{FF2B5EF4-FFF2-40B4-BE49-F238E27FC236}">
                  <a16:creationId xmlns:a16="http://schemas.microsoft.com/office/drawing/2014/main" id="{D17C8EF2-30B3-4B8E-AF47-B043E12329BA}"/>
                </a:ext>
              </a:extLst>
            </p:cNvPr>
            <p:cNvSpPr txBox="1"/>
            <p:nvPr/>
          </p:nvSpPr>
          <p:spPr>
            <a:xfrm>
              <a:off x="548381" y="4089139"/>
              <a:ext cx="715079" cy="2585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r">
                <a:lnSpc>
                  <a:spcPct val="90000"/>
                </a:lnSpc>
              </a:pPr>
              <a:r>
                <a:rPr lang="en-US" sz="1200">
                  <a:solidFill>
                    <a:schemeClr val="bg2"/>
                  </a:solidFill>
                </a:rPr>
                <a:t>Cat</a:t>
              </a:r>
            </a:p>
          </p:txBody>
        </p:sp>
        <p:sp>
          <p:nvSpPr>
            <p:cNvPr id="19" name="TextBox 18">
              <a:extLst>
                <a:ext uri="{FF2B5EF4-FFF2-40B4-BE49-F238E27FC236}">
                  <a16:creationId xmlns:a16="http://schemas.microsoft.com/office/drawing/2014/main" id="{CC443F26-122B-48A5-860E-E3D5F7A83B0C}"/>
                </a:ext>
              </a:extLst>
            </p:cNvPr>
            <p:cNvSpPr txBox="1"/>
            <p:nvPr/>
          </p:nvSpPr>
          <p:spPr>
            <a:xfrm>
              <a:off x="548381" y="4383293"/>
              <a:ext cx="715079" cy="2585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r">
                <a:lnSpc>
                  <a:spcPct val="90000"/>
                </a:lnSpc>
              </a:pPr>
              <a:r>
                <a:rPr lang="en-US" sz="1200">
                  <a:solidFill>
                    <a:schemeClr val="bg2"/>
                  </a:solidFill>
                </a:rPr>
                <a:t>Cats</a:t>
              </a:r>
            </a:p>
          </p:txBody>
        </p:sp>
        <p:sp>
          <p:nvSpPr>
            <p:cNvPr id="21" name="TextBox 20">
              <a:extLst>
                <a:ext uri="{FF2B5EF4-FFF2-40B4-BE49-F238E27FC236}">
                  <a16:creationId xmlns:a16="http://schemas.microsoft.com/office/drawing/2014/main" id="{BF511357-A4C6-4FD7-8FFD-A7DB25C8BD95}"/>
                </a:ext>
              </a:extLst>
            </p:cNvPr>
            <p:cNvSpPr txBox="1"/>
            <p:nvPr/>
          </p:nvSpPr>
          <p:spPr>
            <a:xfrm>
              <a:off x="548381" y="4689634"/>
              <a:ext cx="715079" cy="234155"/>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r">
                <a:lnSpc>
                  <a:spcPct val="90000"/>
                </a:lnSpc>
              </a:pPr>
              <a:r>
                <a:rPr lang="en-US" sz="1200">
                  <a:solidFill>
                    <a:schemeClr val="bg1"/>
                  </a:solidFill>
                </a:rPr>
                <a:t>Dog</a:t>
              </a:r>
            </a:p>
          </p:txBody>
        </p:sp>
        <p:sp>
          <p:nvSpPr>
            <p:cNvPr id="23" name="TextBox 22">
              <a:extLst>
                <a:ext uri="{FF2B5EF4-FFF2-40B4-BE49-F238E27FC236}">
                  <a16:creationId xmlns:a16="http://schemas.microsoft.com/office/drawing/2014/main" id="{9DB56F4E-78A0-47D3-ADF3-5B9DAC95A49C}"/>
                </a:ext>
              </a:extLst>
            </p:cNvPr>
            <p:cNvSpPr txBox="1"/>
            <p:nvPr/>
          </p:nvSpPr>
          <p:spPr>
            <a:xfrm>
              <a:off x="548381" y="4971599"/>
              <a:ext cx="715079" cy="2585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r">
                <a:lnSpc>
                  <a:spcPct val="90000"/>
                </a:lnSpc>
              </a:pPr>
              <a:r>
                <a:rPr lang="en-US" sz="1200">
                  <a:solidFill>
                    <a:schemeClr val="bg2"/>
                  </a:solidFill>
                </a:rPr>
                <a:t>Dogs</a:t>
              </a:r>
            </a:p>
          </p:txBody>
        </p:sp>
        <p:sp>
          <p:nvSpPr>
            <p:cNvPr id="25" name="TextBox 24">
              <a:extLst>
                <a:ext uri="{FF2B5EF4-FFF2-40B4-BE49-F238E27FC236}">
                  <a16:creationId xmlns:a16="http://schemas.microsoft.com/office/drawing/2014/main" id="{0218D346-16B2-4911-AAF1-AF6D0DAA9843}"/>
                </a:ext>
              </a:extLst>
            </p:cNvPr>
            <p:cNvSpPr txBox="1"/>
            <p:nvPr/>
          </p:nvSpPr>
          <p:spPr>
            <a:xfrm>
              <a:off x="548381" y="5265756"/>
              <a:ext cx="715079" cy="2585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r">
                <a:lnSpc>
                  <a:spcPct val="90000"/>
                </a:lnSpc>
              </a:pPr>
              <a:r>
                <a:rPr lang="en-US" sz="1200">
                  <a:solidFill>
                    <a:schemeClr val="bg2"/>
                  </a:solidFill>
                </a:rPr>
                <a:t>Eat</a:t>
              </a:r>
            </a:p>
          </p:txBody>
        </p:sp>
        <p:cxnSp>
          <p:nvCxnSpPr>
            <p:cNvPr id="320" name="Straight Connector 319">
              <a:extLst>
                <a:ext uri="{FF2B5EF4-FFF2-40B4-BE49-F238E27FC236}">
                  <a16:creationId xmlns:a16="http://schemas.microsoft.com/office/drawing/2014/main" id="{B2C98677-4BEB-4621-A4F2-2704B8BBAA07}"/>
                </a:ext>
              </a:extLst>
            </p:cNvPr>
            <p:cNvCxnSpPr>
              <a:cxnSpLocks/>
              <a:stCxn id="22" idx="6"/>
              <a:endCxn id="65" idx="2"/>
            </p:cNvCxnSpPr>
            <p:nvPr/>
          </p:nvCxnSpPr>
          <p:spPr>
            <a:xfrm flipV="1">
              <a:off x="1567287" y="2784146"/>
              <a:ext cx="1390306" cy="54037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28" name="Straight Connector 527">
              <a:extLst>
                <a:ext uri="{FF2B5EF4-FFF2-40B4-BE49-F238E27FC236}">
                  <a16:creationId xmlns:a16="http://schemas.microsoft.com/office/drawing/2014/main" id="{9E268294-D25C-4C34-A8DD-62F6C84C8248}"/>
                </a:ext>
              </a:extLst>
            </p:cNvPr>
            <p:cNvCxnSpPr>
              <a:cxnSpLocks/>
              <a:stCxn id="600" idx="6"/>
              <a:endCxn id="55" idx="6"/>
            </p:cNvCxnSpPr>
            <p:nvPr/>
          </p:nvCxnSpPr>
          <p:spPr>
            <a:xfrm flipH="1" flipV="1">
              <a:off x="3223014" y="4853996"/>
              <a:ext cx="1389009" cy="53881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29" name="Straight Connector 528">
              <a:extLst>
                <a:ext uri="{FF2B5EF4-FFF2-40B4-BE49-F238E27FC236}">
                  <a16:creationId xmlns:a16="http://schemas.microsoft.com/office/drawing/2014/main" id="{5EE5926A-3B71-470F-A575-7687C22C2678}"/>
                </a:ext>
              </a:extLst>
            </p:cNvPr>
            <p:cNvCxnSpPr>
              <a:cxnSpLocks/>
              <a:stCxn id="601" idx="6"/>
              <a:endCxn id="55" idx="6"/>
            </p:cNvCxnSpPr>
            <p:nvPr/>
          </p:nvCxnSpPr>
          <p:spPr>
            <a:xfrm flipH="1" flipV="1">
              <a:off x="3223014" y="4853996"/>
              <a:ext cx="1389009" cy="24334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0" name="Straight Connector 529">
              <a:extLst>
                <a:ext uri="{FF2B5EF4-FFF2-40B4-BE49-F238E27FC236}">
                  <a16:creationId xmlns:a16="http://schemas.microsoft.com/office/drawing/2014/main" id="{1E5111D2-520F-4A7D-AC4E-F607AC3013E3}"/>
                </a:ext>
              </a:extLst>
            </p:cNvPr>
            <p:cNvCxnSpPr>
              <a:cxnSpLocks/>
              <a:stCxn id="602" idx="6"/>
              <a:endCxn id="55" idx="6"/>
            </p:cNvCxnSpPr>
            <p:nvPr/>
          </p:nvCxnSpPr>
          <p:spPr>
            <a:xfrm flipH="1">
              <a:off x="3223014" y="4801874"/>
              <a:ext cx="1389009" cy="5212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1" name="Straight Connector 530">
              <a:extLst>
                <a:ext uri="{FF2B5EF4-FFF2-40B4-BE49-F238E27FC236}">
                  <a16:creationId xmlns:a16="http://schemas.microsoft.com/office/drawing/2014/main" id="{CAF72B7B-4A45-4147-A738-4A7E9D4185AD}"/>
                </a:ext>
              </a:extLst>
            </p:cNvPr>
            <p:cNvCxnSpPr>
              <a:cxnSpLocks/>
              <a:stCxn id="603" idx="6"/>
              <a:endCxn id="55" idx="6"/>
            </p:cNvCxnSpPr>
            <p:nvPr/>
          </p:nvCxnSpPr>
          <p:spPr>
            <a:xfrm flipH="1">
              <a:off x="3223014" y="4506402"/>
              <a:ext cx="1389009" cy="34759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2" name="Straight Connector 531">
              <a:extLst>
                <a:ext uri="{FF2B5EF4-FFF2-40B4-BE49-F238E27FC236}">
                  <a16:creationId xmlns:a16="http://schemas.microsoft.com/office/drawing/2014/main" id="{DAC71A7A-643E-439D-BD39-F052F6AC4E20}"/>
                </a:ext>
              </a:extLst>
            </p:cNvPr>
            <p:cNvCxnSpPr>
              <a:cxnSpLocks/>
              <a:stCxn id="604" idx="6"/>
              <a:endCxn id="55" idx="6"/>
            </p:cNvCxnSpPr>
            <p:nvPr/>
          </p:nvCxnSpPr>
          <p:spPr>
            <a:xfrm flipH="1">
              <a:off x="3223014" y="4210931"/>
              <a:ext cx="1396879" cy="64306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3" name="Straight Connector 532">
              <a:extLst>
                <a:ext uri="{FF2B5EF4-FFF2-40B4-BE49-F238E27FC236}">
                  <a16:creationId xmlns:a16="http://schemas.microsoft.com/office/drawing/2014/main" id="{C3EB29B6-EB0B-4602-A6CD-046348FE62A7}"/>
                </a:ext>
              </a:extLst>
            </p:cNvPr>
            <p:cNvCxnSpPr>
              <a:cxnSpLocks/>
              <a:stCxn id="605" idx="6"/>
              <a:endCxn id="55" idx="6"/>
            </p:cNvCxnSpPr>
            <p:nvPr/>
          </p:nvCxnSpPr>
          <p:spPr>
            <a:xfrm flipH="1">
              <a:off x="3223014" y="3915460"/>
              <a:ext cx="1396880" cy="93853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4" name="Straight Connector 533">
              <a:extLst>
                <a:ext uri="{FF2B5EF4-FFF2-40B4-BE49-F238E27FC236}">
                  <a16:creationId xmlns:a16="http://schemas.microsoft.com/office/drawing/2014/main" id="{907968F8-1068-4E72-B801-66330F5DA829}"/>
                </a:ext>
              </a:extLst>
            </p:cNvPr>
            <p:cNvCxnSpPr>
              <a:cxnSpLocks/>
              <a:stCxn id="606" idx="6"/>
              <a:endCxn id="55" idx="6"/>
            </p:cNvCxnSpPr>
            <p:nvPr/>
          </p:nvCxnSpPr>
          <p:spPr>
            <a:xfrm flipH="1">
              <a:off x="3223014" y="3619988"/>
              <a:ext cx="1396880" cy="123400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5" name="Straight Connector 534">
              <a:extLst>
                <a:ext uri="{FF2B5EF4-FFF2-40B4-BE49-F238E27FC236}">
                  <a16:creationId xmlns:a16="http://schemas.microsoft.com/office/drawing/2014/main" id="{8EEA0342-EE77-48D9-A463-AF76996FC9A9}"/>
                </a:ext>
              </a:extLst>
            </p:cNvPr>
            <p:cNvCxnSpPr>
              <a:cxnSpLocks/>
              <a:stCxn id="607" idx="6"/>
              <a:endCxn id="55" idx="6"/>
            </p:cNvCxnSpPr>
            <p:nvPr/>
          </p:nvCxnSpPr>
          <p:spPr>
            <a:xfrm flipH="1">
              <a:off x="3223014" y="3324517"/>
              <a:ext cx="1396880" cy="152947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6" name="Straight Connector 535">
              <a:extLst>
                <a:ext uri="{FF2B5EF4-FFF2-40B4-BE49-F238E27FC236}">
                  <a16:creationId xmlns:a16="http://schemas.microsoft.com/office/drawing/2014/main" id="{9FDA0BF6-A651-4FDC-9A94-591B3F8BF5B3}"/>
                </a:ext>
              </a:extLst>
            </p:cNvPr>
            <p:cNvCxnSpPr>
              <a:cxnSpLocks/>
              <a:stCxn id="608" idx="6"/>
              <a:endCxn id="55" idx="6"/>
            </p:cNvCxnSpPr>
            <p:nvPr/>
          </p:nvCxnSpPr>
          <p:spPr>
            <a:xfrm flipH="1">
              <a:off x="3223014" y="3029046"/>
              <a:ext cx="1396880" cy="182495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7" name="Straight Connector 536">
              <a:extLst>
                <a:ext uri="{FF2B5EF4-FFF2-40B4-BE49-F238E27FC236}">
                  <a16:creationId xmlns:a16="http://schemas.microsoft.com/office/drawing/2014/main" id="{C7F58611-20C9-4786-B14D-7E98649D34C9}"/>
                </a:ext>
              </a:extLst>
            </p:cNvPr>
            <p:cNvCxnSpPr>
              <a:cxnSpLocks/>
              <a:stCxn id="609" idx="6"/>
              <a:endCxn id="55" idx="6"/>
            </p:cNvCxnSpPr>
            <p:nvPr/>
          </p:nvCxnSpPr>
          <p:spPr>
            <a:xfrm flipH="1">
              <a:off x="3223014" y="2733574"/>
              <a:ext cx="1396880" cy="212042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8" name="Straight Connector 537">
              <a:extLst>
                <a:ext uri="{FF2B5EF4-FFF2-40B4-BE49-F238E27FC236}">
                  <a16:creationId xmlns:a16="http://schemas.microsoft.com/office/drawing/2014/main" id="{51F0BD90-9DD0-4561-BDFE-33FCBF6F1718}"/>
                </a:ext>
              </a:extLst>
            </p:cNvPr>
            <p:cNvCxnSpPr>
              <a:cxnSpLocks/>
              <a:stCxn id="610" idx="6"/>
              <a:endCxn id="55" idx="6"/>
            </p:cNvCxnSpPr>
            <p:nvPr/>
          </p:nvCxnSpPr>
          <p:spPr>
            <a:xfrm flipH="1">
              <a:off x="3223014" y="2438103"/>
              <a:ext cx="1404749" cy="241589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9" name="Straight Connector 538">
              <a:extLst>
                <a:ext uri="{FF2B5EF4-FFF2-40B4-BE49-F238E27FC236}">
                  <a16:creationId xmlns:a16="http://schemas.microsoft.com/office/drawing/2014/main" id="{E8125993-8B8C-4E26-B788-6EFDBCFB0081}"/>
                </a:ext>
              </a:extLst>
            </p:cNvPr>
            <p:cNvCxnSpPr>
              <a:cxnSpLocks/>
              <a:stCxn id="611" idx="6"/>
              <a:endCxn id="55" idx="6"/>
            </p:cNvCxnSpPr>
            <p:nvPr/>
          </p:nvCxnSpPr>
          <p:spPr>
            <a:xfrm flipH="1">
              <a:off x="3223014" y="2142634"/>
              <a:ext cx="1404750" cy="271136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0" name="Straight Connector 539">
              <a:extLst>
                <a:ext uri="{FF2B5EF4-FFF2-40B4-BE49-F238E27FC236}">
                  <a16:creationId xmlns:a16="http://schemas.microsoft.com/office/drawing/2014/main" id="{392152A1-AFF6-414C-AE6D-C752F5EE6581}"/>
                </a:ext>
              </a:extLst>
            </p:cNvPr>
            <p:cNvCxnSpPr>
              <a:cxnSpLocks/>
              <a:stCxn id="600" idx="6"/>
              <a:endCxn id="57" idx="6"/>
            </p:cNvCxnSpPr>
            <p:nvPr/>
          </p:nvCxnSpPr>
          <p:spPr>
            <a:xfrm flipH="1" flipV="1">
              <a:off x="3223014" y="4440026"/>
              <a:ext cx="1389009" cy="95278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1" name="Straight Connector 540">
              <a:extLst>
                <a:ext uri="{FF2B5EF4-FFF2-40B4-BE49-F238E27FC236}">
                  <a16:creationId xmlns:a16="http://schemas.microsoft.com/office/drawing/2014/main" id="{7F5C439D-9C78-4D6D-BC57-99C3D209FFA3}"/>
                </a:ext>
              </a:extLst>
            </p:cNvPr>
            <p:cNvCxnSpPr>
              <a:cxnSpLocks/>
              <a:stCxn id="601" idx="6"/>
              <a:endCxn id="57" idx="6"/>
            </p:cNvCxnSpPr>
            <p:nvPr/>
          </p:nvCxnSpPr>
          <p:spPr>
            <a:xfrm flipH="1" flipV="1">
              <a:off x="3223014" y="4440026"/>
              <a:ext cx="1389009" cy="65731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2" name="Straight Connector 541">
              <a:extLst>
                <a:ext uri="{FF2B5EF4-FFF2-40B4-BE49-F238E27FC236}">
                  <a16:creationId xmlns:a16="http://schemas.microsoft.com/office/drawing/2014/main" id="{D3681A71-158E-47B9-92D5-9AB81ADF0A6F}"/>
                </a:ext>
              </a:extLst>
            </p:cNvPr>
            <p:cNvCxnSpPr>
              <a:cxnSpLocks/>
              <a:stCxn id="602" idx="6"/>
              <a:endCxn id="57" idx="6"/>
            </p:cNvCxnSpPr>
            <p:nvPr/>
          </p:nvCxnSpPr>
          <p:spPr>
            <a:xfrm flipH="1" flipV="1">
              <a:off x="3223014" y="4440026"/>
              <a:ext cx="1389009" cy="36184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3" name="Straight Connector 542">
              <a:extLst>
                <a:ext uri="{FF2B5EF4-FFF2-40B4-BE49-F238E27FC236}">
                  <a16:creationId xmlns:a16="http://schemas.microsoft.com/office/drawing/2014/main" id="{EAF603A6-8109-4E70-998B-089305A5B028}"/>
                </a:ext>
              </a:extLst>
            </p:cNvPr>
            <p:cNvCxnSpPr>
              <a:cxnSpLocks/>
              <a:stCxn id="603" idx="6"/>
              <a:endCxn id="57" idx="6"/>
            </p:cNvCxnSpPr>
            <p:nvPr/>
          </p:nvCxnSpPr>
          <p:spPr>
            <a:xfrm flipH="1" flipV="1">
              <a:off x="3223014" y="4440026"/>
              <a:ext cx="1389009" cy="6637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4" name="Straight Connector 543">
              <a:extLst>
                <a:ext uri="{FF2B5EF4-FFF2-40B4-BE49-F238E27FC236}">
                  <a16:creationId xmlns:a16="http://schemas.microsoft.com/office/drawing/2014/main" id="{24909178-45A9-4AFE-ADBC-12CAE0F24153}"/>
                </a:ext>
              </a:extLst>
            </p:cNvPr>
            <p:cNvCxnSpPr>
              <a:cxnSpLocks/>
              <a:stCxn id="604" idx="6"/>
              <a:endCxn id="57" idx="6"/>
            </p:cNvCxnSpPr>
            <p:nvPr/>
          </p:nvCxnSpPr>
          <p:spPr>
            <a:xfrm flipH="1">
              <a:off x="3223014" y="4210931"/>
              <a:ext cx="1396879" cy="22909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5" name="Straight Connector 544">
              <a:extLst>
                <a:ext uri="{FF2B5EF4-FFF2-40B4-BE49-F238E27FC236}">
                  <a16:creationId xmlns:a16="http://schemas.microsoft.com/office/drawing/2014/main" id="{9517D913-9681-4C34-A669-8C29FBAF170E}"/>
                </a:ext>
              </a:extLst>
            </p:cNvPr>
            <p:cNvCxnSpPr>
              <a:cxnSpLocks/>
              <a:stCxn id="605" idx="6"/>
              <a:endCxn id="57" idx="6"/>
            </p:cNvCxnSpPr>
            <p:nvPr/>
          </p:nvCxnSpPr>
          <p:spPr>
            <a:xfrm flipH="1">
              <a:off x="3223014" y="3915460"/>
              <a:ext cx="1396880" cy="52456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6" name="Straight Connector 545">
              <a:extLst>
                <a:ext uri="{FF2B5EF4-FFF2-40B4-BE49-F238E27FC236}">
                  <a16:creationId xmlns:a16="http://schemas.microsoft.com/office/drawing/2014/main" id="{F9CF52A3-D8AE-4B0F-8CF2-0009B8533844}"/>
                </a:ext>
              </a:extLst>
            </p:cNvPr>
            <p:cNvCxnSpPr>
              <a:cxnSpLocks/>
              <a:stCxn id="606" idx="6"/>
              <a:endCxn id="57" idx="6"/>
            </p:cNvCxnSpPr>
            <p:nvPr/>
          </p:nvCxnSpPr>
          <p:spPr>
            <a:xfrm flipH="1">
              <a:off x="3223014" y="3619988"/>
              <a:ext cx="1396880" cy="82003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7" name="Straight Connector 546">
              <a:extLst>
                <a:ext uri="{FF2B5EF4-FFF2-40B4-BE49-F238E27FC236}">
                  <a16:creationId xmlns:a16="http://schemas.microsoft.com/office/drawing/2014/main" id="{AF0AFB90-99E5-479F-AC2E-1645379C2A6C}"/>
                </a:ext>
              </a:extLst>
            </p:cNvPr>
            <p:cNvCxnSpPr>
              <a:cxnSpLocks/>
              <a:stCxn id="607" idx="6"/>
              <a:endCxn id="57" idx="6"/>
            </p:cNvCxnSpPr>
            <p:nvPr/>
          </p:nvCxnSpPr>
          <p:spPr>
            <a:xfrm flipH="1">
              <a:off x="3223014" y="3324517"/>
              <a:ext cx="1396880" cy="111550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8" name="Straight Connector 547">
              <a:extLst>
                <a:ext uri="{FF2B5EF4-FFF2-40B4-BE49-F238E27FC236}">
                  <a16:creationId xmlns:a16="http://schemas.microsoft.com/office/drawing/2014/main" id="{DFDC214C-512E-4A4A-878E-D4ADFE9A8F2F}"/>
                </a:ext>
              </a:extLst>
            </p:cNvPr>
            <p:cNvCxnSpPr>
              <a:cxnSpLocks/>
              <a:stCxn id="608" idx="6"/>
              <a:endCxn id="57" idx="6"/>
            </p:cNvCxnSpPr>
            <p:nvPr/>
          </p:nvCxnSpPr>
          <p:spPr>
            <a:xfrm flipH="1">
              <a:off x="3223014" y="3029046"/>
              <a:ext cx="1396880" cy="141098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9" name="Straight Connector 548">
              <a:extLst>
                <a:ext uri="{FF2B5EF4-FFF2-40B4-BE49-F238E27FC236}">
                  <a16:creationId xmlns:a16="http://schemas.microsoft.com/office/drawing/2014/main" id="{9AD82F72-4757-491E-AD30-685D865E0E4C}"/>
                </a:ext>
              </a:extLst>
            </p:cNvPr>
            <p:cNvCxnSpPr>
              <a:cxnSpLocks/>
              <a:stCxn id="609" idx="6"/>
              <a:endCxn id="57" idx="6"/>
            </p:cNvCxnSpPr>
            <p:nvPr/>
          </p:nvCxnSpPr>
          <p:spPr>
            <a:xfrm flipH="1">
              <a:off x="3223014" y="2733574"/>
              <a:ext cx="1396880" cy="170645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50" name="Straight Connector 549">
              <a:extLst>
                <a:ext uri="{FF2B5EF4-FFF2-40B4-BE49-F238E27FC236}">
                  <a16:creationId xmlns:a16="http://schemas.microsoft.com/office/drawing/2014/main" id="{A472C02B-C803-466B-8B25-629DA177F146}"/>
                </a:ext>
              </a:extLst>
            </p:cNvPr>
            <p:cNvCxnSpPr>
              <a:cxnSpLocks/>
              <a:stCxn id="610" idx="6"/>
              <a:endCxn id="57" idx="6"/>
            </p:cNvCxnSpPr>
            <p:nvPr/>
          </p:nvCxnSpPr>
          <p:spPr>
            <a:xfrm flipH="1">
              <a:off x="3223014" y="2438103"/>
              <a:ext cx="1404749" cy="200192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51" name="Straight Connector 550">
              <a:extLst>
                <a:ext uri="{FF2B5EF4-FFF2-40B4-BE49-F238E27FC236}">
                  <a16:creationId xmlns:a16="http://schemas.microsoft.com/office/drawing/2014/main" id="{E2F6F8EC-0212-4332-9254-B162D8DB0088}"/>
                </a:ext>
              </a:extLst>
            </p:cNvPr>
            <p:cNvCxnSpPr>
              <a:cxnSpLocks/>
              <a:stCxn id="611" idx="6"/>
              <a:endCxn id="57" idx="6"/>
            </p:cNvCxnSpPr>
            <p:nvPr/>
          </p:nvCxnSpPr>
          <p:spPr>
            <a:xfrm flipH="1">
              <a:off x="3223014" y="2142634"/>
              <a:ext cx="1404750" cy="229739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52" name="Straight Connector 551">
              <a:extLst>
                <a:ext uri="{FF2B5EF4-FFF2-40B4-BE49-F238E27FC236}">
                  <a16:creationId xmlns:a16="http://schemas.microsoft.com/office/drawing/2014/main" id="{77D4C7B1-0C6C-469F-9681-A1E9E19073E8}"/>
                </a:ext>
              </a:extLst>
            </p:cNvPr>
            <p:cNvCxnSpPr>
              <a:cxnSpLocks/>
              <a:stCxn id="600" idx="6"/>
              <a:endCxn id="59" idx="6"/>
            </p:cNvCxnSpPr>
            <p:nvPr/>
          </p:nvCxnSpPr>
          <p:spPr>
            <a:xfrm flipH="1" flipV="1">
              <a:off x="3223014" y="4026056"/>
              <a:ext cx="1389009" cy="136676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53" name="Straight Connector 552">
              <a:extLst>
                <a:ext uri="{FF2B5EF4-FFF2-40B4-BE49-F238E27FC236}">
                  <a16:creationId xmlns:a16="http://schemas.microsoft.com/office/drawing/2014/main" id="{8E33BDAA-A6CE-44F7-B563-F530D3ECD7A6}"/>
                </a:ext>
              </a:extLst>
            </p:cNvPr>
            <p:cNvCxnSpPr>
              <a:cxnSpLocks/>
              <a:stCxn id="601" idx="6"/>
              <a:endCxn id="59" idx="6"/>
            </p:cNvCxnSpPr>
            <p:nvPr/>
          </p:nvCxnSpPr>
          <p:spPr>
            <a:xfrm flipH="1" flipV="1">
              <a:off x="3223014" y="4026056"/>
              <a:ext cx="1389009" cy="107128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54" name="Straight Connector 553">
              <a:extLst>
                <a:ext uri="{FF2B5EF4-FFF2-40B4-BE49-F238E27FC236}">
                  <a16:creationId xmlns:a16="http://schemas.microsoft.com/office/drawing/2014/main" id="{A3421CAA-AB34-4215-8B64-EE81BBA23AAD}"/>
                </a:ext>
              </a:extLst>
            </p:cNvPr>
            <p:cNvCxnSpPr>
              <a:cxnSpLocks/>
              <a:stCxn id="602" idx="6"/>
              <a:endCxn id="59" idx="6"/>
            </p:cNvCxnSpPr>
            <p:nvPr/>
          </p:nvCxnSpPr>
          <p:spPr>
            <a:xfrm flipH="1" flipV="1">
              <a:off x="3223014" y="4026056"/>
              <a:ext cx="1389009" cy="77581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55" name="Straight Connector 554">
              <a:extLst>
                <a:ext uri="{FF2B5EF4-FFF2-40B4-BE49-F238E27FC236}">
                  <a16:creationId xmlns:a16="http://schemas.microsoft.com/office/drawing/2014/main" id="{1D8DC317-5740-49D8-A79C-571B5E927D0B}"/>
                </a:ext>
              </a:extLst>
            </p:cNvPr>
            <p:cNvCxnSpPr>
              <a:cxnSpLocks/>
              <a:stCxn id="603" idx="6"/>
              <a:endCxn id="59" idx="6"/>
            </p:cNvCxnSpPr>
            <p:nvPr/>
          </p:nvCxnSpPr>
          <p:spPr>
            <a:xfrm flipH="1" flipV="1">
              <a:off x="3223014" y="4026056"/>
              <a:ext cx="1389009" cy="48034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56" name="Straight Connector 555">
              <a:extLst>
                <a:ext uri="{FF2B5EF4-FFF2-40B4-BE49-F238E27FC236}">
                  <a16:creationId xmlns:a16="http://schemas.microsoft.com/office/drawing/2014/main" id="{641C78CD-1FEB-46BC-9536-4D9DF2E513C9}"/>
                </a:ext>
              </a:extLst>
            </p:cNvPr>
            <p:cNvCxnSpPr>
              <a:cxnSpLocks/>
              <a:stCxn id="604" idx="6"/>
              <a:endCxn id="59" idx="6"/>
            </p:cNvCxnSpPr>
            <p:nvPr/>
          </p:nvCxnSpPr>
          <p:spPr>
            <a:xfrm flipH="1" flipV="1">
              <a:off x="3223014" y="4026056"/>
              <a:ext cx="1396879" cy="18487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57" name="Straight Connector 556">
              <a:extLst>
                <a:ext uri="{FF2B5EF4-FFF2-40B4-BE49-F238E27FC236}">
                  <a16:creationId xmlns:a16="http://schemas.microsoft.com/office/drawing/2014/main" id="{F3CDCC62-7181-4481-8413-BC9F359D6F37}"/>
                </a:ext>
              </a:extLst>
            </p:cNvPr>
            <p:cNvCxnSpPr>
              <a:cxnSpLocks/>
              <a:stCxn id="605" idx="6"/>
              <a:endCxn id="59" idx="6"/>
            </p:cNvCxnSpPr>
            <p:nvPr/>
          </p:nvCxnSpPr>
          <p:spPr>
            <a:xfrm flipH="1">
              <a:off x="3223014" y="3915460"/>
              <a:ext cx="1396880" cy="11059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58" name="Straight Connector 557">
              <a:extLst>
                <a:ext uri="{FF2B5EF4-FFF2-40B4-BE49-F238E27FC236}">
                  <a16:creationId xmlns:a16="http://schemas.microsoft.com/office/drawing/2014/main" id="{793C9854-E1E7-468D-B6DE-F0A6DC52E8E2}"/>
                </a:ext>
              </a:extLst>
            </p:cNvPr>
            <p:cNvCxnSpPr>
              <a:cxnSpLocks/>
              <a:stCxn id="606" idx="6"/>
              <a:endCxn id="59" idx="6"/>
            </p:cNvCxnSpPr>
            <p:nvPr/>
          </p:nvCxnSpPr>
          <p:spPr>
            <a:xfrm flipH="1">
              <a:off x="3223014" y="3619988"/>
              <a:ext cx="1396880" cy="40606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59" name="Straight Connector 558">
              <a:extLst>
                <a:ext uri="{FF2B5EF4-FFF2-40B4-BE49-F238E27FC236}">
                  <a16:creationId xmlns:a16="http://schemas.microsoft.com/office/drawing/2014/main" id="{54C8C96E-B813-4A44-9D4E-1C6F49D02D16}"/>
                </a:ext>
              </a:extLst>
            </p:cNvPr>
            <p:cNvCxnSpPr>
              <a:cxnSpLocks/>
              <a:stCxn id="607" idx="6"/>
              <a:endCxn id="59" idx="6"/>
            </p:cNvCxnSpPr>
            <p:nvPr/>
          </p:nvCxnSpPr>
          <p:spPr>
            <a:xfrm flipH="1">
              <a:off x="3223014" y="3324517"/>
              <a:ext cx="1396880" cy="70153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60" name="Straight Connector 559">
              <a:extLst>
                <a:ext uri="{FF2B5EF4-FFF2-40B4-BE49-F238E27FC236}">
                  <a16:creationId xmlns:a16="http://schemas.microsoft.com/office/drawing/2014/main" id="{CCE42C37-EA20-494A-BAF2-9FB6865DB572}"/>
                </a:ext>
              </a:extLst>
            </p:cNvPr>
            <p:cNvCxnSpPr>
              <a:cxnSpLocks/>
              <a:stCxn id="608" idx="6"/>
              <a:endCxn id="59" idx="6"/>
            </p:cNvCxnSpPr>
            <p:nvPr/>
          </p:nvCxnSpPr>
          <p:spPr>
            <a:xfrm flipH="1">
              <a:off x="3223014" y="3029046"/>
              <a:ext cx="1396880" cy="99701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61" name="Straight Connector 560">
              <a:extLst>
                <a:ext uri="{FF2B5EF4-FFF2-40B4-BE49-F238E27FC236}">
                  <a16:creationId xmlns:a16="http://schemas.microsoft.com/office/drawing/2014/main" id="{77E24FBF-A72C-4748-8688-C312F0CD26C3}"/>
                </a:ext>
              </a:extLst>
            </p:cNvPr>
            <p:cNvCxnSpPr>
              <a:cxnSpLocks/>
              <a:stCxn id="609" idx="6"/>
              <a:endCxn id="59" idx="6"/>
            </p:cNvCxnSpPr>
            <p:nvPr/>
          </p:nvCxnSpPr>
          <p:spPr>
            <a:xfrm flipH="1">
              <a:off x="3223014" y="2733574"/>
              <a:ext cx="1396880" cy="129248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62" name="Straight Connector 561">
              <a:extLst>
                <a:ext uri="{FF2B5EF4-FFF2-40B4-BE49-F238E27FC236}">
                  <a16:creationId xmlns:a16="http://schemas.microsoft.com/office/drawing/2014/main" id="{CACE7979-00AB-4DE5-8CD6-9CD910E17960}"/>
                </a:ext>
              </a:extLst>
            </p:cNvPr>
            <p:cNvCxnSpPr>
              <a:cxnSpLocks/>
              <a:stCxn id="610" idx="6"/>
              <a:endCxn id="59" idx="6"/>
            </p:cNvCxnSpPr>
            <p:nvPr/>
          </p:nvCxnSpPr>
          <p:spPr>
            <a:xfrm flipH="1">
              <a:off x="3223014" y="2438103"/>
              <a:ext cx="1404749" cy="158795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63" name="Straight Connector 562">
              <a:extLst>
                <a:ext uri="{FF2B5EF4-FFF2-40B4-BE49-F238E27FC236}">
                  <a16:creationId xmlns:a16="http://schemas.microsoft.com/office/drawing/2014/main" id="{F06FE6BB-06C7-40C8-98CA-95C2BA7C09D9}"/>
                </a:ext>
              </a:extLst>
            </p:cNvPr>
            <p:cNvCxnSpPr>
              <a:cxnSpLocks/>
              <a:stCxn id="611" idx="6"/>
              <a:endCxn id="59" idx="6"/>
            </p:cNvCxnSpPr>
            <p:nvPr/>
          </p:nvCxnSpPr>
          <p:spPr>
            <a:xfrm flipH="1">
              <a:off x="3223014" y="2142634"/>
              <a:ext cx="1404750" cy="188342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64" name="Straight Connector 563">
              <a:extLst>
                <a:ext uri="{FF2B5EF4-FFF2-40B4-BE49-F238E27FC236}">
                  <a16:creationId xmlns:a16="http://schemas.microsoft.com/office/drawing/2014/main" id="{AACFD3D6-CCA6-4F86-A083-C5CFAA1B9483}"/>
                </a:ext>
              </a:extLst>
            </p:cNvPr>
            <p:cNvCxnSpPr>
              <a:cxnSpLocks/>
              <a:stCxn id="600" idx="6"/>
              <a:endCxn id="61" idx="6"/>
            </p:cNvCxnSpPr>
            <p:nvPr/>
          </p:nvCxnSpPr>
          <p:spPr>
            <a:xfrm flipH="1" flipV="1">
              <a:off x="3223014" y="3612087"/>
              <a:ext cx="1389009" cy="178072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65" name="Straight Connector 564">
              <a:extLst>
                <a:ext uri="{FF2B5EF4-FFF2-40B4-BE49-F238E27FC236}">
                  <a16:creationId xmlns:a16="http://schemas.microsoft.com/office/drawing/2014/main" id="{A987B66F-7D12-434E-8223-E761CDEFD454}"/>
                </a:ext>
              </a:extLst>
            </p:cNvPr>
            <p:cNvCxnSpPr>
              <a:cxnSpLocks/>
              <a:stCxn id="601" idx="6"/>
              <a:endCxn id="61" idx="6"/>
            </p:cNvCxnSpPr>
            <p:nvPr/>
          </p:nvCxnSpPr>
          <p:spPr>
            <a:xfrm flipH="1" flipV="1">
              <a:off x="3223014" y="3612087"/>
              <a:ext cx="1389009" cy="148525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66" name="Straight Connector 565">
              <a:extLst>
                <a:ext uri="{FF2B5EF4-FFF2-40B4-BE49-F238E27FC236}">
                  <a16:creationId xmlns:a16="http://schemas.microsoft.com/office/drawing/2014/main" id="{F67EF811-C6EE-4CE8-B976-BBEEFCF90E98}"/>
                </a:ext>
              </a:extLst>
            </p:cNvPr>
            <p:cNvCxnSpPr>
              <a:cxnSpLocks/>
              <a:stCxn id="602" idx="6"/>
              <a:endCxn id="61" idx="6"/>
            </p:cNvCxnSpPr>
            <p:nvPr/>
          </p:nvCxnSpPr>
          <p:spPr>
            <a:xfrm flipH="1" flipV="1">
              <a:off x="3223014" y="3612087"/>
              <a:ext cx="1389009" cy="118978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67" name="Straight Connector 566">
              <a:extLst>
                <a:ext uri="{FF2B5EF4-FFF2-40B4-BE49-F238E27FC236}">
                  <a16:creationId xmlns:a16="http://schemas.microsoft.com/office/drawing/2014/main" id="{97833DA4-2B76-4D6F-9F7D-D6C90784269F}"/>
                </a:ext>
              </a:extLst>
            </p:cNvPr>
            <p:cNvCxnSpPr>
              <a:cxnSpLocks/>
              <a:stCxn id="603" idx="6"/>
              <a:endCxn id="61" idx="6"/>
            </p:cNvCxnSpPr>
            <p:nvPr/>
          </p:nvCxnSpPr>
          <p:spPr>
            <a:xfrm flipH="1" flipV="1">
              <a:off x="3223014" y="3612087"/>
              <a:ext cx="1389009" cy="89431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68" name="Straight Connector 567">
              <a:extLst>
                <a:ext uri="{FF2B5EF4-FFF2-40B4-BE49-F238E27FC236}">
                  <a16:creationId xmlns:a16="http://schemas.microsoft.com/office/drawing/2014/main" id="{7A8D2475-21C8-4A63-BFDE-D4F946AC0AB8}"/>
                </a:ext>
              </a:extLst>
            </p:cNvPr>
            <p:cNvCxnSpPr>
              <a:cxnSpLocks/>
              <a:stCxn id="604" idx="6"/>
              <a:endCxn id="61" idx="6"/>
            </p:cNvCxnSpPr>
            <p:nvPr/>
          </p:nvCxnSpPr>
          <p:spPr>
            <a:xfrm flipH="1" flipV="1">
              <a:off x="3223014" y="3612087"/>
              <a:ext cx="1396879" cy="59884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69" name="Straight Connector 568">
              <a:extLst>
                <a:ext uri="{FF2B5EF4-FFF2-40B4-BE49-F238E27FC236}">
                  <a16:creationId xmlns:a16="http://schemas.microsoft.com/office/drawing/2014/main" id="{9C11BF4F-42A7-45AD-976E-032960832626}"/>
                </a:ext>
              </a:extLst>
            </p:cNvPr>
            <p:cNvCxnSpPr>
              <a:cxnSpLocks/>
              <a:stCxn id="605" idx="6"/>
              <a:endCxn id="61" idx="6"/>
            </p:cNvCxnSpPr>
            <p:nvPr/>
          </p:nvCxnSpPr>
          <p:spPr>
            <a:xfrm flipH="1" flipV="1">
              <a:off x="3223014" y="3612087"/>
              <a:ext cx="1396880" cy="30337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70" name="Straight Connector 569">
              <a:extLst>
                <a:ext uri="{FF2B5EF4-FFF2-40B4-BE49-F238E27FC236}">
                  <a16:creationId xmlns:a16="http://schemas.microsoft.com/office/drawing/2014/main" id="{F83F92D6-9340-4C01-B8EF-451D9B408FE4}"/>
                </a:ext>
              </a:extLst>
            </p:cNvPr>
            <p:cNvCxnSpPr>
              <a:cxnSpLocks/>
              <a:stCxn id="606" idx="6"/>
              <a:endCxn id="61" idx="6"/>
            </p:cNvCxnSpPr>
            <p:nvPr/>
          </p:nvCxnSpPr>
          <p:spPr>
            <a:xfrm flipH="1" flipV="1">
              <a:off x="3223014" y="3612087"/>
              <a:ext cx="1396880" cy="790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71" name="Straight Connector 570">
              <a:extLst>
                <a:ext uri="{FF2B5EF4-FFF2-40B4-BE49-F238E27FC236}">
                  <a16:creationId xmlns:a16="http://schemas.microsoft.com/office/drawing/2014/main" id="{566A1DDC-7E75-4C3C-907E-28B3A9CA43F4}"/>
                </a:ext>
              </a:extLst>
            </p:cNvPr>
            <p:cNvCxnSpPr>
              <a:cxnSpLocks/>
              <a:stCxn id="607" idx="6"/>
              <a:endCxn id="61" idx="6"/>
            </p:cNvCxnSpPr>
            <p:nvPr/>
          </p:nvCxnSpPr>
          <p:spPr>
            <a:xfrm flipH="1">
              <a:off x="3223014" y="3324517"/>
              <a:ext cx="1396880" cy="28757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72" name="Straight Connector 571">
              <a:extLst>
                <a:ext uri="{FF2B5EF4-FFF2-40B4-BE49-F238E27FC236}">
                  <a16:creationId xmlns:a16="http://schemas.microsoft.com/office/drawing/2014/main" id="{7C7175DC-10B8-4937-AC7C-6275BA60B6D1}"/>
                </a:ext>
              </a:extLst>
            </p:cNvPr>
            <p:cNvCxnSpPr>
              <a:cxnSpLocks/>
              <a:stCxn id="608" idx="6"/>
              <a:endCxn id="61" idx="6"/>
            </p:cNvCxnSpPr>
            <p:nvPr/>
          </p:nvCxnSpPr>
          <p:spPr>
            <a:xfrm flipH="1">
              <a:off x="3223014" y="3029046"/>
              <a:ext cx="1396880" cy="58304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73" name="Straight Connector 572">
              <a:extLst>
                <a:ext uri="{FF2B5EF4-FFF2-40B4-BE49-F238E27FC236}">
                  <a16:creationId xmlns:a16="http://schemas.microsoft.com/office/drawing/2014/main" id="{2BC0A31C-82C3-4F06-9768-08FB82A94669}"/>
                </a:ext>
              </a:extLst>
            </p:cNvPr>
            <p:cNvCxnSpPr>
              <a:cxnSpLocks/>
              <a:stCxn id="609" idx="6"/>
              <a:endCxn id="61" idx="6"/>
            </p:cNvCxnSpPr>
            <p:nvPr/>
          </p:nvCxnSpPr>
          <p:spPr>
            <a:xfrm flipH="1">
              <a:off x="3223014" y="2733574"/>
              <a:ext cx="1396880" cy="87851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74" name="Straight Connector 573">
              <a:extLst>
                <a:ext uri="{FF2B5EF4-FFF2-40B4-BE49-F238E27FC236}">
                  <a16:creationId xmlns:a16="http://schemas.microsoft.com/office/drawing/2014/main" id="{05749D0C-EB0F-44A1-83FD-73D9AE275F0A}"/>
                </a:ext>
              </a:extLst>
            </p:cNvPr>
            <p:cNvCxnSpPr>
              <a:cxnSpLocks/>
              <a:stCxn id="609" idx="6"/>
              <a:endCxn id="61" idx="6"/>
            </p:cNvCxnSpPr>
            <p:nvPr/>
          </p:nvCxnSpPr>
          <p:spPr>
            <a:xfrm flipH="1">
              <a:off x="3223014" y="2733574"/>
              <a:ext cx="1396880" cy="87851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75" name="Straight Connector 574">
              <a:extLst>
                <a:ext uri="{FF2B5EF4-FFF2-40B4-BE49-F238E27FC236}">
                  <a16:creationId xmlns:a16="http://schemas.microsoft.com/office/drawing/2014/main" id="{7955A5B4-BBD3-495B-8C8A-1B931CA4831B}"/>
                </a:ext>
              </a:extLst>
            </p:cNvPr>
            <p:cNvCxnSpPr>
              <a:cxnSpLocks/>
              <a:stCxn id="610" idx="6"/>
              <a:endCxn id="61" idx="6"/>
            </p:cNvCxnSpPr>
            <p:nvPr/>
          </p:nvCxnSpPr>
          <p:spPr>
            <a:xfrm flipH="1">
              <a:off x="3223014" y="2438103"/>
              <a:ext cx="1404749" cy="117398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76" name="Straight Connector 575">
              <a:extLst>
                <a:ext uri="{FF2B5EF4-FFF2-40B4-BE49-F238E27FC236}">
                  <a16:creationId xmlns:a16="http://schemas.microsoft.com/office/drawing/2014/main" id="{9DC0FE8D-8F07-4F6B-BD99-066D0B6EEE58}"/>
                </a:ext>
              </a:extLst>
            </p:cNvPr>
            <p:cNvCxnSpPr>
              <a:cxnSpLocks/>
              <a:stCxn id="611" idx="6"/>
              <a:endCxn id="61" idx="6"/>
            </p:cNvCxnSpPr>
            <p:nvPr/>
          </p:nvCxnSpPr>
          <p:spPr>
            <a:xfrm flipH="1">
              <a:off x="3223014" y="2142634"/>
              <a:ext cx="1404750" cy="146945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77" name="Straight Connector 576">
              <a:extLst>
                <a:ext uri="{FF2B5EF4-FFF2-40B4-BE49-F238E27FC236}">
                  <a16:creationId xmlns:a16="http://schemas.microsoft.com/office/drawing/2014/main" id="{CEEC7089-1EB0-4F1F-9DF8-DDF9C0A06F20}"/>
                </a:ext>
              </a:extLst>
            </p:cNvPr>
            <p:cNvCxnSpPr>
              <a:cxnSpLocks/>
              <a:stCxn id="600" idx="6"/>
              <a:endCxn id="63" idx="6"/>
            </p:cNvCxnSpPr>
            <p:nvPr/>
          </p:nvCxnSpPr>
          <p:spPr>
            <a:xfrm flipH="1" flipV="1">
              <a:off x="3223014" y="3198116"/>
              <a:ext cx="1389009" cy="219469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78" name="Straight Connector 577">
              <a:extLst>
                <a:ext uri="{FF2B5EF4-FFF2-40B4-BE49-F238E27FC236}">
                  <a16:creationId xmlns:a16="http://schemas.microsoft.com/office/drawing/2014/main" id="{9AA2F49D-D77C-4231-96AB-3C1390ACC597}"/>
                </a:ext>
              </a:extLst>
            </p:cNvPr>
            <p:cNvCxnSpPr>
              <a:cxnSpLocks/>
              <a:stCxn id="601" idx="6"/>
              <a:endCxn id="63" idx="6"/>
            </p:cNvCxnSpPr>
            <p:nvPr/>
          </p:nvCxnSpPr>
          <p:spPr>
            <a:xfrm flipH="1" flipV="1">
              <a:off x="3223014" y="3198116"/>
              <a:ext cx="1389009" cy="189922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79" name="Straight Connector 578">
              <a:extLst>
                <a:ext uri="{FF2B5EF4-FFF2-40B4-BE49-F238E27FC236}">
                  <a16:creationId xmlns:a16="http://schemas.microsoft.com/office/drawing/2014/main" id="{B2DE35BE-B44D-4E5F-A86D-B69891840696}"/>
                </a:ext>
              </a:extLst>
            </p:cNvPr>
            <p:cNvCxnSpPr>
              <a:cxnSpLocks/>
              <a:endCxn id="63" idx="6"/>
            </p:cNvCxnSpPr>
            <p:nvPr/>
          </p:nvCxnSpPr>
          <p:spPr>
            <a:xfrm flipH="1" flipV="1">
              <a:off x="3223014" y="3198116"/>
              <a:ext cx="1415450" cy="159772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0" name="Straight Connector 579">
              <a:extLst>
                <a:ext uri="{FF2B5EF4-FFF2-40B4-BE49-F238E27FC236}">
                  <a16:creationId xmlns:a16="http://schemas.microsoft.com/office/drawing/2014/main" id="{C59E3E0A-9EB3-4085-8F77-48E2E6DE1DDF}"/>
                </a:ext>
              </a:extLst>
            </p:cNvPr>
            <p:cNvCxnSpPr>
              <a:cxnSpLocks/>
              <a:stCxn id="603" idx="6"/>
              <a:endCxn id="63" idx="6"/>
            </p:cNvCxnSpPr>
            <p:nvPr/>
          </p:nvCxnSpPr>
          <p:spPr>
            <a:xfrm flipH="1" flipV="1">
              <a:off x="3223014" y="3198116"/>
              <a:ext cx="1389009" cy="130828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1" name="Straight Connector 580">
              <a:extLst>
                <a:ext uri="{FF2B5EF4-FFF2-40B4-BE49-F238E27FC236}">
                  <a16:creationId xmlns:a16="http://schemas.microsoft.com/office/drawing/2014/main" id="{B63A048C-27F2-4646-AB18-0B7D1D487C17}"/>
                </a:ext>
              </a:extLst>
            </p:cNvPr>
            <p:cNvCxnSpPr>
              <a:cxnSpLocks/>
              <a:stCxn id="604" idx="6"/>
              <a:endCxn id="63" idx="6"/>
            </p:cNvCxnSpPr>
            <p:nvPr/>
          </p:nvCxnSpPr>
          <p:spPr>
            <a:xfrm flipH="1" flipV="1">
              <a:off x="3223014" y="3198116"/>
              <a:ext cx="1396879" cy="101281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2" name="Straight Connector 581">
              <a:extLst>
                <a:ext uri="{FF2B5EF4-FFF2-40B4-BE49-F238E27FC236}">
                  <a16:creationId xmlns:a16="http://schemas.microsoft.com/office/drawing/2014/main" id="{DDE9343C-5C19-4CAB-8983-EA924E085D60}"/>
                </a:ext>
              </a:extLst>
            </p:cNvPr>
            <p:cNvCxnSpPr>
              <a:cxnSpLocks/>
              <a:stCxn id="605" idx="6"/>
              <a:endCxn id="63" idx="6"/>
            </p:cNvCxnSpPr>
            <p:nvPr/>
          </p:nvCxnSpPr>
          <p:spPr>
            <a:xfrm flipH="1" flipV="1">
              <a:off x="3223014" y="3198116"/>
              <a:ext cx="1396880" cy="71734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3" name="Straight Connector 582">
              <a:extLst>
                <a:ext uri="{FF2B5EF4-FFF2-40B4-BE49-F238E27FC236}">
                  <a16:creationId xmlns:a16="http://schemas.microsoft.com/office/drawing/2014/main" id="{58D1E7C2-5C04-4DA0-B550-4C6CC5C07E18}"/>
                </a:ext>
              </a:extLst>
            </p:cNvPr>
            <p:cNvCxnSpPr>
              <a:cxnSpLocks/>
              <a:stCxn id="606" idx="6"/>
              <a:endCxn id="63" idx="6"/>
            </p:cNvCxnSpPr>
            <p:nvPr/>
          </p:nvCxnSpPr>
          <p:spPr>
            <a:xfrm flipH="1" flipV="1">
              <a:off x="3223014" y="3198116"/>
              <a:ext cx="1396880" cy="42187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4" name="Straight Connector 583">
              <a:extLst>
                <a:ext uri="{FF2B5EF4-FFF2-40B4-BE49-F238E27FC236}">
                  <a16:creationId xmlns:a16="http://schemas.microsoft.com/office/drawing/2014/main" id="{78302A22-AC8B-4BDF-AFF8-42F81CC14DA4}"/>
                </a:ext>
              </a:extLst>
            </p:cNvPr>
            <p:cNvCxnSpPr>
              <a:cxnSpLocks/>
              <a:stCxn id="607" idx="6"/>
              <a:endCxn id="63" idx="6"/>
            </p:cNvCxnSpPr>
            <p:nvPr/>
          </p:nvCxnSpPr>
          <p:spPr>
            <a:xfrm flipH="1" flipV="1">
              <a:off x="3223014" y="3198116"/>
              <a:ext cx="1396880" cy="12640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5" name="Straight Connector 584">
              <a:extLst>
                <a:ext uri="{FF2B5EF4-FFF2-40B4-BE49-F238E27FC236}">
                  <a16:creationId xmlns:a16="http://schemas.microsoft.com/office/drawing/2014/main" id="{6DEC3B0C-8FF2-441E-931F-3005ACD0BDAF}"/>
                </a:ext>
              </a:extLst>
            </p:cNvPr>
            <p:cNvCxnSpPr>
              <a:cxnSpLocks/>
              <a:stCxn id="608" idx="6"/>
              <a:endCxn id="63" idx="6"/>
            </p:cNvCxnSpPr>
            <p:nvPr/>
          </p:nvCxnSpPr>
          <p:spPr>
            <a:xfrm flipH="1">
              <a:off x="3223014" y="3029046"/>
              <a:ext cx="1396880" cy="16907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6" name="Straight Connector 585">
              <a:extLst>
                <a:ext uri="{FF2B5EF4-FFF2-40B4-BE49-F238E27FC236}">
                  <a16:creationId xmlns:a16="http://schemas.microsoft.com/office/drawing/2014/main" id="{5E8C2CDD-B0CA-4600-A2CE-0FCB13392AAB}"/>
                </a:ext>
              </a:extLst>
            </p:cNvPr>
            <p:cNvCxnSpPr>
              <a:cxnSpLocks/>
              <a:stCxn id="609" idx="6"/>
              <a:endCxn id="63" idx="6"/>
            </p:cNvCxnSpPr>
            <p:nvPr/>
          </p:nvCxnSpPr>
          <p:spPr>
            <a:xfrm flipH="1">
              <a:off x="3223014" y="2733574"/>
              <a:ext cx="1396880" cy="46454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7" name="Straight Connector 586">
              <a:extLst>
                <a:ext uri="{FF2B5EF4-FFF2-40B4-BE49-F238E27FC236}">
                  <a16:creationId xmlns:a16="http://schemas.microsoft.com/office/drawing/2014/main" id="{1F824BBA-2D1C-449B-B132-CDE6F75448FE}"/>
                </a:ext>
              </a:extLst>
            </p:cNvPr>
            <p:cNvCxnSpPr>
              <a:cxnSpLocks/>
              <a:stCxn id="610" idx="6"/>
              <a:endCxn id="63" idx="6"/>
            </p:cNvCxnSpPr>
            <p:nvPr/>
          </p:nvCxnSpPr>
          <p:spPr>
            <a:xfrm flipH="1">
              <a:off x="3223014" y="2438103"/>
              <a:ext cx="1404749" cy="76001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8" name="Straight Connector 587">
              <a:extLst>
                <a:ext uri="{FF2B5EF4-FFF2-40B4-BE49-F238E27FC236}">
                  <a16:creationId xmlns:a16="http://schemas.microsoft.com/office/drawing/2014/main" id="{1AFDCE91-589C-4A79-BBD8-5D2E433B753F}"/>
                </a:ext>
              </a:extLst>
            </p:cNvPr>
            <p:cNvCxnSpPr>
              <a:cxnSpLocks/>
              <a:stCxn id="611" idx="6"/>
              <a:endCxn id="63" idx="6"/>
            </p:cNvCxnSpPr>
            <p:nvPr/>
          </p:nvCxnSpPr>
          <p:spPr>
            <a:xfrm flipH="1">
              <a:off x="3223014" y="2142634"/>
              <a:ext cx="1404750" cy="105548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9" name="Straight Connector 588">
              <a:extLst>
                <a:ext uri="{FF2B5EF4-FFF2-40B4-BE49-F238E27FC236}">
                  <a16:creationId xmlns:a16="http://schemas.microsoft.com/office/drawing/2014/main" id="{BA2D900D-07F7-4E49-879B-D760892E6DD9}"/>
                </a:ext>
              </a:extLst>
            </p:cNvPr>
            <p:cNvCxnSpPr>
              <a:cxnSpLocks/>
              <a:stCxn id="600" idx="6"/>
              <a:endCxn id="65" idx="6"/>
            </p:cNvCxnSpPr>
            <p:nvPr/>
          </p:nvCxnSpPr>
          <p:spPr>
            <a:xfrm flipH="1" flipV="1">
              <a:off x="3223014" y="2784146"/>
              <a:ext cx="1389009" cy="260866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90" name="Straight Connector 589">
              <a:extLst>
                <a:ext uri="{FF2B5EF4-FFF2-40B4-BE49-F238E27FC236}">
                  <a16:creationId xmlns:a16="http://schemas.microsoft.com/office/drawing/2014/main" id="{690EAA8A-20D7-4717-BA0F-36A5DF697943}"/>
                </a:ext>
              </a:extLst>
            </p:cNvPr>
            <p:cNvCxnSpPr>
              <a:cxnSpLocks/>
              <a:stCxn id="601" idx="6"/>
              <a:endCxn id="65" idx="6"/>
            </p:cNvCxnSpPr>
            <p:nvPr/>
          </p:nvCxnSpPr>
          <p:spPr>
            <a:xfrm flipH="1" flipV="1">
              <a:off x="3223014" y="2784146"/>
              <a:ext cx="1389009" cy="231319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91" name="Straight Connector 590">
              <a:extLst>
                <a:ext uri="{FF2B5EF4-FFF2-40B4-BE49-F238E27FC236}">
                  <a16:creationId xmlns:a16="http://schemas.microsoft.com/office/drawing/2014/main" id="{E4B7BC20-9071-4ECD-A0CA-33B22F5AE31A}"/>
                </a:ext>
              </a:extLst>
            </p:cNvPr>
            <p:cNvCxnSpPr>
              <a:cxnSpLocks/>
              <a:stCxn id="602" idx="6"/>
              <a:endCxn id="65" idx="6"/>
            </p:cNvCxnSpPr>
            <p:nvPr/>
          </p:nvCxnSpPr>
          <p:spPr>
            <a:xfrm flipH="1" flipV="1">
              <a:off x="3223014" y="2784146"/>
              <a:ext cx="1389009" cy="201772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92" name="Straight Connector 591">
              <a:extLst>
                <a:ext uri="{FF2B5EF4-FFF2-40B4-BE49-F238E27FC236}">
                  <a16:creationId xmlns:a16="http://schemas.microsoft.com/office/drawing/2014/main" id="{078997C6-F912-458D-9B5B-600C7C4595BB}"/>
                </a:ext>
              </a:extLst>
            </p:cNvPr>
            <p:cNvCxnSpPr>
              <a:cxnSpLocks/>
              <a:stCxn id="603" idx="6"/>
              <a:endCxn id="65" idx="6"/>
            </p:cNvCxnSpPr>
            <p:nvPr/>
          </p:nvCxnSpPr>
          <p:spPr>
            <a:xfrm flipH="1" flipV="1">
              <a:off x="3223014" y="2784146"/>
              <a:ext cx="1389009" cy="172225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93" name="Straight Connector 592">
              <a:extLst>
                <a:ext uri="{FF2B5EF4-FFF2-40B4-BE49-F238E27FC236}">
                  <a16:creationId xmlns:a16="http://schemas.microsoft.com/office/drawing/2014/main" id="{74D4A1AB-8766-42AE-BB68-963B684CD268}"/>
                </a:ext>
              </a:extLst>
            </p:cNvPr>
            <p:cNvCxnSpPr>
              <a:cxnSpLocks/>
              <a:stCxn id="604" idx="6"/>
              <a:endCxn id="65" idx="6"/>
            </p:cNvCxnSpPr>
            <p:nvPr/>
          </p:nvCxnSpPr>
          <p:spPr>
            <a:xfrm flipH="1" flipV="1">
              <a:off x="3223014" y="2784146"/>
              <a:ext cx="1396879" cy="142678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94" name="Straight Connector 593">
              <a:extLst>
                <a:ext uri="{FF2B5EF4-FFF2-40B4-BE49-F238E27FC236}">
                  <a16:creationId xmlns:a16="http://schemas.microsoft.com/office/drawing/2014/main" id="{D424F8BB-15BF-4765-B813-843F4409BF6F}"/>
                </a:ext>
              </a:extLst>
            </p:cNvPr>
            <p:cNvCxnSpPr>
              <a:cxnSpLocks/>
              <a:stCxn id="605" idx="6"/>
              <a:endCxn id="65" idx="6"/>
            </p:cNvCxnSpPr>
            <p:nvPr/>
          </p:nvCxnSpPr>
          <p:spPr>
            <a:xfrm flipH="1" flipV="1">
              <a:off x="3223014" y="2784146"/>
              <a:ext cx="1396880" cy="113131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95" name="Straight Connector 594">
              <a:extLst>
                <a:ext uri="{FF2B5EF4-FFF2-40B4-BE49-F238E27FC236}">
                  <a16:creationId xmlns:a16="http://schemas.microsoft.com/office/drawing/2014/main" id="{BDE5745F-FB01-4300-90A3-5518AD27F792}"/>
                </a:ext>
              </a:extLst>
            </p:cNvPr>
            <p:cNvCxnSpPr>
              <a:cxnSpLocks/>
              <a:stCxn id="606" idx="6"/>
              <a:endCxn id="65" idx="6"/>
            </p:cNvCxnSpPr>
            <p:nvPr/>
          </p:nvCxnSpPr>
          <p:spPr>
            <a:xfrm flipH="1" flipV="1">
              <a:off x="3223014" y="2784146"/>
              <a:ext cx="1396880" cy="83584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96" name="Straight Connector 595">
              <a:extLst>
                <a:ext uri="{FF2B5EF4-FFF2-40B4-BE49-F238E27FC236}">
                  <a16:creationId xmlns:a16="http://schemas.microsoft.com/office/drawing/2014/main" id="{6CA3150F-07E9-465F-8C62-D99D95073E6F}"/>
                </a:ext>
              </a:extLst>
            </p:cNvPr>
            <p:cNvCxnSpPr>
              <a:cxnSpLocks/>
              <a:stCxn id="608" idx="6"/>
              <a:endCxn id="65" idx="6"/>
            </p:cNvCxnSpPr>
            <p:nvPr/>
          </p:nvCxnSpPr>
          <p:spPr>
            <a:xfrm flipH="1" flipV="1">
              <a:off x="3223014" y="2784146"/>
              <a:ext cx="1396880" cy="24490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97" name="Straight Connector 596">
              <a:extLst>
                <a:ext uri="{FF2B5EF4-FFF2-40B4-BE49-F238E27FC236}">
                  <a16:creationId xmlns:a16="http://schemas.microsoft.com/office/drawing/2014/main" id="{23591ABB-57D1-4E1C-AA55-5023A3D15FA0}"/>
                </a:ext>
              </a:extLst>
            </p:cNvPr>
            <p:cNvCxnSpPr>
              <a:cxnSpLocks/>
              <a:stCxn id="609" idx="6"/>
              <a:endCxn id="65" idx="6"/>
            </p:cNvCxnSpPr>
            <p:nvPr/>
          </p:nvCxnSpPr>
          <p:spPr>
            <a:xfrm flipH="1">
              <a:off x="3223014" y="2733574"/>
              <a:ext cx="1396880" cy="5057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98" name="Straight Connector 597">
              <a:extLst>
                <a:ext uri="{FF2B5EF4-FFF2-40B4-BE49-F238E27FC236}">
                  <a16:creationId xmlns:a16="http://schemas.microsoft.com/office/drawing/2014/main" id="{710571C8-C4DF-403F-8C70-7FF720D96EC2}"/>
                </a:ext>
              </a:extLst>
            </p:cNvPr>
            <p:cNvCxnSpPr>
              <a:cxnSpLocks/>
              <a:stCxn id="610" idx="6"/>
              <a:endCxn id="65" idx="6"/>
            </p:cNvCxnSpPr>
            <p:nvPr/>
          </p:nvCxnSpPr>
          <p:spPr>
            <a:xfrm flipH="1">
              <a:off x="3223014" y="2438103"/>
              <a:ext cx="1404749" cy="34604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99" name="Straight Connector 598">
              <a:extLst>
                <a:ext uri="{FF2B5EF4-FFF2-40B4-BE49-F238E27FC236}">
                  <a16:creationId xmlns:a16="http://schemas.microsoft.com/office/drawing/2014/main" id="{B9B02652-FE09-49DF-A976-B44309E707DF}"/>
                </a:ext>
              </a:extLst>
            </p:cNvPr>
            <p:cNvCxnSpPr>
              <a:cxnSpLocks/>
              <a:stCxn id="611" idx="6"/>
              <a:endCxn id="65" idx="6"/>
            </p:cNvCxnSpPr>
            <p:nvPr/>
          </p:nvCxnSpPr>
          <p:spPr>
            <a:xfrm flipH="1">
              <a:off x="3223014" y="2142634"/>
              <a:ext cx="1404750" cy="64151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600" name="Google Shape;219;p33">
              <a:extLst>
                <a:ext uri="{FF2B5EF4-FFF2-40B4-BE49-F238E27FC236}">
                  <a16:creationId xmlns:a16="http://schemas.microsoft.com/office/drawing/2014/main" id="{5FE74B17-2FC1-42DC-86A6-776342AD7ABC}"/>
                </a:ext>
              </a:extLst>
            </p:cNvPr>
            <p:cNvSpPr/>
            <p:nvPr/>
          </p:nvSpPr>
          <p:spPr>
            <a:xfrm flipH="1">
              <a:off x="4612023" y="5277945"/>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601" name="Google Shape;219;p33">
              <a:extLst>
                <a:ext uri="{FF2B5EF4-FFF2-40B4-BE49-F238E27FC236}">
                  <a16:creationId xmlns:a16="http://schemas.microsoft.com/office/drawing/2014/main" id="{993A7618-29FD-4856-B7D4-0A63211EB1DB}"/>
                </a:ext>
              </a:extLst>
            </p:cNvPr>
            <p:cNvSpPr/>
            <p:nvPr/>
          </p:nvSpPr>
          <p:spPr>
            <a:xfrm flipH="1">
              <a:off x="4612023" y="4982475"/>
              <a:ext cx="265419" cy="229738"/>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602" name="Google Shape;219;p33">
              <a:extLst>
                <a:ext uri="{FF2B5EF4-FFF2-40B4-BE49-F238E27FC236}">
                  <a16:creationId xmlns:a16="http://schemas.microsoft.com/office/drawing/2014/main" id="{D284402B-B489-40F1-9781-42145473D7CE}"/>
                </a:ext>
              </a:extLst>
            </p:cNvPr>
            <p:cNvSpPr/>
            <p:nvPr/>
          </p:nvSpPr>
          <p:spPr>
            <a:xfrm flipH="1">
              <a:off x="4612023" y="4687003"/>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603" name="Google Shape;219;p33">
              <a:extLst>
                <a:ext uri="{FF2B5EF4-FFF2-40B4-BE49-F238E27FC236}">
                  <a16:creationId xmlns:a16="http://schemas.microsoft.com/office/drawing/2014/main" id="{241D4D81-CE60-479B-B552-7076E28C402F}"/>
                </a:ext>
              </a:extLst>
            </p:cNvPr>
            <p:cNvSpPr/>
            <p:nvPr/>
          </p:nvSpPr>
          <p:spPr>
            <a:xfrm flipH="1">
              <a:off x="4612023" y="4391532"/>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604" name="Google Shape;219;p33">
              <a:extLst>
                <a:ext uri="{FF2B5EF4-FFF2-40B4-BE49-F238E27FC236}">
                  <a16:creationId xmlns:a16="http://schemas.microsoft.com/office/drawing/2014/main" id="{E8D1B0B7-0F47-4D99-BB8A-2DB26ABC1003}"/>
                </a:ext>
              </a:extLst>
            </p:cNvPr>
            <p:cNvSpPr/>
            <p:nvPr/>
          </p:nvSpPr>
          <p:spPr>
            <a:xfrm flipH="1">
              <a:off x="4619893" y="4096061"/>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605" name="Google Shape;219;p33">
              <a:extLst>
                <a:ext uri="{FF2B5EF4-FFF2-40B4-BE49-F238E27FC236}">
                  <a16:creationId xmlns:a16="http://schemas.microsoft.com/office/drawing/2014/main" id="{EDCF9D9B-8F89-40E4-B02D-5E23252E6ED3}"/>
                </a:ext>
              </a:extLst>
            </p:cNvPr>
            <p:cNvSpPr/>
            <p:nvPr/>
          </p:nvSpPr>
          <p:spPr>
            <a:xfrm flipH="1">
              <a:off x="4619894" y="3800590"/>
              <a:ext cx="265420" cy="229739"/>
            </a:xfrm>
            <a:prstGeom prst="ellipse">
              <a:avLst/>
            </a:prstGeom>
            <a:solidFill>
              <a:schemeClr val="tx2">
                <a:lumMod val="75000"/>
              </a:schemeClr>
            </a:solidFill>
            <a:ln w="28575" cap="flat" cmpd="sng">
              <a:solidFill>
                <a:schemeClr val="bg1">
                  <a:lumMod val="95000"/>
                  <a:lumOff val="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606" name="Google Shape;219;p33">
              <a:extLst>
                <a:ext uri="{FF2B5EF4-FFF2-40B4-BE49-F238E27FC236}">
                  <a16:creationId xmlns:a16="http://schemas.microsoft.com/office/drawing/2014/main" id="{5AFE410C-ABCA-4B66-9F44-00878F5B9978}"/>
                </a:ext>
              </a:extLst>
            </p:cNvPr>
            <p:cNvSpPr/>
            <p:nvPr/>
          </p:nvSpPr>
          <p:spPr>
            <a:xfrm flipH="1">
              <a:off x="4619894" y="3505118"/>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607" name="Google Shape;219;p33">
              <a:extLst>
                <a:ext uri="{FF2B5EF4-FFF2-40B4-BE49-F238E27FC236}">
                  <a16:creationId xmlns:a16="http://schemas.microsoft.com/office/drawing/2014/main" id="{3DB8C067-3E50-478C-A0C5-5027DF1040DD}"/>
                </a:ext>
              </a:extLst>
            </p:cNvPr>
            <p:cNvSpPr/>
            <p:nvPr/>
          </p:nvSpPr>
          <p:spPr>
            <a:xfrm flipH="1">
              <a:off x="4619894" y="3209648"/>
              <a:ext cx="265419" cy="229738"/>
            </a:xfrm>
            <a:prstGeom prst="ellipse">
              <a:avLst/>
            </a:prstGeom>
            <a:solidFill>
              <a:srgbClr val="E7FFBE"/>
            </a:solidFill>
            <a:ln w="12700" cap="flat" cmpd="sng">
              <a:solidFill>
                <a:schemeClr val="tx1">
                  <a:lumMod val="50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608" name="Google Shape;219;p33">
              <a:extLst>
                <a:ext uri="{FF2B5EF4-FFF2-40B4-BE49-F238E27FC236}">
                  <a16:creationId xmlns:a16="http://schemas.microsoft.com/office/drawing/2014/main" id="{DB69E608-9C4F-4EF2-9265-ED6F55E4F7A7}"/>
                </a:ext>
              </a:extLst>
            </p:cNvPr>
            <p:cNvSpPr/>
            <p:nvPr/>
          </p:nvSpPr>
          <p:spPr>
            <a:xfrm flipH="1">
              <a:off x="4619894" y="2914176"/>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609" name="Google Shape;219;p33">
              <a:extLst>
                <a:ext uri="{FF2B5EF4-FFF2-40B4-BE49-F238E27FC236}">
                  <a16:creationId xmlns:a16="http://schemas.microsoft.com/office/drawing/2014/main" id="{D3C718F4-8B43-40E3-BD3B-D30A7E1277AD}"/>
                </a:ext>
              </a:extLst>
            </p:cNvPr>
            <p:cNvSpPr/>
            <p:nvPr/>
          </p:nvSpPr>
          <p:spPr>
            <a:xfrm flipH="1">
              <a:off x="4619894" y="2618704"/>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610" name="Google Shape;219;p33">
              <a:extLst>
                <a:ext uri="{FF2B5EF4-FFF2-40B4-BE49-F238E27FC236}">
                  <a16:creationId xmlns:a16="http://schemas.microsoft.com/office/drawing/2014/main" id="{756730DC-84D5-4B1B-8DDC-26597D9C4348}"/>
                </a:ext>
              </a:extLst>
            </p:cNvPr>
            <p:cNvSpPr/>
            <p:nvPr/>
          </p:nvSpPr>
          <p:spPr>
            <a:xfrm flipH="1">
              <a:off x="4627763" y="2323233"/>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611" name="Google Shape;219;p33">
              <a:extLst>
                <a:ext uri="{FF2B5EF4-FFF2-40B4-BE49-F238E27FC236}">
                  <a16:creationId xmlns:a16="http://schemas.microsoft.com/office/drawing/2014/main" id="{D9B92884-EA2B-4A32-93CE-132264B6D896}"/>
                </a:ext>
              </a:extLst>
            </p:cNvPr>
            <p:cNvSpPr/>
            <p:nvPr/>
          </p:nvSpPr>
          <p:spPr>
            <a:xfrm flipH="1">
              <a:off x="4627763" y="2027764"/>
              <a:ext cx="265420" cy="229739"/>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cxnSp>
          <p:nvCxnSpPr>
            <p:cNvPr id="629" name="Straight Connector 628">
              <a:extLst>
                <a:ext uri="{FF2B5EF4-FFF2-40B4-BE49-F238E27FC236}">
                  <a16:creationId xmlns:a16="http://schemas.microsoft.com/office/drawing/2014/main" id="{B476DACF-9DD6-453D-A33E-F34C4F0271E0}"/>
                </a:ext>
              </a:extLst>
            </p:cNvPr>
            <p:cNvCxnSpPr>
              <a:cxnSpLocks/>
              <a:stCxn id="607" idx="6"/>
              <a:endCxn id="65" idx="6"/>
            </p:cNvCxnSpPr>
            <p:nvPr/>
          </p:nvCxnSpPr>
          <p:spPr>
            <a:xfrm flipH="1" flipV="1">
              <a:off x="3223014" y="2784146"/>
              <a:ext cx="1396880" cy="54037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55" name="Google Shape;219;p33">
              <a:extLst>
                <a:ext uri="{FF2B5EF4-FFF2-40B4-BE49-F238E27FC236}">
                  <a16:creationId xmlns:a16="http://schemas.microsoft.com/office/drawing/2014/main" id="{47A19769-EF15-4F37-A57A-4061A07F1DCE}"/>
                </a:ext>
              </a:extLst>
            </p:cNvPr>
            <p:cNvSpPr/>
            <p:nvPr/>
          </p:nvSpPr>
          <p:spPr>
            <a:xfrm>
              <a:off x="2957593" y="4739126"/>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57" name="Google Shape;219;p33">
              <a:extLst>
                <a:ext uri="{FF2B5EF4-FFF2-40B4-BE49-F238E27FC236}">
                  <a16:creationId xmlns:a16="http://schemas.microsoft.com/office/drawing/2014/main" id="{E91CCBA9-13E3-42B3-84A2-80B6A69A4000}"/>
                </a:ext>
              </a:extLst>
            </p:cNvPr>
            <p:cNvSpPr/>
            <p:nvPr/>
          </p:nvSpPr>
          <p:spPr>
            <a:xfrm>
              <a:off x="2957593" y="4325156"/>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59" name="Google Shape;219;p33">
              <a:extLst>
                <a:ext uri="{FF2B5EF4-FFF2-40B4-BE49-F238E27FC236}">
                  <a16:creationId xmlns:a16="http://schemas.microsoft.com/office/drawing/2014/main" id="{B4CD93E3-CF83-496F-8753-C3542A8F3D9B}"/>
                </a:ext>
              </a:extLst>
            </p:cNvPr>
            <p:cNvSpPr/>
            <p:nvPr/>
          </p:nvSpPr>
          <p:spPr>
            <a:xfrm>
              <a:off x="2957593" y="3911186"/>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61" name="Google Shape;219;p33">
              <a:extLst>
                <a:ext uri="{FF2B5EF4-FFF2-40B4-BE49-F238E27FC236}">
                  <a16:creationId xmlns:a16="http://schemas.microsoft.com/office/drawing/2014/main" id="{7D3479EC-5A84-463B-9640-4C39AC639AD1}"/>
                </a:ext>
              </a:extLst>
            </p:cNvPr>
            <p:cNvSpPr/>
            <p:nvPr/>
          </p:nvSpPr>
          <p:spPr>
            <a:xfrm>
              <a:off x="2957593" y="3497216"/>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63" name="Google Shape;219;p33">
              <a:extLst>
                <a:ext uri="{FF2B5EF4-FFF2-40B4-BE49-F238E27FC236}">
                  <a16:creationId xmlns:a16="http://schemas.microsoft.com/office/drawing/2014/main" id="{3C3A8175-CB71-4C7C-9B04-5CD3345F3505}"/>
                </a:ext>
              </a:extLst>
            </p:cNvPr>
            <p:cNvSpPr/>
            <p:nvPr/>
          </p:nvSpPr>
          <p:spPr>
            <a:xfrm>
              <a:off x="2957593" y="3083246"/>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65" name="Google Shape;219;p33">
              <a:extLst>
                <a:ext uri="{FF2B5EF4-FFF2-40B4-BE49-F238E27FC236}">
                  <a16:creationId xmlns:a16="http://schemas.microsoft.com/office/drawing/2014/main" id="{03D81F53-5025-4DE3-9DAE-2E0129C4F7F0}"/>
                </a:ext>
              </a:extLst>
            </p:cNvPr>
            <p:cNvSpPr/>
            <p:nvPr/>
          </p:nvSpPr>
          <p:spPr>
            <a:xfrm>
              <a:off x="2957593" y="2669276"/>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grpSp>
      <p:sp>
        <p:nvSpPr>
          <p:cNvPr id="788" name="Rectangle 787">
            <a:extLst>
              <a:ext uri="{FF2B5EF4-FFF2-40B4-BE49-F238E27FC236}">
                <a16:creationId xmlns:a16="http://schemas.microsoft.com/office/drawing/2014/main" id="{CB596E44-664B-4A68-AB1A-9376CF251B46}"/>
              </a:ext>
            </a:extLst>
          </p:cNvPr>
          <p:cNvSpPr/>
          <p:nvPr/>
        </p:nvSpPr>
        <p:spPr>
          <a:xfrm>
            <a:off x="839583" y="1379042"/>
            <a:ext cx="1174249" cy="482612"/>
          </a:xfrm>
          <a:prstGeom prst="rect">
            <a:avLst/>
          </a:prstGeom>
          <a:solidFill>
            <a:schemeClr val="tx2"/>
          </a:solidFill>
          <a:ln w="2857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FFFFFF"/>
                </a:solidFill>
                <a:effectLst/>
                <a:uLnTx/>
                <a:uFillTx/>
                <a:latin typeface="Trebuchet MS"/>
                <a:ea typeface="+mn-ea"/>
                <a:cs typeface="+mn-cs"/>
              </a:rPr>
              <a:t>입력</a:t>
            </a:r>
          </a:p>
        </p:txBody>
      </p:sp>
      <p:sp>
        <p:nvSpPr>
          <p:cNvPr id="790" name="Rectangle 789">
            <a:extLst>
              <a:ext uri="{FF2B5EF4-FFF2-40B4-BE49-F238E27FC236}">
                <a16:creationId xmlns:a16="http://schemas.microsoft.com/office/drawing/2014/main" id="{466B0ED8-8C97-4E11-9DBE-EC7B4BCE574A}"/>
              </a:ext>
            </a:extLst>
          </p:cNvPr>
          <p:cNvSpPr/>
          <p:nvPr/>
        </p:nvSpPr>
        <p:spPr>
          <a:xfrm>
            <a:off x="4173348" y="1379042"/>
            <a:ext cx="1174249" cy="482612"/>
          </a:xfrm>
          <a:prstGeom prst="rect">
            <a:avLst/>
          </a:prstGeom>
          <a:solidFill>
            <a:schemeClr val="tx2"/>
          </a:solidFill>
          <a:ln w="2857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FFFFFF"/>
                </a:solidFill>
                <a:effectLst/>
                <a:uLnTx/>
                <a:uFillTx/>
                <a:latin typeface="Trebuchet MS"/>
                <a:ea typeface="+mn-ea"/>
                <a:cs typeface="+mn-cs"/>
              </a:rPr>
              <a:t>출력</a:t>
            </a:r>
          </a:p>
        </p:txBody>
      </p:sp>
    </p:spTree>
    <p:extLst>
      <p:ext uri="{BB962C8B-B14F-4D97-AF65-F5344CB8AC3E}">
        <p14:creationId xmlns:p14="http://schemas.microsoft.com/office/powerpoint/2010/main" val="15217151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a:xfrm>
            <a:off x="498348" y="403007"/>
            <a:ext cx="9976104" cy="590931"/>
          </a:xfrm>
        </p:spPr>
        <p:txBody>
          <a:bodyPr/>
          <a:lstStyle/>
          <a:p>
            <a:r>
              <a:rPr lang="en-US" sz="3200" b="1" dirty="0" err="1"/>
              <a:t>단어에서</a:t>
            </a:r>
            <a:r>
              <a:rPr lang="en-US" sz="3200" b="1" dirty="0"/>
              <a:t> </a:t>
            </a:r>
            <a:r>
              <a:rPr lang="en-US" sz="3200" b="1" dirty="0" err="1"/>
              <a:t>숫자로</a:t>
            </a:r>
            <a:endParaRPr lang="en-US" sz="3200" b="1" dirty="0"/>
          </a:p>
        </p:txBody>
      </p:sp>
      <p:sp>
        <p:nvSpPr>
          <p:cNvPr id="3" name="Scroll: Vertical 2">
            <a:extLst>
              <a:ext uri="{FF2B5EF4-FFF2-40B4-BE49-F238E27FC236}">
                <a16:creationId xmlns:a16="http://schemas.microsoft.com/office/drawing/2014/main" id="{42E02F80-2BAC-46A7-ADF3-3FEC8DAC1254}"/>
              </a:ext>
            </a:extLst>
          </p:cNvPr>
          <p:cNvSpPr/>
          <p:nvPr/>
        </p:nvSpPr>
        <p:spPr>
          <a:xfrm>
            <a:off x="5991225" y="1657350"/>
            <a:ext cx="4124325" cy="3771900"/>
          </a:xfrm>
          <a:prstGeom prst="verticalScroll">
            <a:avLst>
              <a:gd name="adj" fmla="val 6500"/>
            </a:avLst>
          </a:prstGeom>
          <a:solidFill>
            <a:srgbClr val="EDE1A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t"/>
          <a:lstStyle/>
          <a:p>
            <a:pPr algn="ctr"/>
            <a:endParaRPr lang="en-US"/>
          </a:p>
          <a:p>
            <a:pPr algn="ctr"/>
            <a:r>
              <a:rPr lang="en-US" sz="2400">
                <a:solidFill>
                  <a:schemeClr val="bg1"/>
                </a:solidFill>
                <a:latin typeface="Algerian" panose="020B0604020202020204" pitchFamily="82" charset="0"/>
              </a:rPr>
              <a:t>사전</a:t>
            </a:r>
          </a:p>
          <a:p>
            <a:pPr algn="ctr"/>
            <a:endParaRPr lang="en-US" sz="2400">
              <a:solidFill>
                <a:schemeClr val="bg1"/>
              </a:solidFill>
              <a:latin typeface="Algerian" panose="020B0604020202020204" pitchFamily="82" charset="0"/>
            </a:endParaRPr>
          </a:p>
        </p:txBody>
      </p:sp>
      <p:sp>
        <p:nvSpPr>
          <p:cNvPr id="5" name="TextBox 4">
            <a:extLst>
              <a:ext uri="{FF2B5EF4-FFF2-40B4-BE49-F238E27FC236}">
                <a16:creationId xmlns:a16="http://schemas.microsoft.com/office/drawing/2014/main" id="{2B892057-55EF-4725-B2B1-584A436320EC}"/>
              </a:ext>
            </a:extLst>
          </p:cNvPr>
          <p:cNvSpPr txBox="1"/>
          <p:nvPr/>
        </p:nvSpPr>
        <p:spPr>
          <a:xfrm>
            <a:off x="6337008" y="2906250"/>
            <a:ext cx="3426117" cy="2308324"/>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numCol="2" rtlCol="0" anchor="ctr">
            <a:spAutoFit/>
          </a:bodyPr>
          <a:lstStyle/>
          <a:p>
            <a:pPr marL="457200" indent="-457200">
              <a:buClr>
                <a:schemeClr val="bg1"/>
              </a:buClr>
              <a:buFont typeface="+mj-lt"/>
              <a:buAutoNum type="arabicPeriod"/>
            </a:pPr>
            <a:r>
              <a:rPr lang="en-US" sz="2000">
                <a:solidFill>
                  <a:schemeClr val="bg1"/>
                </a:solidFill>
                <a:latin typeface="Algerian" panose="020B0604020202020204" pitchFamily="82" charset="0"/>
              </a:rPr>
              <a:t>A</a:t>
            </a:r>
          </a:p>
          <a:p>
            <a:pPr marL="457200" indent="-457200">
              <a:buClr>
                <a:schemeClr val="bg1"/>
              </a:buClr>
              <a:buFont typeface="+mj-lt"/>
              <a:buAutoNum type="arabicPeriod"/>
            </a:pPr>
            <a:r>
              <a:rPr lang="en-US" sz="2000">
                <a:solidFill>
                  <a:schemeClr val="bg1"/>
                </a:solidFill>
                <a:latin typeface="Algerian" panose="020B0604020202020204" pitchFamily="82" charset="0"/>
              </a:rPr>
              <a:t>An</a:t>
            </a:r>
          </a:p>
          <a:p>
            <a:pPr marL="457200" indent="-457200">
              <a:buClr>
                <a:schemeClr val="bg1"/>
              </a:buClr>
              <a:buFont typeface="+mj-lt"/>
              <a:buAutoNum type="arabicPeriod"/>
            </a:pPr>
            <a:r>
              <a:rPr lang="en-US" sz="2000">
                <a:solidFill>
                  <a:schemeClr val="bg1"/>
                </a:solidFill>
                <a:latin typeface="Algerian" panose="020B0604020202020204" pitchFamily="82" charset="0"/>
              </a:rPr>
              <a:t>And</a:t>
            </a:r>
          </a:p>
          <a:p>
            <a:pPr marL="457200" indent="-457200">
              <a:buClr>
                <a:schemeClr val="bg1"/>
              </a:buClr>
              <a:buFont typeface="+mj-lt"/>
              <a:buAutoNum type="arabicPeriod"/>
            </a:pPr>
            <a:r>
              <a:rPr lang="en-US" sz="2000">
                <a:solidFill>
                  <a:schemeClr val="bg1"/>
                </a:solidFill>
                <a:latin typeface="Algerian" panose="020B0604020202020204" pitchFamily="82" charset="0"/>
              </a:rPr>
              <a:t>At</a:t>
            </a:r>
          </a:p>
          <a:p>
            <a:pPr marL="457200" indent="-457200">
              <a:buClr>
                <a:schemeClr val="bg1"/>
              </a:buClr>
              <a:buFont typeface="+mj-lt"/>
              <a:buAutoNum type="arabicPeriod"/>
            </a:pPr>
            <a:r>
              <a:rPr lang="en-US" sz="2000">
                <a:solidFill>
                  <a:schemeClr val="bg1"/>
                </a:solidFill>
                <a:latin typeface="Algerian" panose="020B0604020202020204" pitchFamily="82" charset="0"/>
              </a:rPr>
              <a:t>Ate</a:t>
            </a:r>
          </a:p>
          <a:p>
            <a:pPr marL="457200" indent="-457200">
              <a:buClr>
                <a:schemeClr val="bg1"/>
              </a:buClr>
              <a:buFont typeface="+mj-lt"/>
              <a:buAutoNum type="arabicPeriod"/>
            </a:pPr>
            <a:r>
              <a:rPr lang="en-US" sz="2000">
                <a:solidFill>
                  <a:schemeClr val="bg1"/>
                </a:solidFill>
                <a:latin typeface="Algerian" panose="020B0604020202020204" pitchFamily="82" charset="0"/>
              </a:rPr>
              <a:t>Bark</a:t>
            </a:r>
          </a:p>
          <a:p>
            <a:pPr marL="457200" indent="-457200">
              <a:buClr>
                <a:schemeClr val="bg1"/>
              </a:buClr>
              <a:buFont typeface="+mj-lt"/>
              <a:buAutoNum type="arabicPeriod"/>
            </a:pPr>
            <a:r>
              <a:rPr lang="en-US" sz="2000">
                <a:solidFill>
                  <a:schemeClr val="bg1"/>
                </a:solidFill>
                <a:latin typeface="Algerian" panose="020B0604020202020204" pitchFamily="82" charset="0"/>
              </a:rPr>
              <a:t>Barked</a:t>
            </a:r>
          </a:p>
          <a:p>
            <a:pPr marL="457200" indent="-457200">
              <a:buClr>
                <a:schemeClr val="bg1"/>
              </a:buClr>
              <a:buFont typeface="+mj-lt"/>
              <a:buAutoNum type="arabicPeriod"/>
            </a:pPr>
            <a:r>
              <a:rPr lang="en-US" sz="2000">
                <a:solidFill>
                  <a:schemeClr val="bg1"/>
                </a:solidFill>
                <a:latin typeface="Algerian" panose="020B0604020202020204" pitchFamily="82" charset="0"/>
              </a:rPr>
              <a:t>Cat</a:t>
            </a:r>
          </a:p>
          <a:p>
            <a:pPr marL="457200" indent="-457200">
              <a:buClr>
                <a:schemeClr val="bg1"/>
              </a:buClr>
              <a:buFont typeface="+mj-lt"/>
              <a:buAutoNum type="arabicPeriod"/>
            </a:pPr>
            <a:r>
              <a:rPr lang="en-US" sz="2000">
                <a:solidFill>
                  <a:schemeClr val="bg1"/>
                </a:solidFill>
                <a:latin typeface="Algerian" panose="020B0604020202020204" pitchFamily="82" charset="0"/>
              </a:rPr>
              <a:t>Cats</a:t>
            </a:r>
          </a:p>
          <a:p>
            <a:pPr marL="457200" indent="-457200">
              <a:buClr>
                <a:schemeClr val="bg1"/>
              </a:buClr>
              <a:buFont typeface="+mj-lt"/>
              <a:buAutoNum type="arabicPeriod"/>
            </a:pPr>
            <a:r>
              <a:rPr lang="en-US" sz="2000">
                <a:solidFill>
                  <a:schemeClr val="bg1"/>
                </a:solidFill>
                <a:latin typeface="Algerian" panose="020B0604020202020204" pitchFamily="82" charset="0"/>
              </a:rPr>
              <a:t>Dog</a:t>
            </a:r>
          </a:p>
          <a:p>
            <a:pPr marL="457200" indent="-457200">
              <a:buClr>
                <a:schemeClr val="bg1"/>
              </a:buClr>
              <a:buFont typeface="+mj-lt"/>
              <a:buAutoNum type="arabicPeriod"/>
            </a:pPr>
            <a:r>
              <a:rPr lang="en-US" sz="2000">
                <a:solidFill>
                  <a:schemeClr val="bg1"/>
                </a:solidFill>
                <a:latin typeface="Algerian" panose="020B0604020202020204" pitchFamily="82" charset="0"/>
              </a:rPr>
              <a:t>Dogs</a:t>
            </a:r>
          </a:p>
          <a:p>
            <a:pPr marL="457200" indent="-457200">
              <a:buClr>
                <a:schemeClr val="bg1"/>
              </a:buClr>
              <a:buFont typeface="+mj-lt"/>
              <a:buAutoNum type="arabicPeriod"/>
            </a:pPr>
            <a:r>
              <a:rPr lang="en-US" sz="2000">
                <a:solidFill>
                  <a:schemeClr val="bg1"/>
                </a:solidFill>
                <a:latin typeface="Algerian" panose="020B0604020202020204" pitchFamily="82" charset="0"/>
              </a:rPr>
              <a:t>Eat</a:t>
            </a:r>
          </a:p>
          <a:p>
            <a:pPr algn="ctr">
              <a:lnSpc>
                <a:spcPct val="90000"/>
              </a:lnSpc>
            </a:pPr>
            <a:endParaRPr lang="en-US" sz="2000">
              <a:solidFill>
                <a:schemeClr val="bg1"/>
              </a:solidFill>
            </a:endParaRPr>
          </a:p>
        </p:txBody>
      </p:sp>
      <p:grpSp>
        <p:nvGrpSpPr>
          <p:cNvPr id="786" name="Group 785">
            <a:extLst>
              <a:ext uri="{FF2B5EF4-FFF2-40B4-BE49-F238E27FC236}">
                <a16:creationId xmlns:a16="http://schemas.microsoft.com/office/drawing/2014/main" id="{FD17C6DE-B1A2-454F-BC84-1E1F25B9EEC1}"/>
              </a:ext>
            </a:extLst>
          </p:cNvPr>
          <p:cNvGrpSpPr/>
          <p:nvPr/>
        </p:nvGrpSpPr>
        <p:grpSpPr>
          <a:xfrm>
            <a:off x="548381" y="2027764"/>
            <a:ext cx="5090419" cy="3496524"/>
            <a:chOff x="122961" y="1618451"/>
            <a:chExt cx="5620375" cy="3860542"/>
          </a:xfrm>
        </p:grpSpPr>
        <p:sp>
          <p:nvSpPr>
            <p:cNvPr id="527" name="TextBox 526">
              <a:extLst>
                <a:ext uri="{FF2B5EF4-FFF2-40B4-BE49-F238E27FC236}">
                  <a16:creationId xmlns:a16="http://schemas.microsoft.com/office/drawing/2014/main" id="{7A1A98DF-642E-4DDD-9794-4AA20D2BA0C6}"/>
                </a:ext>
              </a:extLst>
            </p:cNvPr>
            <p:cNvSpPr txBox="1"/>
            <p:nvPr/>
          </p:nvSpPr>
          <p:spPr>
            <a:xfrm flipH="1">
              <a:off x="4953811" y="3569656"/>
              <a:ext cx="789525" cy="285447"/>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sz="1200">
                  <a:solidFill>
                    <a:schemeClr val="bg1"/>
                  </a:solidFill>
                </a:rPr>
                <a:t>50%</a:t>
              </a:r>
            </a:p>
          </p:txBody>
        </p:sp>
        <p:sp>
          <p:nvSpPr>
            <p:cNvPr id="618" name="TextBox 617">
              <a:extLst>
                <a:ext uri="{FF2B5EF4-FFF2-40B4-BE49-F238E27FC236}">
                  <a16:creationId xmlns:a16="http://schemas.microsoft.com/office/drawing/2014/main" id="{21D1A62E-B0E5-4237-98D4-27898314DB71}"/>
                </a:ext>
              </a:extLst>
            </p:cNvPr>
            <p:cNvSpPr txBox="1"/>
            <p:nvPr/>
          </p:nvSpPr>
          <p:spPr>
            <a:xfrm flipH="1">
              <a:off x="4953811" y="3244879"/>
              <a:ext cx="789525" cy="285447"/>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sz="1200">
                  <a:solidFill>
                    <a:schemeClr val="bg1"/>
                  </a:solidFill>
                </a:rPr>
                <a:t>0%</a:t>
              </a:r>
            </a:p>
          </p:txBody>
        </p:sp>
        <p:sp>
          <p:nvSpPr>
            <p:cNvPr id="619" name="TextBox 618">
              <a:extLst>
                <a:ext uri="{FF2B5EF4-FFF2-40B4-BE49-F238E27FC236}">
                  <a16:creationId xmlns:a16="http://schemas.microsoft.com/office/drawing/2014/main" id="{B079B986-6827-4CF7-ADFF-E68A1DE04A1E}"/>
                </a:ext>
              </a:extLst>
            </p:cNvPr>
            <p:cNvSpPr txBox="1"/>
            <p:nvPr/>
          </p:nvSpPr>
          <p:spPr>
            <a:xfrm flipH="1">
              <a:off x="4953811" y="2920102"/>
              <a:ext cx="789525" cy="285447"/>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sz="1200">
                  <a:solidFill>
                    <a:schemeClr val="bg1"/>
                  </a:solidFill>
                </a:rPr>
                <a:t>35%</a:t>
              </a:r>
            </a:p>
          </p:txBody>
        </p:sp>
        <p:sp>
          <p:nvSpPr>
            <p:cNvPr id="620" name="TextBox 619">
              <a:extLst>
                <a:ext uri="{FF2B5EF4-FFF2-40B4-BE49-F238E27FC236}">
                  <a16:creationId xmlns:a16="http://schemas.microsoft.com/office/drawing/2014/main" id="{BDA0FBFA-9DFD-4CDB-B864-1438F2B3DECC}"/>
                </a:ext>
              </a:extLst>
            </p:cNvPr>
            <p:cNvSpPr txBox="1"/>
            <p:nvPr/>
          </p:nvSpPr>
          <p:spPr>
            <a:xfrm flipH="1">
              <a:off x="4953811" y="2270549"/>
              <a:ext cx="789525" cy="285447"/>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sz="1200">
                  <a:solidFill>
                    <a:schemeClr val="bg1"/>
                  </a:solidFill>
                </a:rPr>
                <a:t>10%</a:t>
              </a:r>
            </a:p>
          </p:txBody>
        </p:sp>
        <p:sp>
          <p:nvSpPr>
            <p:cNvPr id="621" name="TextBox 620">
              <a:extLst>
                <a:ext uri="{FF2B5EF4-FFF2-40B4-BE49-F238E27FC236}">
                  <a16:creationId xmlns:a16="http://schemas.microsoft.com/office/drawing/2014/main" id="{39981636-CAFA-4561-BC64-50E1CD589D46}"/>
                </a:ext>
              </a:extLst>
            </p:cNvPr>
            <p:cNvSpPr txBox="1"/>
            <p:nvPr/>
          </p:nvSpPr>
          <p:spPr>
            <a:xfrm flipH="1">
              <a:off x="4953811" y="2595325"/>
              <a:ext cx="789525" cy="285447"/>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sz="1200">
                  <a:solidFill>
                    <a:schemeClr val="bg1"/>
                  </a:solidFill>
                </a:rPr>
                <a:t>5%</a:t>
              </a:r>
            </a:p>
          </p:txBody>
        </p:sp>
        <p:sp>
          <p:nvSpPr>
            <p:cNvPr id="622" name="TextBox 621">
              <a:extLst>
                <a:ext uri="{FF2B5EF4-FFF2-40B4-BE49-F238E27FC236}">
                  <a16:creationId xmlns:a16="http://schemas.microsoft.com/office/drawing/2014/main" id="{D7AF132E-720A-411D-991B-05C970B28091}"/>
                </a:ext>
              </a:extLst>
            </p:cNvPr>
            <p:cNvSpPr txBox="1"/>
            <p:nvPr/>
          </p:nvSpPr>
          <p:spPr>
            <a:xfrm flipH="1">
              <a:off x="4953811" y="1945771"/>
              <a:ext cx="789525" cy="285447"/>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sz="1200">
                  <a:solidFill>
                    <a:schemeClr val="bg1"/>
                  </a:solidFill>
                </a:rPr>
                <a:t>0%</a:t>
              </a:r>
            </a:p>
          </p:txBody>
        </p:sp>
        <p:sp>
          <p:nvSpPr>
            <p:cNvPr id="623" name="TextBox 622">
              <a:extLst>
                <a:ext uri="{FF2B5EF4-FFF2-40B4-BE49-F238E27FC236}">
                  <a16:creationId xmlns:a16="http://schemas.microsoft.com/office/drawing/2014/main" id="{629375CB-F9AE-40F6-91A1-9689BA95D98D}"/>
                </a:ext>
              </a:extLst>
            </p:cNvPr>
            <p:cNvSpPr txBox="1"/>
            <p:nvPr/>
          </p:nvSpPr>
          <p:spPr>
            <a:xfrm flipH="1">
              <a:off x="4953811" y="1620994"/>
              <a:ext cx="789525" cy="285447"/>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sz="1200">
                  <a:solidFill>
                    <a:schemeClr val="bg1"/>
                  </a:solidFill>
                </a:rPr>
                <a:t>0%</a:t>
              </a:r>
            </a:p>
          </p:txBody>
        </p:sp>
        <p:sp>
          <p:nvSpPr>
            <p:cNvPr id="624" name="TextBox 623">
              <a:extLst>
                <a:ext uri="{FF2B5EF4-FFF2-40B4-BE49-F238E27FC236}">
                  <a16:creationId xmlns:a16="http://schemas.microsoft.com/office/drawing/2014/main" id="{2AF42400-8EEA-40CD-A466-0A7E0ADB9FA8}"/>
                </a:ext>
              </a:extLst>
            </p:cNvPr>
            <p:cNvSpPr txBox="1"/>
            <p:nvPr/>
          </p:nvSpPr>
          <p:spPr>
            <a:xfrm flipH="1">
              <a:off x="4953811" y="3894433"/>
              <a:ext cx="789525" cy="285447"/>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sz="1200">
                  <a:solidFill>
                    <a:schemeClr val="bg1"/>
                  </a:solidFill>
                </a:rPr>
                <a:t>0%</a:t>
              </a:r>
            </a:p>
          </p:txBody>
        </p:sp>
        <p:sp>
          <p:nvSpPr>
            <p:cNvPr id="625" name="TextBox 624">
              <a:extLst>
                <a:ext uri="{FF2B5EF4-FFF2-40B4-BE49-F238E27FC236}">
                  <a16:creationId xmlns:a16="http://schemas.microsoft.com/office/drawing/2014/main" id="{A4BE0429-8068-4B42-999E-132554236736}"/>
                </a:ext>
              </a:extLst>
            </p:cNvPr>
            <p:cNvSpPr txBox="1"/>
            <p:nvPr/>
          </p:nvSpPr>
          <p:spPr>
            <a:xfrm flipH="1">
              <a:off x="4953811" y="4219210"/>
              <a:ext cx="789525" cy="285447"/>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sz="1200">
                  <a:solidFill>
                    <a:schemeClr val="bg1"/>
                  </a:solidFill>
                </a:rPr>
                <a:t>0%</a:t>
              </a:r>
            </a:p>
          </p:txBody>
        </p:sp>
        <p:sp>
          <p:nvSpPr>
            <p:cNvPr id="626" name="TextBox 625">
              <a:extLst>
                <a:ext uri="{FF2B5EF4-FFF2-40B4-BE49-F238E27FC236}">
                  <a16:creationId xmlns:a16="http://schemas.microsoft.com/office/drawing/2014/main" id="{A3B0F004-3805-4B01-868A-DC233746DC85}"/>
                </a:ext>
              </a:extLst>
            </p:cNvPr>
            <p:cNvSpPr txBox="1"/>
            <p:nvPr/>
          </p:nvSpPr>
          <p:spPr>
            <a:xfrm flipH="1">
              <a:off x="4953811" y="4543988"/>
              <a:ext cx="789525" cy="285447"/>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sz="1200">
                  <a:solidFill>
                    <a:schemeClr val="bg1"/>
                  </a:solidFill>
                </a:rPr>
                <a:t>0%</a:t>
              </a:r>
            </a:p>
          </p:txBody>
        </p:sp>
        <p:sp>
          <p:nvSpPr>
            <p:cNvPr id="627" name="TextBox 626">
              <a:extLst>
                <a:ext uri="{FF2B5EF4-FFF2-40B4-BE49-F238E27FC236}">
                  <a16:creationId xmlns:a16="http://schemas.microsoft.com/office/drawing/2014/main" id="{64ADE1BF-A706-4C97-85B2-179D6661CDE1}"/>
                </a:ext>
              </a:extLst>
            </p:cNvPr>
            <p:cNvSpPr txBox="1"/>
            <p:nvPr/>
          </p:nvSpPr>
          <p:spPr>
            <a:xfrm flipH="1">
              <a:off x="4953811" y="4868764"/>
              <a:ext cx="789525" cy="285447"/>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sz="1200">
                  <a:solidFill>
                    <a:schemeClr val="bg1"/>
                  </a:solidFill>
                </a:rPr>
                <a:t>0%</a:t>
              </a:r>
            </a:p>
          </p:txBody>
        </p:sp>
        <p:sp>
          <p:nvSpPr>
            <p:cNvPr id="628" name="TextBox 627">
              <a:extLst>
                <a:ext uri="{FF2B5EF4-FFF2-40B4-BE49-F238E27FC236}">
                  <a16:creationId xmlns:a16="http://schemas.microsoft.com/office/drawing/2014/main" id="{C5547728-75A6-4C37-A3D9-45E56A377394}"/>
                </a:ext>
              </a:extLst>
            </p:cNvPr>
            <p:cNvSpPr txBox="1"/>
            <p:nvPr/>
          </p:nvSpPr>
          <p:spPr>
            <a:xfrm flipH="1">
              <a:off x="4953811" y="5193546"/>
              <a:ext cx="789525" cy="285447"/>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sz="1200">
                  <a:solidFill>
                    <a:schemeClr val="bg1"/>
                  </a:solidFill>
                </a:rPr>
                <a:t>0%</a:t>
              </a:r>
            </a:p>
          </p:txBody>
        </p:sp>
        <p:grpSp>
          <p:nvGrpSpPr>
            <p:cNvPr id="785" name="Group 784">
              <a:extLst>
                <a:ext uri="{FF2B5EF4-FFF2-40B4-BE49-F238E27FC236}">
                  <a16:creationId xmlns:a16="http://schemas.microsoft.com/office/drawing/2014/main" id="{43F3E305-481E-4939-A6BF-0CE425B52D32}"/>
                </a:ext>
              </a:extLst>
            </p:cNvPr>
            <p:cNvGrpSpPr/>
            <p:nvPr/>
          </p:nvGrpSpPr>
          <p:grpSpPr>
            <a:xfrm>
              <a:off x="122961" y="1618451"/>
              <a:ext cx="4797133" cy="3860542"/>
              <a:chOff x="122961" y="1618451"/>
              <a:chExt cx="4797133" cy="3860542"/>
            </a:xfrm>
          </p:grpSpPr>
          <p:sp>
            <p:nvSpPr>
              <p:cNvPr id="31" name="TextBox 30">
                <a:extLst>
                  <a:ext uri="{FF2B5EF4-FFF2-40B4-BE49-F238E27FC236}">
                    <a16:creationId xmlns:a16="http://schemas.microsoft.com/office/drawing/2014/main" id="{72FA278C-F696-4C59-B914-5BACAF653CE2}"/>
                  </a:ext>
                </a:extLst>
              </p:cNvPr>
              <p:cNvSpPr txBox="1"/>
              <p:nvPr/>
            </p:nvSpPr>
            <p:spPr>
              <a:xfrm>
                <a:off x="122961" y="3569656"/>
                <a:ext cx="789525" cy="285447"/>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r">
                  <a:lnSpc>
                    <a:spcPct val="90000"/>
                  </a:lnSpc>
                </a:pPr>
                <a:r>
                  <a:rPr lang="en-US" sz="1200">
                    <a:solidFill>
                      <a:schemeClr val="bg1"/>
                    </a:solidFill>
                  </a:rPr>
                  <a:t>0</a:t>
                </a:r>
              </a:p>
            </p:txBody>
          </p:sp>
          <p:cxnSp>
            <p:nvCxnSpPr>
              <p:cNvPr id="67" name="Straight Connector 66">
                <a:extLst>
                  <a:ext uri="{FF2B5EF4-FFF2-40B4-BE49-F238E27FC236}">
                    <a16:creationId xmlns:a16="http://schemas.microsoft.com/office/drawing/2014/main" id="{118E7DBE-13A3-4C2C-9EB4-343C4D06D548}"/>
                  </a:ext>
                </a:extLst>
              </p:cNvPr>
              <p:cNvCxnSpPr>
                <a:stCxn id="4" idx="6"/>
                <a:endCxn id="55" idx="2"/>
              </p:cNvCxnSpPr>
              <p:nvPr/>
            </p:nvCxnSpPr>
            <p:spPr>
              <a:xfrm flipV="1">
                <a:off x="1256634" y="4738918"/>
                <a:ext cx="1526359" cy="59491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5B378B97-BB1A-4394-BF13-C41BDD64C23B}"/>
                  </a:ext>
                </a:extLst>
              </p:cNvPr>
              <p:cNvCxnSpPr>
                <a:cxnSpLocks/>
                <a:stCxn id="10" idx="6"/>
                <a:endCxn id="55" idx="2"/>
              </p:cNvCxnSpPr>
              <p:nvPr/>
            </p:nvCxnSpPr>
            <p:spPr>
              <a:xfrm flipV="1">
                <a:off x="1256634" y="4738918"/>
                <a:ext cx="1526359" cy="26868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5053345F-E10F-4F6B-972D-61F37BCA65E7}"/>
                  </a:ext>
                </a:extLst>
              </p:cNvPr>
              <p:cNvCxnSpPr>
                <a:cxnSpLocks/>
                <a:stCxn id="12" idx="6"/>
                <a:endCxn id="55" idx="2"/>
              </p:cNvCxnSpPr>
              <p:nvPr/>
            </p:nvCxnSpPr>
            <p:spPr>
              <a:xfrm>
                <a:off x="1256634" y="4681369"/>
                <a:ext cx="1526359" cy="5754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54595BB4-39F7-45A6-A359-B2A4AD5591E4}"/>
                  </a:ext>
                </a:extLst>
              </p:cNvPr>
              <p:cNvCxnSpPr>
                <a:cxnSpLocks/>
                <a:stCxn id="14" idx="6"/>
                <a:endCxn id="55" idx="2"/>
              </p:cNvCxnSpPr>
              <p:nvPr/>
            </p:nvCxnSpPr>
            <p:spPr>
              <a:xfrm>
                <a:off x="1256634" y="4355136"/>
                <a:ext cx="1526359" cy="38378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75D07970-5949-40B1-A57A-00FA9E23F1BC}"/>
                  </a:ext>
                </a:extLst>
              </p:cNvPr>
              <p:cNvCxnSpPr>
                <a:cxnSpLocks/>
                <a:stCxn id="16" idx="6"/>
                <a:endCxn id="55" idx="2"/>
              </p:cNvCxnSpPr>
              <p:nvPr/>
            </p:nvCxnSpPr>
            <p:spPr>
              <a:xfrm>
                <a:off x="1247945" y="4028904"/>
                <a:ext cx="1535048" cy="71001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967A314D-0E57-4DA6-9EFE-EEEBC7A18C48}"/>
                  </a:ext>
                </a:extLst>
              </p:cNvPr>
              <p:cNvCxnSpPr>
                <a:cxnSpLocks/>
                <a:stCxn id="18" idx="6"/>
                <a:endCxn id="55" idx="2"/>
              </p:cNvCxnSpPr>
              <p:nvPr/>
            </p:nvCxnSpPr>
            <p:spPr>
              <a:xfrm>
                <a:off x="1247944" y="3702672"/>
                <a:ext cx="1535049" cy="103624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BA4DD295-0F36-4F4E-B422-AFA4A214E2EC}"/>
                  </a:ext>
                </a:extLst>
              </p:cNvPr>
              <p:cNvCxnSpPr>
                <a:cxnSpLocks/>
                <a:stCxn id="20" idx="6"/>
                <a:endCxn id="55" idx="2"/>
              </p:cNvCxnSpPr>
              <p:nvPr/>
            </p:nvCxnSpPr>
            <p:spPr>
              <a:xfrm>
                <a:off x="1247944" y="3376439"/>
                <a:ext cx="1535049" cy="136247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C8092EAD-5D76-4ACF-9777-55D473B0D181}"/>
                  </a:ext>
                </a:extLst>
              </p:cNvPr>
              <p:cNvCxnSpPr>
                <a:cxnSpLocks/>
                <a:stCxn id="22" idx="6"/>
                <a:endCxn id="55" idx="2"/>
              </p:cNvCxnSpPr>
              <p:nvPr/>
            </p:nvCxnSpPr>
            <p:spPr>
              <a:xfrm>
                <a:off x="1247944" y="3050207"/>
                <a:ext cx="1535049" cy="168871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1AC03EFE-A82E-43D0-9291-350FA8F91557}"/>
                  </a:ext>
                </a:extLst>
              </p:cNvPr>
              <p:cNvCxnSpPr>
                <a:cxnSpLocks/>
                <a:stCxn id="24" idx="6"/>
                <a:endCxn id="55" idx="2"/>
              </p:cNvCxnSpPr>
              <p:nvPr/>
            </p:nvCxnSpPr>
            <p:spPr>
              <a:xfrm>
                <a:off x="1247944" y="2723975"/>
                <a:ext cx="1535049" cy="201494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A811CF71-CAC8-4C73-B39D-7A9D09085117}"/>
                  </a:ext>
                </a:extLst>
              </p:cNvPr>
              <p:cNvCxnSpPr>
                <a:cxnSpLocks/>
                <a:stCxn id="26" idx="6"/>
                <a:endCxn id="55" idx="2"/>
              </p:cNvCxnSpPr>
              <p:nvPr/>
            </p:nvCxnSpPr>
            <p:spPr>
              <a:xfrm>
                <a:off x="1247944" y="2397742"/>
                <a:ext cx="1535049" cy="234117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A9CC2B57-D04D-4462-9F4F-0013E87ADEC1}"/>
                  </a:ext>
                </a:extLst>
              </p:cNvPr>
              <p:cNvCxnSpPr>
                <a:cxnSpLocks/>
                <a:stCxn id="28" idx="6"/>
                <a:endCxn id="55" idx="2"/>
              </p:cNvCxnSpPr>
              <p:nvPr/>
            </p:nvCxnSpPr>
            <p:spPr>
              <a:xfrm>
                <a:off x="1239256" y="2071510"/>
                <a:ext cx="1543737" cy="266740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C1C64DDC-A2DD-4752-9AF1-35844B2D5D96}"/>
                  </a:ext>
                </a:extLst>
              </p:cNvPr>
              <p:cNvCxnSpPr>
                <a:cxnSpLocks/>
                <a:stCxn id="30" idx="6"/>
                <a:endCxn id="55" idx="2"/>
              </p:cNvCxnSpPr>
              <p:nvPr/>
            </p:nvCxnSpPr>
            <p:spPr>
              <a:xfrm>
                <a:off x="1239255" y="1745280"/>
                <a:ext cx="1543738" cy="299363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1AA9535C-9942-4AF3-A486-8530E3AC8515}"/>
                  </a:ext>
                </a:extLst>
              </p:cNvPr>
              <p:cNvCxnSpPr>
                <a:cxnSpLocks/>
                <a:stCxn id="4" idx="6"/>
                <a:endCxn id="57" idx="2"/>
              </p:cNvCxnSpPr>
              <p:nvPr/>
            </p:nvCxnSpPr>
            <p:spPr>
              <a:xfrm flipV="1">
                <a:off x="1256634" y="4281850"/>
                <a:ext cx="1526359" cy="105198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276986BD-52A4-44A5-8FF0-50ED6CBC180D}"/>
                  </a:ext>
                </a:extLst>
              </p:cNvPr>
              <p:cNvCxnSpPr>
                <a:cxnSpLocks/>
                <a:stCxn id="10" idx="6"/>
                <a:endCxn id="57" idx="2"/>
              </p:cNvCxnSpPr>
              <p:nvPr/>
            </p:nvCxnSpPr>
            <p:spPr>
              <a:xfrm flipV="1">
                <a:off x="1256634" y="4281850"/>
                <a:ext cx="1526359" cy="72575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E645EF08-E2FD-42BA-9469-6E040F8E1226}"/>
                  </a:ext>
                </a:extLst>
              </p:cNvPr>
              <p:cNvCxnSpPr>
                <a:cxnSpLocks/>
                <a:stCxn id="12" idx="6"/>
                <a:endCxn id="57" idx="2"/>
              </p:cNvCxnSpPr>
              <p:nvPr/>
            </p:nvCxnSpPr>
            <p:spPr>
              <a:xfrm flipV="1">
                <a:off x="1256634" y="4281850"/>
                <a:ext cx="1526359" cy="39951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F20E1F66-6838-449D-BD9A-39F7DAF9C31B}"/>
                  </a:ext>
                </a:extLst>
              </p:cNvPr>
              <p:cNvCxnSpPr>
                <a:cxnSpLocks/>
                <a:stCxn id="14" idx="6"/>
                <a:endCxn id="57" idx="2"/>
              </p:cNvCxnSpPr>
              <p:nvPr/>
            </p:nvCxnSpPr>
            <p:spPr>
              <a:xfrm flipV="1">
                <a:off x="1256634" y="4281850"/>
                <a:ext cx="1526359" cy="7328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9D635739-2226-4D01-B214-DE8C8DA7DFBE}"/>
                  </a:ext>
                </a:extLst>
              </p:cNvPr>
              <p:cNvCxnSpPr>
                <a:cxnSpLocks/>
                <a:stCxn id="16" idx="6"/>
                <a:endCxn id="57" idx="2"/>
              </p:cNvCxnSpPr>
              <p:nvPr/>
            </p:nvCxnSpPr>
            <p:spPr>
              <a:xfrm>
                <a:off x="1247945" y="4028904"/>
                <a:ext cx="1535048" cy="25294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15F29A1F-5FC2-47A4-B1B8-71DC0B741404}"/>
                  </a:ext>
                </a:extLst>
              </p:cNvPr>
              <p:cNvCxnSpPr>
                <a:cxnSpLocks/>
                <a:stCxn id="18" idx="6"/>
                <a:endCxn id="57" idx="2"/>
              </p:cNvCxnSpPr>
              <p:nvPr/>
            </p:nvCxnSpPr>
            <p:spPr>
              <a:xfrm>
                <a:off x="1247944" y="3702672"/>
                <a:ext cx="1535049" cy="57917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45BF8A3C-DEBC-42F9-B351-A2574A667826}"/>
                  </a:ext>
                </a:extLst>
              </p:cNvPr>
              <p:cNvCxnSpPr>
                <a:cxnSpLocks/>
                <a:stCxn id="20" idx="6"/>
                <a:endCxn id="57" idx="2"/>
              </p:cNvCxnSpPr>
              <p:nvPr/>
            </p:nvCxnSpPr>
            <p:spPr>
              <a:xfrm>
                <a:off x="1247944" y="3376439"/>
                <a:ext cx="1535049" cy="90541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66104DB7-3579-4997-9CB7-B45F3839B193}"/>
                  </a:ext>
                </a:extLst>
              </p:cNvPr>
              <p:cNvCxnSpPr>
                <a:cxnSpLocks/>
                <a:stCxn id="22" idx="6"/>
                <a:endCxn id="57" idx="2"/>
              </p:cNvCxnSpPr>
              <p:nvPr/>
            </p:nvCxnSpPr>
            <p:spPr>
              <a:xfrm>
                <a:off x="1247944" y="3050207"/>
                <a:ext cx="1535049" cy="123164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6512EA57-DAEA-4FDF-8D0F-88F924849AEC}"/>
                  </a:ext>
                </a:extLst>
              </p:cNvPr>
              <p:cNvCxnSpPr>
                <a:cxnSpLocks/>
                <a:stCxn id="24" idx="6"/>
                <a:endCxn id="57" idx="2"/>
              </p:cNvCxnSpPr>
              <p:nvPr/>
            </p:nvCxnSpPr>
            <p:spPr>
              <a:xfrm>
                <a:off x="1247944" y="2723975"/>
                <a:ext cx="1535049" cy="155787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B936D733-6700-4222-9D75-8891E4474B30}"/>
                  </a:ext>
                </a:extLst>
              </p:cNvPr>
              <p:cNvCxnSpPr>
                <a:cxnSpLocks/>
                <a:stCxn id="26" idx="6"/>
                <a:endCxn id="57" idx="2"/>
              </p:cNvCxnSpPr>
              <p:nvPr/>
            </p:nvCxnSpPr>
            <p:spPr>
              <a:xfrm>
                <a:off x="1247944" y="2397742"/>
                <a:ext cx="1535049" cy="188410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C337E3D0-3E5A-485A-9AAB-24CCE0040D87}"/>
                  </a:ext>
                </a:extLst>
              </p:cNvPr>
              <p:cNvCxnSpPr>
                <a:cxnSpLocks/>
                <a:stCxn id="28" idx="6"/>
                <a:endCxn id="57" idx="2"/>
              </p:cNvCxnSpPr>
              <p:nvPr/>
            </p:nvCxnSpPr>
            <p:spPr>
              <a:xfrm>
                <a:off x="1239256" y="2071510"/>
                <a:ext cx="1543737" cy="221034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9FE47BCD-1F8D-453B-BCD6-43384A04909D}"/>
                  </a:ext>
                </a:extLst>
              </p:cNvPr>
              <p:cNvCxnSpPr>
                <a:cxnSpLocks/>
                <a:stCxn id="30" idx="6"/>
                <a:endCxn id="57" idx="2"/>
              </p:cNvCxnSpPr>
              <p:nvPr/>
            </p:nvCxnSpPr>
            <p:spPr>
              <a:xfrm>
                <a:off x="1239255" y="1745280"/>
                <a:ext cx="1543738" cy="253657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64C2C2CE-5CF3-4865-AA27-FBCA2071D8E8}"/>
                  </a:ext>
                </a:extLst>
              </p:cNvPr>
              <p:cNvCxnSpPr>
                <a:cxnSpLocks/>
                <a:stCxn id="4" idx="6"/>
                <a:endCxn id="59" idx="2"/>
              </p:cNvCxnSpPr>
              <p:nvPr/>
            </p:nvCxnSpPr>
            <p:spPr>
              <a:xfrm flipV="1">
                <a:off x="1256634" y="3824782"/>
                <a:ext cx="1526359" cy="150905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480AD4EF-50B4-4233-899F-D3BE8668D01A}"/>
                  </a:ext>
                </a:extLst>
              </p:cNvPr>
              <p:cNvCxnSpPr>
                <a:cxnSpLocks/>
                <a:stCxn id="10" idx="6"/>
                <a:endCxn id="59" idx="2"/>
              </p:cNvCxnSpPr>
              <p:nvPr/>
            </p:nvCxnSpPr>
            <p:spPr>
              <a:xfrm flipV="1">
                <a:off x="1256634" y="3824782"/>
                <a:ext cx="1526359" cy="118281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D2FAE5BA-79F7-4369-B014-F1672B001968}"/>
                  </a:ext>
                </a:extLst>
              </p:cNvPr>
              <p:cNvCxnSpPr>
                <a:cxnSpLocks/>
                <a:stCxn id="12" idx="6"/>
                <a:endCxn id="59" idx="2"/>
              </p:cNvCxnSpPr>
              <p:nvPr/>
            </p:nvCxnSpPr>
            <p:spPr>
              <a:xfrm flipV="1">
                <a:off x="1256634" y="3824782"/>
                <a:ext cx="1526359" cy="85658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97B924D0-770F-4094-94CB-6928BE71C1CD}"/>
                  </a:ext>
                </a:extLst>
              </p:cNvPr>
              <p:cNvCxnSpPr>
                <a:cxnSpLocks/>
                <a:stCxn id="14" idx="6"/>
                <a:endCxn id="59" idx="2"/>
              </p:cNvCxnSpPr>
              <p:nvPr/>
            </p:nvCxnSpPr>
            <p:spPr>
              <a:xfrm flipV="1">
                <a:off x="1256634" y="3824782"/>
                <a:ext cx="1526359" cy="53035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DE6F8426-B71E-4CBB-B2D5-20CD01294E95}"/>
                  </a:ext>
                </a:extLst>
              </p:cNvPr>
              <p:cNvCxnSpPr>
                <a:cxnSpLocks/>
                <a:stCxn id="16" idx="6"/>
                <a:endCxn id="59" idx="2"/>
              </p:cNvCxnSpPr>
              <p:nvPr/>
            </p:nvCxnSpPr>
            <p:spPr>
              <a:xfrm flipV="1">
                <a:off x="1247945" y="3824782"/>
                <a:ext cx="1535048" cy="20412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66CFB054-185A-4F2B-803A-86E15AA8564B}"/>
                  </a:ext>
                </a:extLst>
              </p:cNvPr>
              <p:cNvCxnSpPr>
                <a:cxnSpLocks/>
                <a:stCxn id="18" idx="6"/>
                <a:endCxn id="59" idx="2"/>
              </p:cNvCxnSpPr>
              <p:nvPr/>
            </p:nvCxnSpPr>
            <p:spPr>
              <a:xfrm>
                <a:off x="1247944" y="3702672"/>
                <a:ext cx="1535049" cy="12211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BE8F7E9E-B138-4DE3-AEFA-AE6C2239689D}"/>
                  </a:ext>
                </a:extLst>
              </p:cNvPr>
              <p:cNvCxnSpPr>
                <a:cxnSpLocks/>
                <a:stCxn id="20" idx="6"/>
                <a:endCxn id="59" idx="2"/>
              </p:cNvCxnSpPr>
              <p:nvPr/>
            </p:nvCxnSpPr>
            <p:spPr>
              <a:xfrm>
                <a:off x="1247944" y="3376439"/>
                <a:ext cx="1535049" cy="44834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7BA9C277-FCCA-4C2C-9061-14A139B0F6EA}"/>
                  </a:ext>
                </a:extLst>
              </p:cNvPr>
              <p:cNvCxnSpPr>
                <a:cxnSpLocks/>
                <a:stCxn id="22" idx="6"/>
                <a:endCxn id="59" idx="2"/>
              </p:cNvCxnSpPr>
              <p:nvPr/>
            </p:nvCxnSpPr>
            <p:spPr>
              <a:xfrm>
                <a:off x="1247944" y="3050207"/>
                <a:ext cx="1535049" cy="77457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4FC2F58C-56F2-4082-A397-A93128B0E96E}"/>
                  </a:ext>
                </a:extLst>
              </p:cNvPr>
              <p:cNvCxnSpPr>
                <a:cxnSpLocks/>
                <a:stCxn id="24" idx="6"/>
                <a:endCxn id="59" idx="2"/>
              </p:cNvCxnSpPr>
              <p:nvPr/>
            </p:nvCxnSpPr>
            <p:spPr>
              <a:xfrm>
                <a:off x="1247944" y="2723975"/>
                <a:ext cx="1535049" cy="110080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a:extLst>
                  <a:ext uri="{FF2B5EF4-FFF2-40B4-BE49-F238E27FC236}">
                    <a16:creationId xmlns:a16="http://schemas.microsoft.com/office/drawing/2014/main" id="{9DC14D2F-E266-4DA5-BC22-A796D2E44A7C}"/>
                  </a:ext>
                </a:extLst>
              </p:cNvPr>
              <p:cNvCxnSpPr>
                <a:cxnSpLocks/>
                <a:stCxn id="26" idx="6"/>
                <a:endCxn id="59" idx="2"/>
              </p:cNvCxnSpPr>
              <p:nvPr/>
            </p:nvCxnSpPr>
            <p:spPr>
              <a:xfrm>
                <a:off x="1247944" y="2397742"/>
                <a:ext cx="1535049" cy="142704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0AD8CE9F-175B-40CE-8C6E-1B8EDA99816F}"/>
                  </a:ext>
                </a:extLst>
              </p:cNvPr>
              <p:cNvCxnSpPr>
                <a:cxnSpLocks/>
                <a:stCxn id="28" idx="6"/>
                <a:endCxn id="59" idx="2"/>
              </p:cNvCxnSpPr>
              <p:nvPr/>
            </p:nvCxnSpPr>
            <p:spPr>
              <a:xfrm>
                <a:off x="1239256" y="2071510"/>
                <a:ext cx="1543737" cy="175327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33E4F92F-95DF-4FFD-AE7C-D59A4C8BB8FB}"/>
                  </a:ext>
                </a:extLst>
              </p:cNvPr>
              <p:cNvCxnSpPr>
                <a:cxnSpLocks/>
                <a:stCxn id="30" idx="6"/>
                <a:endCxn id="59" idx="2"/>
              </p:cNvCxnSpPr>
              <p:nvPr/>
            </p:nvCxnSpPr>
            <p:spPr>
              <a:xfrm>
                <a:off x="1239255" y="1745280"/>
                <a:ext cx="1543738" cy="207950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5" name="Straight Connector 214">
                <a:extLst>
                  <a:ext uri="{FF2B5EF4-FFF2-40B4-BE49-F238E27FC236}">
                    <a16:creationId xmlns:a16="http://schemas.microsoft.com/office/drawing/2014/main" id="{797EB4FD-DC72-46CC-8B25-9E400599FA1F}"/>
                  </a:ext>
                </a:extLst>
              </p:cNvPr>
              <p:cNvCxnSpPr>
                <a:cxnSpLocks/>
                <a:stCxn id="4" idx="6"/>
                <a:endCxn id="61" idx="2"/>
              </p:cNvCxnSpPr>
              <p:nvPr/>
            </p:nvCxnSpPr>
            <p:spPr>
              <a:xfrm flipV="1">
                <a:off x="1256634" y="3367715"/>
                <a:ext cx="1526359" cy="196611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16D80E1B-A2CA-4DB8-AED0-D36276003F08}"/>
                  </a:ext>
                </a:extLst>
              </p:cNvPr>
              <p:cNvCxnSpPr>
                <a:cxnSpLocks/>
                <a:stCxn id="10" idx="6"/>
                <a:endCxn id="61" idx="2"/>
              </p:cNvCxnSpPr>
              <p:nvPr/>
            </p:nvCxnSpPr>
            <p:spPr>
              <a:xfrm flipV="1">
                <a:off x="1256634" y="3367715"/>
                <a:ext cx="1526359" cy="163988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00692F41-3B46-4E91-AE80-21DB42E38B5B}"/>
                  </a:ext>
                </a:extLst>
              </p:cNvPr>
              <p:cNvCxnSpPr>
                <a:cxnSpLocks/>
                <a:stCxn id="12" idx="6"/>
                <a:endCxn id="61" idx="2"/>
              </p:cNvCxnSpPr>
              <p:nvPr/>
            </p:nvCxnSpPr>
            <p:spPr>
              <a:xfrm flipV="1">
                <a:off x="1256634" y="3367715"/>
                <a:ext cx="1526359" cy="131365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11F3545D-3259-48AC-80AC-6E275AB4A11B}"/>
                  </a:ext>
                </a:extLst>
              </p:cNvPr>
              <p:cNvCxnSpPr>
                <a:cxnSpLocks/>
                <a:stCxn id="14" idx="6"/>
                <a:endCxn id="61" idx="2"/>
              </p:cNvCxnSpPr>
              <p:nvPr/>
            </p:nvCxnSpPr>
            <p:spPr>
              <a:xfrm flipV="1">
                <a:off x="1256634" y="3367715"/>
                <a:ext cx="1526359" cy="98742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40D34C9C-DC7D-406C-957F-609EAA1A733D}"/>
                  </a:ext>
                </a:extLst>
              </p:cNvPr>
              <p:cNvCxnSpPr>
                <a:cxnSpLocks/>
                <a:stCxn id="16" idx="6"/>
                <a:endCxn id="61" idx="2"/>
              </p:cNvCxnSpPr>
              <p:nvPr/>
            </p:nvCxnSpPr>
            <p:spPr>
              <a:xfrm flipV="1">
                <a:off x="1247945" y="3367715"/>
                <a:ext cx="1535048" cy="66118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7" name="Straight Connector 236">
                <a:extLst>
                  <a:ext uri="{FF2B5EF4-FFF2-40B4-BE49-F238E27FC236}">
                    <a16:creationId xmlns:a16="http://schemas.microsoft.com/office/drawing/2014/main" id="{6E6E7697-3A12-4A42-8D01-182B357979BF}"/>
                  </a:ext>
                </a:extLst>
              </p:cNvPr>
              <p:cNvCxnSpPr>
                <a:cxnSpLocks/>
                <a:stCxn id="18" idx="6"/>
                <a:endCxn id="61" idx="2"/>
              </p:cNvCxnSpPr>
              <p:nvPr/>
            </p:nvCxnSpPr>
            <p:spPr>
              <a:xfrm flipV="1">
                <a:off x="1247944" y="3367715"/>
                <a:ext cx="1535049" cy="33495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a16="http://schemas.microsoft.com/office/drawing/2014/main" id="{634B1A1E-EA1F-4D51-A151-76C192E79320}"/>
                  </a:ext>
                </a:extLst>
              </p:cNvPr>
              <p:cNvCxnSpPr>
                <a:cxnSpLocks/>
                <a:stCxn id="20" idx="6"/>
                <a:endCxn id="61" idx="2"/>
              </p:cNvCxnSpPr>
              <p:nvPr/>
            </p:nvCxnSpPr>
            <p:spPr>
              <a:xfrm flipV="1">
                <a:off x="1247944" y="3367715"/>
                <a:ext cx="1535049" cy="872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3" name="Straight Connector 242">
                <a:extLst>
                  <a:ext uri="{FF2B5EF4-FFF2-40B4-BE49-F238E27FC236}">
                    <a16:creationId xmlns:a16="http://schemas.microsoft.com/office/drawing/2014/main" id="{672A9AFF-24E4-4F70-9791-2DA1FCE5FF9D}"/>
                  </a:ext>
                </a:extLst>
              </p:cNvPr>
              <p:cNvCxnSpPr>
                <a:cxnSpLocks/>
                <a:stCxn id="22" idx="6"/>
                <a:endCxn id="61" idx="2"/>
              </p:cNvCxnSpPr>
              <p:nvPr/>
            </p:nvCxnSpPr>
            <p:spPr>
              <a:xfrm>
                <a:off x="1247944" y="3050207"/>
                <a:ext cx="1535049" cy="31750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6" name="Straight Connector 245">
                <a:extLst>
                  <a:ext uri="{FF2B5EF4-FFF2-40B4-BE49-F238E27FC236}">
                    <a16:creationId xmlns:a16="http://schemas.microsoft.com/office/drawing/2014/main" id="{30934526-F334-4A70-BB3F-C4DFF10D604E}"/>
                  </a:ext>
                </a:extLst>
              </p:cNvPr>
              <p:cNvCxnSpPr>
                <a:cxnSpLocks/>
                <a:stCxn id="24" idx="6"/>
                <a:endCxn id="61" idx="2"/>
              </p:cNvCxnSpPr>
              <p:nvPr/>
            </p:nvCxnSpPr>
            <p:spPr>
              <a:xfrm>
                <a:off x="1247944" y="2723975"/>
                <a:ext cx="1535049" cy="64374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9" name="Straight Connector 248">
                <a:extLst>
                  <a:ext uri="{FF2B5EF4-FFF2-40B4-BE49-F238E27FC236}">
                    <a16:creationId xmlns:a16="http://schemas.microsoft.com/office/drawing/2014/main" id="{F71CC82B-691E-4F8B-B747-1BF45760FF22}"/>
                  </a:ext>
                </a:extLst>
              </p:cNvPr>
              <p:cNvCxnSpPr>
                <a:cxnSpLocks/>
                <a:stCxn id="26" idx="6"/>
                <a:endCxn id="61" idx="2"/>
              </p:cNvCxnSpPr>
              <p:nvPr/>
            </p:nvCxnSpPr>
            <p:spPr>
              <a:xfrm>
                <a:off x="1247944" y="2397742"/>
                <a:ext cx="1535049" cy="96997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2" name="Straight Connector 251">
                <a:extLst>
                  <a:ext uri="{FF2B5EF4-FFF2-40B4-BE49-F238E27FC236}">
                    <a16:creationId xmlns:a16="http://schemas.microsoft.com/office/drawing/2014/main" id="{2883EB5E-7BBC-41EA-9CFF-5E5BB824BA29}"/>
                  </a:ext>
                </a:extLst>
              </p:cNvPr>
              <p:cNvCxnSpPr>
                <a:cxnSpLocks/>
                <a:stCxn id="26" idx="6"/>
                <a:endCxn id="61" idx="2"/>
              </p:cNvCxnSpPr>
              <p:nvPr/>
            </p:nvCxnSpPr>
            <p:spPr>
              <a:xfrm>
                <a:off x="1247944" y="2397742"/>
                <a:ext cx="1535049" cy="96997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5" name="Straight Connector 254">
                <a:extLst>
                  <a:ext uri="{FF2B5EF4-FFF2-40B4-BE49-F238E27FC236}">
                    <a16:creationId xmlns:a16="http://schemas.microsoft.com/office/drawing/2014/main" id="{B3DDF7B4-592A-4157-8ADF-D93B0AE841CE}"/>
                  </a:ext>
                </a:extLst>
              </p:cNvPr>
              <p:cNvCxnSpPr>
                <a:cxnSpLocks/>
                <a:stCxn id="28" idx="6"/>
                <a:endCxn id="61" idx="2"/>
              </p:cNvCxnSpPr>
              <p:nvPr/>
            </p:nvCxnSpPr>
            <p:spPr>
              <a:xfrm>
                <a:off x="1239256" y="2071510"/>
                <a:ext cx="1543737" cy="129620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8" name="Straight Connector 257">
                <a:extLst>
                  <a:ext uri="{FF2B5EF4-FFF2-40B4-BE49-F238E27FC236}">
                    <a16:creationId xmlns:a16="http://schemas.microsoft.com/office/drawing/2014/main" id="{98E44DAE-0362-43FA-B12D-3BF5B9F7EEED}"/>
                  </a:ext>
                </a:extLst>
              </p:cNvPr>
              <p:cNvCxnSpPr>
                <a:cxnSpLocks/>
                <a:stCxn id="30" idx="6"/>
                <a:endCxn id="61" idx="2"/>
              </p:cNvCxnSpPr>
              <p:nvPr/>
            </p:nvCxnSpPr>
            <p:spPr>
              <a:xfrm>
                <a:off x="1239255" y="1745280"/>
                <a:ext cx="1543738" cy="162243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1" name="Straight Connector 260">
                <a:extLst>
                  <a:ext uri="{FF2B5EF4-FFF2-40B4-BE49-F238E27FC236}">
                    <a16:creationId xmlns:a16="http://schemas.microsoft.com/office/drawing/2014/main" id="{C56C780F-CFB3-430C-9B98-9534CAA2C41B}"/>
                  </a:ext>
                </a:extLst>
              </p:cNvPr>
              <p:cNvCxnSpPr>
                <a:cxnSpLocks/>
                <a:stCxn id="4" idx="6"/>
                <a:endCxn id="63" idx="2"/>
              </p:cNvCxnSpPr>
              <p:nvPr/>
            </p:nvCxnSpPr>
            <p:spPr>
              <a:xfrm flipV="1">
                <a:off x="1256634" y="2910647"/>
                <a:ext cx="1526359" cy="242318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4" name="Straight Connector 263">
                <a:extLst>
                  <a:ext uri="{FF2B5EF4-FFF2-40B4-BE49-F238E27FC236}">
                    <a16:creationId xmlns:a16="http://schemas.microsoft.com/office/drawing/2014/main" id="{AD341847-96E1-4B41-9095-B9D56886BD84}"/>
                  </a:ext>
                </a:extLst>
              </p:cNvPr>
              <p:cNvCxnSpPr>
                <a:cxnSpLocks/>
                <a:stCxn id="10" idx="6"/>
                <a:endCxn id="63" idx="2"/>
              </p:cNvCxnSpPr>
              <p:nvPr/>
            </p:nvCxnSpPr>
            <p:spPr>
              <a:xfrm flipV="1">
                <a:off x="1256634" y="2910647"/>
                <a:ext cx="1526359" cy="209695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7" name="Straight Connector 266">
                <a:extLst>
                  <a:ext uri="{FF2B5EF4-FFF2-40B4-BE49-F238E27FC236}">
                    <a16:creationId xmlns:a16="http://schemas.microsoft.com/office/drawing/2014/main" id="{7386AFFD-65A0-4CDE-8B16-AEFEAB2928CB}"/>
                  </a:ext>
                </a:extLst>
              </p:cNvPr>
              <p:cNvCxnSpPr>
                <a:cxnSpLocks/>
                <a:stCxn id="12" idx="6"/>
                <a:endCxn id="63" idx="2"/>
              </p:cNvCxnSpPr>
              <p:nvPr/>
            </p:nvCxnSpPr>
            <p:spPr>
              <a:xfrm flipV="1">
                <a:off x="1256634" y="2910647"/>
                <a:ext cx="1526359" cy="177072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0" name="Straight Connector 269">
                <a:extLst>
                  <a:ext uri="{FF2B5EF4-FFF2-40B4-BE49-F238E27FC236}">
                    <a16:creationId xmlns:a16="http://schemas.microsoft.com/office/drawing/2014/main" id="{766C6D77-DDF1-4590-95D1-6130F1E4AE58}"/>
                  </a:ext>
                </a:extLst>
              </p:cNvPr>
              <p:cNvCxnSpPr>
                <a:cxnSpLocks/>
                <a:stCxn id="14" idx="6"/>
                <a:endCxn id="63" idx="2"/>
              </p:cNvCxnSpPr>
              <p:nvPr/>
            </p:nvCxnSpPr>
            <p:spPr>
              <a:xfrm flipV="1">
                <a:off x="1256634" y="2910647"/>
                <a:ext cx="1526359" cy="144448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8" name="Straight Connector 277">
                <a:extLst>
                  <a:ext uri="{FF2B5EF4-FFF2-40B4-BE49-F238E27FC236}">
                    <a16:creationId xmlns:a16="http://schemas.microsoft.com/office/drawing/2014/main" id="{FC3B5AE3-B5EC-41E7-88D9-7D692B4AB6D9}"/>
                  </a:ext>
                </a:extLst>
              </p:cNvPr>
              <p:cNvCxnSpPr>
                <a:cxnSpLocks/>
                <a:stCxn id="16" idx="6"/>
                <a:endCxn id="63" idx="2"/>
              </p:cNvCxnSpPr>
              <p:nvPr/>
            </p:nvCxnSpPr>
            <p:spPr>
              <a:xfrm flipV="1">
                <a:off x="1247945" y="2910647"/>
                <a:ext cx="1535048" cy="111825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1" name="Straight Connector 280">
                <a:extLst>
                  <a:ext uri="{FF2B5EF4-FFF2-40B4-BE49-F238E27FC236}">
                    <a16:creationId xmlns:a16="http://schemas.microsoft.com/office/drawing/2014/main" id="{2958A669-C861-4757-A316-2FA418D40D29}"/>
                  </a:ext>
                </a:extLst>
              </p:cNvPr>
              <p:cNvCxnSpPr>
                <a:cxnSpLocks/>
                <a:stCxn id="18" idx="6"/>
                <a:endCxn id="63" idx="2"/>
              </p:cNvCxnSpPr>
              <p:nvPr/>
            </p:nvCxnSpPr>
            <p:spPr>
              <a:xfrm flipV="1">
                <a:off x="1247944" y="2910647"/>
                <a:ext cx="1535049" cy="79202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4" name="Straight Connector 283">
                <a:extLst>
                  <a:ext uri="{FF2B5EF4-FFF2-40B4-BE49-F238E27FC236}">
                    <a16:creationId xmlns:a16="http://schemas.microsoft.com/office/drawing/2014/main" id="{B8BCC987-343E-4706-A052-B131B263DC2B}"/>
                  </a:ext>
                </a:extLst>
              </p:cNvPr>
              <p:cNvCxnSpPr>
                <a:cxnSpLocks/>
                <a:stCxn id="20" idx="6"/>
                <a:endCxn id="63" idx="2"/>
              </p:cNvCxnSpPr>
              <p:nvPr/>
            </p:nvCxnSpPr>
            <p:spPr>
              <a:xfrm flipV="1">
                <a:off x="1247944" y="2910647"/>
                <a:ext cx="1535049" cy="46579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7" name="Straight Connector 286">
                <a:extLst>
                  <a:ext uri="{FF2B5EF4-FFF2-40B4-BE49-F238E27FC236}">
                    <a16:creationId xmlns:a16="http://schemas.microsoft.com/office/drawing/2014/main" id="{0228378A-72DC-4C81-AFF0-6C9B633069AA}"/>
                  </a:ext>
                </a:extLst>
              </p:cNvPr>
              <p:cNvCxnSpPr>
                <a:cxnSpLocks/>
                <a:stCxn id="22" idx="6"/>
                <a:endCxn id="63" idx="2"/>
              </p:cNvCxnSpPr>
              <p:nvPr/>
            </p:nvCxnSpPr>
            <p:spPr>
              <a:xfrm flipV="1">
                <a:off x="1247944" y="2910647"/>
                <a:ext cx="1535049" cy="13956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0" name="Straight Connector 289">
                <a:extLst>
                  <a:ext uri="{FF2B5EF4-FFF2-40B4-BE49-F238E27FC236}">
                    <a16:creationId xmlns:a16="http://schemas.microsoft.com/office/drawing/2014/main" id="{AFBB65AB-284C-4CA8-A156-82693C581DDA}"/>
                  </a:ext>
                </a:extLst>
              </p:cNvPr>
              <p:cNvCxnSpPr>
                <a:cxnSpLocks/>
                <a:stCxn id="24" idx="6"/>
                <a:endCxn id="63" idx="2"/>
              </p:cNvCxnSpPr>
              <p:nvPr/>
            </p:nvCxnSpPr>
            <p:spPr>
              <a:xfrm>
                <a:off x="1247944" y="2723975"/>
                <a:ext cx="1535049" cy="18667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3" name="Straight Connector 292">
                <a:extLst>
                  <a:ext uri="{FF2B5EF4-FFF2-40B4-BE49-F238E27FC236}">
                    <a16:creationId xmlns:a16="http://schemas.microsoft.com/office/drawing/2014/main" id="{AB8B5C0E-3DAB-4B23-A2DB-587754B5FF44}"/>
                  </a:ext>
                </a:extLst>
              </p:cNvPr>
              <p:cNvCxnSpPr>
                <a:cxnSpLocks/>
                <a:stCxn id="26" idx="6"/>
                <a:endCxn id="63" idx="2"/>
              </p:cNvCxnSpPr>
              <p:nvPr/>
            </p:nvCxnSpPr>
            <p:spPr>
              <a:xfrm>
                <a:off x="1247944" y="2397742"/>
                <a:ext cx="1535049" cy="51290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6" name="Straight Connector 295">
                <a:extLst>
                  <a:ext uri="{FF2B5EF4-FFF2-40B4-BE49-F238E27FC236}">
                    <a16:creationId xmlns:a16="http://schemas.microsoft.com/office/drawing/2014/main" id="{5635DC57-0570-43FE-9D9F-98C310B3A90D}"/>
                  </a:ext>
                </a:extLst>
              </p:cNvPr>
              <p:cNvCxnSpPr>
                <a:cxnSpLocks/>
                <a:stCxn id="28" idx="6"/>
                <a:endCxn id="63" idx="2"/>
              </p:cNvCxnSpPr>
              <p:nvPr/>
            </p:nvCxnSpPr>
            <p:spPr>
              <a:xfrm>
                <a:off x="1239256" y="2071510"/>
                <a:ext cx="1543737" cy="83913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0" name="Straight Connector 309">
                <a:extLst>
                  <a:ext uri="{FF2B5EF4-FFF2-40B4-BE49-F238E27FC236}">
                    <a16:creationId xmlns:a16="http://schemas.microsoft.com/office/drawing/2014/main" id="{8108D625-EEA5-4790-A666-33E3A2B78446}"/>
                  </a:ext>
                </a:extLst>
              </p:cNvPr>
              <p:cNvCxnSpPr>
                <a:cxnSpLocks/>
                <a:stCxn id="30" idx="6"/>
                <a:endCxn id="63" idx="2"/>
              </p:cNvCxnSpPr>
              <p:nvPr/>
            </p:nvCxnSpPr>
            <p:spPr>
              <a:xfrm>
                <a:off x="1239255" y="1745280"/>
                <a:ext cx="1543738" cy="116536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4" name="Straight Connector 373">
                <a:extLst>
                  <a:ext uri="{FF2B5EF4-FFF2-40B4-BE49-F238E27FC236}">
                    <a16:creationId xmlns:a16="http://schemas.microsoft.com/office/drawing/2014/main" id="{8ECEBE8B-875F-4C28-97B3-4A850FB97CF2}"/>
                  </a:ext>
                </a:extLst>
              </p:cNvPr>
              <p:cNvCxnSpPr>
                <a:cxnSpLocks/>
                <a:stCxn id="4" idx="6"/>
                <a:endCxn id="65" idx="2"/>
              </p:cNvCxnSpPr>
              <p:nvPr/>
            </p:nvCxnSpPr>
            <p:spPr>
              <a:xfrm flipV="1">
                <a:off x="1256634" y="2453579"/>
                <a:ext cx="1526359" cy="288025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7" name="Straight Connector 376">
                <a:extLst>
                  <a:ext uri="{FF2B5EF4-FFF2-40B4-BE49-F238E27FC236}">
                    <a16:creationId xmlns:a16="http://schemas.microsoft.com/office/drawing/2014/main" id="{BF12485E-9E4F-4AC7-836B-8023937A491D}"/>
                  </a:ext>
                </a:extLst>
              </p:cNvPr>
              <p:cNvCxnSpPr>
                <a:cxnSpLocks/>
                <a:stCxn id="10" idx="6"/>
                <a:endCxn id="65" idx="2"/>
              </p:cNvCxnSpPr>
              <p:nvPr/>
            </p:nvCxnSpPr>
            <p:spPr>
              <a:xfrm flipV="1">
                <a:off x="1256634" y="2453579"/>
                <a:ext cx="1526359" cy="255402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0" name="Straight Connector 379">
                <a:extLst>
                  <a:ext uri="{FF2B5EF4-FFF2-40B4-BE49-F238E27FC236}">
                    <a16:creationId xmlns:a16="http://schemas.microsoft.com/office/drawing/2014/main" id="{1E3BF5BC-A2E2-4C75-BABB-8DE31F4ED180}"/>
                  </a:ext>
                </a:extLst>
              </p:cNvPr>
              <p:cNvCxnSpPr>
                <a:cxnSpLocks/>
                <a:stCxn id="12" idx="6"/>
                <a:endCxn id="65" idx="2"/>
              </p:cNvCxnSpPr>
              <p:nvPr/>
            </p:nvCxnSpPr>
            <p:spPr>
              <a:xfrm flipV="1">
                <a:off x="1256634" y="2453579"/>
                <a:ext cx="1526359" cy="222779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3" name="Straight Connector 382">
                <a:extLst>
                  <a:ext uri="{FF2B5EF4-FFF2-40B4-BE49-F238E27FC236}">
                    <a16:creationId xmlns:a16="http://schemas.microsoft.com/office/drawing/2014/main" id="{CCADF3D6-6BD2-498A-93B7-7345566FA277}"/>
                  </a:ext>
                </a:extLst>
              </p:cNvPr>
              <p:cNvCxnSpPr>
                <a:cxnSpLocks/>
                <a:stCxn id="14" idx="6"/>
                <a:endCxn id="65" idx="2"/>
              </p:cNvCxnSpPr>
              <p:nvPr/>
            </p:nvCxnSpPr>
            <p:spPr>
              <a:xfrm flipV="1">
                <a:off x="1256634" y="2453579"/>
                <a:ext cx="1526359" cy="190155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6" name="Straight Connector 385">
                <a:extLst>
                  <a:ext uri="{FF2B5EF4-FFF2-40B4-BE49-F238E27FC236}">
                    <a16:creationId xmlns:a16="http://schemas.microsoft.com/office/drawing/2014/main" id="{8697E3DE-DE91-4FBE-95BF-AED6C22CC30D}"/>
                  </a:ext>
                </a:extLst>
              </p:cNvPr>
              <p:cNvCxnSpPr>
                <a:cxnSpLocks/>
                <a:stCxn id="16" idx="6"/>
                <a:endCxn id="65" idx="2"/>
              </p:cNvCxnSpPr>
              <p:nvPr/>
            </p:nvCxnSpPr>
            <p:spPr>
              <a:xfrm flipV="1">
                <a:off x="1247945" y="2453579"/>
                <a:ext cx="1535048" cy="157532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9" name="Straight Connector 388">
                <a:extLst>
                  <a:ext uri="{FF2B5EF4-FFF2-40B4-BE49-F238E27FC236}">
                    <a16:creationId xmlns:a16="http://schemas.microsoft.com/office/drawing/2014/main" id="{FAE921AD-E659-4F84-89F9-84B30B5264F2}"/>
                  </a:ext>
                </a:extLst>
              </p:cNvPr>
              <p:cNvCxnSpPr>
                <a:cxnSpLocks/>
                <a:stCxn id="18" idx="6"/>
                <a:endCxn id="65" idx="2"/>
              </p:cNvCxnSpPr>
              <p:nvPr/>
            </p:nvCxnSpPr>
            <p:spPr>
              <a:xfrm flipV="1">
                <a:off x="1247944" y="2453579"/>
                <a:ext cx="1535049" cy="124909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92" name="Straight Connector 391">
                <a:extLst>
                  <a:ext uri="{FF2B5EF4-FFF2-40B4-BE49-F238E27FC236}">
                    <a16:creationId xmlns:a16="http://schemas.microsoft.com/office/drawing/2014/main" id="{4F42DE8F-ECF5-4261-BBA8-1E86DD9F9956}"/>
                  </a:ext>
                </a:extLst>
              </p:cNvPr>
              <p:cNvCxnSpPr>
                <a:cxnSpLocks/>
                <a:stCxn id="20" idx="6"/>
                <a:endCxn id="65" idx="2"/>
              </p:cNvCxnSpPr>
              <p:nvPr/>
            </p:nvCxnSpPr>
            <p:spPr>
              <a:xfrm flipV="1">
                <a:off x="1247944" y="2453579"/>
                <a:ext cx="1535049" cy="92286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95" name="Straight Connector 394">
                <a:extLst>
                  <a:ext uri="{FF2B5EF4-FFF2-40B4-BE49-F238E27FC236}">
                    <a16:creationId xmlns:a16="http://schemas.microsoft.com/office/drawing/2014/main" id="{40F07D12-3D34-46D1-B9CB-00F397FD4DE5}"/>
                  </a:ext>
                </a:extLst>
              </p:cNvPr>
              <p:cNvCxnSpPr>
                <a:cxnSpLocks/>
                <a:stCxn id="24" idx="6"/>
                <a:endCxn id="65" idx="2"/>
              </p:cNvCxnSpPr>
              <p:nvPr/>
            </p:nvCxnSpPr>
            <p:spPr>
              <a:xfrm flipV="1">
                <a:off x="1247944" y="2453579"/>
                <a:ext cx="1535049" cy="27039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98" name="Straight Connector 397">
                <a:extLst>
                  <a:ext uri="{FF2B5EF4-FFF2-40B4-BE49-F238E27FC236}">
                    <a16:creationId xmlns:a16="http://schemas.microsoft.com/office/drawing/2014/main" id="{805FD365-3D40-4068-B0EA-3612FCABB030}"/>
                  </a:ext>
                </a:extLst>
              </p:cNvPr>
              <p:cNvCxnSpPr>
                <a:cxnSpLocks/>
                <a:stCxn id="26" idx="6"/>
                <a:endCxn id="65" idx="2"/>
              </p:cNvCxnSpPr>
              <p:nvPr/>
            </p:nvCxnSpPr>
            <p:spPr>
              <a:xfrm>
                <a:off x="1247944" y="2397742"/>
                <a:ext cx="1535049" cy="5583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01" name="Straight Connector 400">
                <a:extLst>
                  <a:ext uri="{FF2B5EF4-FFF2-40B4-BE49-F238E27FC236}">
                    <a16:creationId xmlns:a16="http://schemas.microsoft.com/office/drawing/2014/main" id="{5EAD367C-9E51-41E2-B359-C79FC50E60F0}"/>
                  </a:ext>
                </a:extLst>
              </p:cNvPr>
              <p:cNvCxnSpPr>
                <a:cxnSpLocks/>
                <a:stCxn id="28" idx="6"/>
                <a:endCxn id="65" idx="2"/>
              </p:cNvCxnSpPr>
              <p:nvPr/>
            </p:nvCxnSpPr>
            <p:spPr>
              <a:xfrm>
                <a:off x="1239256" y="2071510"/>
                <a:ext cx="1543737" cy="38206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04" name="Straight Connector 403">
                <a:extLst>
                  <a:ext uri="{FF2B5EF4-FFF2-40B4-BE49-F238E27FC236}">
                    <a16:creationId xmlns:a16="http://schemas.microsoft.com/office/drawing/2014/main" id="{52EA4023-8660-499F-BAAA-F52EDDE72A61}"/>
                  </a:ext>
                </a:extLst>
              </p:cNvPr>
              <p:cNvCxnSpPr>
                <a:cxnSpLocks/>
                <a:stCxn id="30" idx="6"/>
                <a:endCxn id="65" idx="2"/>
              </p:cNvCxnSpPr>
              <p:nvPr/>
            </p:nvCxnSpPr>
            <p:spPr>
              <a:xfrm>
                <a:off x="1239255" y="1745280"/>
                <a:ext cx="1543738" cy="70829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219;p33">
                <a:extLst>
                  <a:ext uri="{FF2B5EF4-FFF2-40B4-BE49-F238E27FC236}">
                    <a16:creationId xmlns:a16="http://schemas.microsoft.com/office/drawing/2014/main" id="{5AECF445-4529-4A99-B50A-60D98E48FA17}"/>
                  </a:ext>
                </a:extLst>
              </p:cNvPr>
              <p:cNvSpPr/>
              <p:nvPr/>
            </p:nvSpPr>
            <p:spPr>
              <a:xfrm>
                <a:off x="963581" y="5207004"/>
                <a:ext cx="293053" cy="253658"/>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0" name="Google Shape;219;p33">
                <a:extLst>
                  <a:ext uri="{FF2B5EF4-FFF2-40B4-BE49-F238E27FC236}">
                    <a16:creationId xmlns:a16="http://schemas.microsoft.com/office/drawing/2014/main" id="{98DB02E9-C5CE-4327-8331-980996A30599}"/>
                  </a:ext>
                </a:extLst>
              </p:cNvPr>
              <p:cNvSpPr/>
              <p:nvPr/>
            </p:nvSpPr>
            <p:spPr>
              <a:xfrm>
                <a:off x="963583" y="4880773"/>
                <a:ext cx="293051" cy="253656"/>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2" name="Google Shape;219;p33">
                <a:extLst>
                  <a:ext uri="{FF2B5EF4-FFF2-40B4-BE49-F238E27FC236}">
                    <a16:creationId xmlns:a16="http://schemas.microsoft.com/office/drawing/2014/main" id="{D056D7E3-488B-4A18-996C-604F7C4B2AC4}"/>
                  </a:ext>
                </a:extLst>
              </p:cNvPr>
              <p:cNvSpPr/>
              <p:nvPr/>
            </p:nvSpPr>
            <p:spPr>
              <a:xfrm>
                <a:off x="963581" y="4554540"/>
                <a:ext cx="293053" cy="253658"/>
              </a:xfrm>
              <a:prstGeom prst="ellipse">
                <a:avLst/>
              </a:prstGeom>
              <a:solidFill>
                <a:schemeClr val="tx2">
                  <a:lumMod val="75000"/>
                </a:schemeClr>
              </a:solidFill>
              <a:ln w="28575" cap="flat" cmpd="sng">
                <a:solidFill>
                  <a:schemeClr val="bg1">
                    <a:lumMod val="95000"/>
                    <a:lumOff val="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4" name="Google Shape;219;p33">
                <a:extLst>
                  <a:ext uri="{FF2B5EF4-FFF2-40B4-BE49-F238E27FC236}">
                    <a16:creationId xmlns:a16="http://schemas.microsoft.com/office/drawing/2014/main" id="{0B555D3C-7D50-4383-950D-0542631BC12B}"/>
                  </a:ext>
                </a:extLst>
              </p:cNvPr>
              <p:cNvSpPr/>
              <p:nvPr/>
            </p:nvSpPr>
            <p:spPr>
              <a:xfrm>
                <a:off x="963581" y="4228307"/>
                <a:ext cx="293053" cy="253658"/>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6" name="Google Shape;219;p33">
                <a:extLst>
                  <a:ext uri="{FF2B5EF4-FFF2-40B4-BE49-F238E27FC236}">
                    <a16:creationId xmlns:a16="http://schemas.microsoft.com/office/drawing/2014/main" id="{28E2D224-7CE4-432C-B49A-C643012435FA}"/>
                  </a:ext>
                </a:extLst>
              </p:cNvPr>
              <p:cNvSpPr/>
              <p:nvPr/>
            </p:nvSpPr>
            <p:spPr>
              <a:xfrm>
                <a:off x="954892" y="3902075"/>
                <a:ext cx="293053" cy="253658"/>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8" name="Google Shape;219;p33">
                <a:extLst>
                  <a:ext uri="{FF2B5EF4-FFF2-40B4-BE49-F238E27FC236}">
                    <a16:creationId xmlns:a16="http://schemas.microsoft.com/office/drawing/2014/main" id="{A2C38CBE-466D-4A27-8ED7-4FABE1D9C412}"/>
                  </a:ext>
                </a:extLst>
              </p:cNvPr>
              <p:cNvSpPr/>
              <p:nvPr/>
            </p:nvSpPr>
            <p:spPr>
              <a:xfrm>
                <a:off x="954892" y="3575843"/>
                <a:ext cx="293052" cy="253657"/>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0" name="Google Shape;219;p33">
                <a:extLst>
                  <a:ext uri="{FF2B5EF4-FFF2-40B4-BE49-F238E27FC236}">
                    <a16:creationId xmlns:a16="http://schemas.microsoft.com/office/drawing/2014/main" id="{E80758C0-7932-40FF-A430-80B21DAD8ACB}"/>
                  </a:ext>
                </a:extLst>
              </p:cNvPr>
              <p:cNvSpPr/>
              <p:nvPr/>
            </p:nvSpPr>
            <p:spPr>
              <a:xfrm>
                <a:off x="954891" y="3249610"/>
                <a:ext cx="293053" cy="253658"/>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2" name="Google Shape;219;p33">
                <a:extLst>
                  <a:ext uri="{FF2B5EF4-FFF2-40B4-BE49-F238E27FC236}">
                    <a16:creationId xmlns:a16="http://schemas.microsoft.com/office/drawing/2014/main" id="{F3CE1ABB-96F0-4FEC-A4B8-18ED498BDB92}"/>
                  </a:ext>
                </a:extLst>
              </p:cNvPr>
              <p:cNvSpPr/>
              <p:nvPr/>
            </p:nvSpPr>
            <p:spPr>
              <a:xfrm>
                <a:off x="954893" y="2923379"/>
                <a:ext cx="293051" cy="253656"/>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4" name="Google Shape;219;p33">
                <a:extLst>
                  <a:ext uri="{FF2B5EF4-FFF2-40B4-BE49-F238E27FC236}">
                    <a16:creationId xmlns:a16="http://schemas.microsoft.com/office/drawing/2014/main" id="{EABA3CFD-3568-40C2-96AE-19EE360508EA}"/>
                  </a:ext>
                </a:extLst>
              </p:cNvPr>
              <p:cNvSpPr/>
              <p:nvPr/>
            </p:nvSpPr>
            <p:spPr>
              <a:xfrm>
                <a:off x="954891" y="2597146"/>
                <a:ext cx="293053" cy="253658"/>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6" name="Google Shape;219;p33">
                <a:extLst>
                  <a:ext uri="{FF2B5EF4-FFF2-40B4-BE49-F238E27FC236}">
                    <a16:creationId xmlns:a16="http://schemas.microsoft.com/office/drawing/2014/main" id="{C52ADCD7-A9A4-49F6-9AE4-3011ACD22026}"/>
                  </a:ext>
                </a:extLst>
              </p:cNvPr>
              <p:cNvSpPr/>
              <p:nvPr/>
            </p:nvSpPr>
            <p:spPr>
              <a:xfrm>
                <a:off x="954891" y="2270913"/>
                <a:ext cx="293053" cy="253658"/>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8" name="Google Shape;219;p33">
                <a:extLst>
                  <a:ext uri="{FF2B5EF4-FFF2-40B4-BE49-F238E27FC236}">
                    <a16:creationId xmlns:a16="http://schemas.microsoft.com/office/drawing/2014/main" id="{878FED14-B32E-491E-892D-46D344357053}"/>
                  </a:ext>
                </a:extLst>
              </p:cNvPr>
              <p:cNvSpPr/>
              <p:nvPr/>
            </p:nvSpPr>
            <p:spPr>
              <a:xfrm>
                <a:off x="946203" y="1944681"/>
                <a:ext cx="293053" cy="253658"/>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30" name="Google Shape;219;p33">
                <a:extLst>
                  <a:ext uri="{FF2B5EF4-FFF2-40B4-BE49-F238E27FC236}">
                    <a16:creationId xmlns:a16="http://schemas.microsoft.com/office/drawing/2014/main" id="{2A97E92D-5C0F-4801-B3E9-1ED203E21146}"/>
                  </a:ext>
                </a:extLst>
              </p:cNvPr>
              <p:cNvSpPr/>
              <p:nvPr/>
            </p:nvSpPr>
            <p:spPr>
              <a:xfrm>
                <a:off x="946203" y="1618451"/>
                <a:ext cx="293052" cy="253657"/>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7" name="TextBox 6">
                <a:extLst>
                  <a:ext uri="{FF2B5EF4-FFF2-40B4-BE49-F238E27FC236}">
                    <a16:creationId xmlns:a16="http://schemas.microsoft.com/office/drawing/2014/main" id="{EB7A5488-4143-48F4-B0F0-EF50D907BB31}"/>
                  </a:ext>
                </a:extLst>
              </p:cNvPr>
              <p:cNvSpPr txBox="1"/>
              <p:nvPr/>
            </p:nvSpPr>
            <p:spPr>
              <a:xfrm>
                <a:off x="122961" y="3244879"/>
                <a:ext cx="789525" cy="285447"/>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r">
                  <a:lnSpc>
                    <a:spcPct val="90000"/>
                  </a:lnSpc>
                </a:pPr>
                <a:r>
                  <a:rPr lang="en-US" sz="1200">
                    <a:solidFill>
                      <a:schemeClr val="bg1"/>
                    </a:solidFill>
                  </a:rPr>
                  <a:t>0</a:t>
                </a:r>
              </a:p>
            </p:txBody>
          </p:sp>
          <p:sp>
            <p:nvSpPr>
              <p:cNvPr id="8" name="TextBox 7">
                <a:extLst>
                  <a:ext uri="{FF2B5EF4-FFF2-40B4-BE49-F238E27FC236}">
                    <a16:creationId xmlns:a16="http://schemas.microsoft.com/office/drawing/2014/main" id="{DE9CF50D-7AE9-43D7-A523-2046536FBE06}"/>
                  </a:ext>
                </a:extLst>
              </p:cNvPr>
              <p:cNvSpPr txBox="1"/>
              <p:nvPr/>
            </p:nvSpPr>
            <p:spPr>
              <a:xfrm>
                <a:off x="122961" y="2920102"/>
                <a:ext cx="789525" cy="285447"/>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r">
                  <a:lnSpc>
                    <a:spcPct val="90000"/>
                  </a:lnSpc>
                </a:pPr>
                <a:r>
                  <a:rPr lang="en-US" sz="1200">
                    <a:solidFill>
                      <a:schemeClr val="bg1"/>
                    </a:solidFill>
                  </a:rPr>
                  <a:t>0</a:t>
                </a:r>
              </a:p>
            </p:txBody>
          </p:sp>
          <p:sp>
            <p:nvSpPr>
              <p:cNvPr id="9" name="TextBox 8">
                <a:extLst>
                  <a:ext uri="{FF2B5EF4-FFF2-40B4-BE49-F238E27FC236}">
                    <a16:creationId xmlns:a16="http://schemas.microsoft.com/office/drawing/2014/main" id="{637F3C1E-DAC8-404F-8323-BB46E85B55A4}"/>
                  </a:ext>
                </a:extLst>
              </p:cNvPr>
              <p:cNvSpPr txBox="1"/>
              <p:nvPr/>
            </p:nvSpPr>
            <p:spPr>
              <a:xfrm>
                <a:off x="122961" y="2270549"/>
                <a:ext cx="789525" cy="285447"/>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r">
                  <a:lnSpc>
                    <a:spcPct val="90000"/>
                  </a:lnSpc>
                </a:pPr>
                <a:r>
                  <a:rPr lang="en-US" sz="1200">
                    <a:solidFill>
                      <a:schemeClr val="bg1"/>
                    </a:solidFill>
                  </a:rPr>
                  <a:t>0</a:t>
                </a:r>
              </a:p>
            </p:txBody>
          </p:sp>
          <p:sp>
            <p:nvSpPr>
              <p:cNvPr id="11" name="TextBox 10">
                <a:extLst>
                  <a:ext uri="{FF2B5EF4-FFF2-40B4-BE49-F238E27FC236}">
                    <a16:creationId xmlns:a16="http://schemas.microsoft.com/office/drawing/2014/main" id="{B8643F3D-8932-45E3-B288-B102363E6A04}"/>
                  </a:ext>
                </a:extLst>
              </p:cNvPr>
              <p:cNvSpPr txBox="1"/>
              <p:nvPr/>
            </p:nvSpPr>
            <p:spPr>
              <a:xfrm>
                <a:off x="122961" y="2595325"/>
                <a:ext cx="789525" cy="285447"/>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r">
                  <a:lnSpc>
                    <a:spcPct val="90000"/>
                  </a:lnSpc>
                </a:pPr>
                <a:r>
                  <a:rPr lang="en-US" sz="1200">
                    <a:solidFill>
                      <a:schemeClr val="bg1"/>
                    </a:solidFill>
                  </a:rPr>
                  <a:t>0</a:t>
                </a:r>
              </a:p>
            </p:txBody>
          </p:sp>
          <p:sp>
            <p:nvSpPr>
              <p:cNvPr id="13" name="TextBox 12">
                <a:extLst>
                  <a:ext uri="{FF2B5EF4-FFF2-40B4-BE49-F238E27FC236}">
                    <a16:creationId xmlns:a16="http://schemas.microsoft.com/office/drawing/2014/main" id="{4807D723-5706-499A-BE3B-73A00BDDF806}"/>
                  </a:ext>
                </a:extLst>
              </p:cNvPr>
              <p:cNvSpPr txBox="1"/>
              <p:nvPr/>
            </p:nvSpPr>
            <p:spPr>
              <a:xfrm>
                <a:off x="122961" y="1945771"/>
                <a:ext cx="789525" cy="285447"/>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r">
                  <a:lnSpc>
                    <a:spcPct val="90000"/>
                  </a:lnSpc>
                </a:pPr>
                <a:r>
                  <a:rPr lang="en-US" sz="1200">
                    <a:solidFill>
                      <a:schemeClr val="bg1"/>
                    </a:solidFill>
                  </a:rPr>
                  <a:t>0</a:t>
                </a:r>
              </a:p>
            </p:txBody>
          </p:sp>
          <p:sp>
            <p:nvSpPr>
              <p:cNvPr id="15" name="TextBox 14">
                <a:extLst>
                  <a:ext uri="{FF2B5EF4-FFF2-40B4-BE49-F238E27FC236}">
                    <a16:creationId xmlns:a16="http://schemas.microsoft.com/office/drawing/2014/main" id="{C7D63D5E-E68C-46B0-9A2C-4F225B9C992E}"/>
                  </a:ext>
                </a:extLst>
              </p:cNvPr>
              <p:cNvSpPr txBox="1"/>
              <p:nvPr/>
            </p:nvSpPr>
            <p:spPr>
              <a:xfrm>
                <a:off x="122961" y="1620994"/>
                <a:ext cx="789525" cy="285447"/>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r">
                  <a:lnSpc>
                    <a:spcPct val="90000"/>
                  </a:lnSpc>
                </a:pPr>
                <a:r>
                  <a:rPr lang="en-US" sz="1200">
                    <a:solidFill>
                      <a:schemeClr val="bg1"/>
                    </a:solidFill>
                  </a:rPr>
                  <a:t>0</a:t>
                </a:r>
              </a:p>
            </p:txBody>
          </p:sp>
          <p:sp>
            <p:nvSpPr>
              <p:cNvPr id="17" name="TextBox 16">
                <a:extLst>
                  <a:ext uri="{FF2B5EF4-FFF2-40B4-BE49-F238E27FC236}">
                    <a16:creationId xmlns:a16="http://schemas.microsoft.com/office/drawing/2014/main" id="{D17C8EF2-30B3-4B8E-AF47-B043E12329BA}"/>
                  </a:ext>
                </a:extLst>
              </p:cNvPr>
              <p:cNvSpPr txBox="1"/>
              <p:nvPr/>
            </p:nvSpPr>
            <p:spPr>
              <a:xfrm>
                <a:off x="122961" y="3894433"/>
                <a:ext cx="789525" cy="285447"/>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r">
                  <a:lnSpc>
                    <a:spcPct val="90000"/>
                  </a:lnSpc>
                </a:pPr>
                <a:r>
                  <a:rPr lang="en-US" sz="1200">
                    <a:solidFill>
                      <a:schemeClr val="bg1"/>
                    </a:solidFill>
                  </a:rPr>
                  <a:t>0</a:t>
                </a:r>
              </a:p>
            </p:txBody>
          </p:sp>
          <p:sp>
            <p:nvSpPr>
              <p:cNvPr id="19" name="TextBox 18">
                <a:extLst>
                  <a:ext uri="{FF2B5EF4-FFF2-40B4-BE49-F238E27FC236}">
                    <a16:creationId xmlns:a16="http://schemas.microsoft.com/office/drawing/2014/main" id="{CC443F26-122B-48A5-860E-E3D5F7A83B0C}"/>
                  </a:ext>
                </a:extLst>
              </p:cNvPr>
              <p:cNvSpPr txBox="1"/>
              <p:nvPr/>
            </p:nvSpPr>
            <p:spPr>
              <a:xfrm>
                <a:off x="122961" y="4219211"/>
                <a:ext cx="789525" cy="285447"/>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r">
                  <a:lnSpc>
                    <a:spcPct val="90000"/>
                  </a:lnSpc>
                </a:pPr>
                <a:r>
                  <a:rPr lang="en-US" sz="1200">
                    <a:solidFill>
                      <a:schemeClr val="bg1"/>
                    </a:solidFill>
                  </a:rPr>
                  <a:t>0</a:t>
                </a:r>
              </a:p>
            </p:txBody>
          </p:sp>
          <p:sp>
            <p:nvSpPr>
              <p:cNvPr id="21" name="TextBox 20">
                <a:extLst>
                  <a:ext uri="{FF2B5EF4-FFF2-40B4-BE49-F238E27FC236}">
                    <a16:creationId xmlns:a16="http://schemas.microsoft.com/office/drawing/2014/main" id="{BF511357-A4C6-4FD7-8FFD-A7DB25C8BD95}"/>
                  </a:ext>
                </a:extLst>
              </p:cNvPr>
              <p:cNvSpPr txBox="1"/>
              <p:nvPr/>
            </p:nvSpPr>
            <p:spPr>
              <a:xfrm>
                <a:off x="122961" y="4543988"/>
                <a:ext cx="789525" cy="285447"/>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r">
                  <a:lnSpc>
                    <a:spcPct val="90000"/>
                  </a:lnSpc>
                </a:pPr>
                <a:r>
                  <a:rPr lang="en-US" sz="1200">
                    <a:solidFill>
                      <a:schemeClr val="bg1"/>
                    </a:solidFill>
                  </a:rPr>
                  <a:t>1</a:t>
                </a:r>
              </a:p>
            </p:txBody>
          </p:sp>
          <p:sp>
            <p:nvSpPr>
              <p:cNvPr id="23" name="TextBox 22">
                <a:extLst>
                  <a:ext uri="{FF2B5EF4-FFF2-40B4-BE49-F238E27FC236}">
                    <a16:creationId xmlns:a16="http://schemas.microsoft.com/office/drawing/2014/main" id="{9DB56F4E-78A0-47D3-ADF3-5B9DAC95A49C}"/>
                  </a:ext>
                </a:extLst>
              </p:cNvPr>
              <p:cNvSpPr txBox="1"/>
              <p:nvPr/>
            </p:nvSpPr>
            <p:spPr>
              <a:xfrm>
                <a:off x="122961" y="4868764"/>
                <a:ext cx="789525" cy="285447"/>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r">
                  <a:lnSpc>
                    <a:spcPct val="90000"/>
                  </a:lnSpc>
                </a:pPr>
                <a:r>
                  <a:rPr lang="en-US" sz="1200">
                    <a:solidFill>
                      <a:schemeClr val="bg1"/>
                    </a:solidFill>
                  </a:rPr>
                  <a:t>0</a:t>
                </a:r>
              </a:p>
            </p:txBody>
          </p:sp>
          <p:sp>
            <p:nvSpPr>
              <p:cNvPr id="25" name="TextBox 24">
                <a:extLst>
                  <a:ext uri="{FF2B5EF4-FFF2-40B4-BE49-F238E27FC236}">
                    <a16:creationId xmlns:a16="http://schemas.microsoft.com/office/drawing/2014/main" id="{0218D346-16B2-4911-AAF1-AF6D0DAA9843}"/>
                  </a:ext>
                </a:extLst>
              </p:cNvPr>
              <p:cNvSpPr txBox="1"/>
              <p:nvPr/>
            </p:nvSpPr>
            <p:spPr>
              <a:xfrm>
                <a:off x="122961" y="5193546"/>
                <a:ext cx="789525" cy="285447"/>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r">
                  <a:lnSpc>
                    <a:spcPct val="90000"/>
                  </a:lnSpc>
                </a:pPr>
                <a:r>
                  <a:rPr lang="en-US" sz="1200">
                    <a:solidFill>
                      <a:schemeClr val="bg1"/>
                    </a:solidFill>
                  </a:rPr>
                  <a:t>0</a:t>
                </a:r>
              </a:p>
            </p:txBody>
          </p:sp>
          <p:cxnSp>
            <p:nvCxnSpPr>
              <p:cNvPr id="320" name="Straight Connector 319">
                <a:extLst>
                  <a:ext uri="{FF2B5EF4-FFF2-40B4-BE49-F238E27FC236}">
                    <a16:creationId xmlns:a16="http://schemas.microsoft.com/office/drawing/2014/main" id="{B2C98677-4BEB-4621-A4F2-2704B8BBAA07}"/>
                  </a:ext>
                </a:extLst>
              </p:cNvPr>
              <p:cNvCxnSpPr>
                <a:cxnSpLocks/>
                <a:stCxn id="22" idx="6"/>
                <a:endCxn id="65" idx="2"/>
              </p:cNvCxnSpPr>
              <p:nvPr/>
            </p:nvCxnSpPr>
            <p:spPr>
              <a:xfrm flipV="1">
                <a:off x="1247944" y="2453579"/>
                <a:ext cx="1535049" cy="59662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28" name="Straight Connector 527">
                <a:extLst>
                  <a:ext uri="{FF2B5EF4-FFF2-40B4-BE49-F238E27FC236}">
                    <a16:creationId xmlns:a16="http://schemas.microsoft.com/office/drawing/2014/main" id="{9E268294-D25C-4C34-A8DD-62F6C84C8248}"/>
                  </a:ext>
                </a:extLst>
              </p:cNvPr>
              <p:cNvCxnSpPr>
                <a:cxnSpLocks/>
                <a:stCxn id="600" idx="6"/>
                <a:endCxn id="55" idx="6"/>
              </p:cNvCxnSpPr>
              <p:nvPr/>
            </p:nvCxnSpPr>
            <p:spPr>
              <a:xfrm flipH="1" flipV="1">
                <a:off x="3076046" y="4738918"/>
                <a:ext cx="1533617" cy="59491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29" name="Straight Connector 528">
                <a:extLst>
                  <a:ext uri="{FF2B5EF4-FFF2-40B4-BE49-F238E27FC236}">
                    <a16:creationId xmlns:a16="http://schemas.microsoft.com/office/drawing/2014/main" id="{5EE5926A-3B71-470F-A575-7687C22C2678}"/>
                  </a:ext>
                </a:extLst>
              </p:cNvPr>
              <p:cNvCxnSpPr>
                <a:cxnSpLocks/>
                <a:stCxn id="601" idx="6"/>
                <a:endCxn id="55" idx="6"/>
              </p:cNvCxnSpPr>
              <p:nvPr/>
            </p:nvCxnSpPr>
            <p:spPr>
              <a:xfrm flipH="1" flipV="1">
                <a:off x="3076046" y="4738918"/>
                <a:ext cx="1533617" cy="26868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0" name="Straight Connector 529">
                <a:extLst>
                  <a:ext uri="{FF2B5EF4-FFF2-40B4-BE49-F238E27FC236}">
                    <a16:creationId xmlns:a16="http://schemas.microsoft.com/office/drawing/2014/main" id="{1E5111D2-520F-4A7D-AC4E-F607AC3013E3}"/>
                  </a:ext>
                </a:extLst>
              </p:cNvPr>
              <p:cNvCxnSpPr>
                <a:cxnSpLocks/>
                <a:stCxn id="602" idx="6"/>
                <a:endCxn id="55" idx="6"/>
              </p:cNvCxnSpPr>
              <p:nvPr/>
            </p:nvCxnSpPr>
            <p:spPr>
              <a:xfrm flipH="1">
                <a:off x="3076046" y="4681369"/>
                <a:ext cx="1533617" cy="5754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1" name="Straight Connector 530">
                <a:extLst>
                  <a:ext uri="{FF2B5EF4-FFF2-40B4-BE49-F238E27FC236}">
                    <a16:creationId xmlns:a16="http://schemas.microsoft.com/office/drawing/2014/main" id="{CAF72B7B-4A45-4147-A738-4A7E9D4185AD}"/>
                  </a:ext>
                </a:extLst>
              </p:cNvPr>
              <p:cNvCxnSpPr>
                <a:cxnSpLocks/>
                <a:stCxn id="603" idx="6"/>
                <a:endCxn id="55" idx="6"/>
              </p:cNvCxnSpPr>
              <p:nvPr/>
            </p:nvCxnSpPr>
            <p:spPr>
              <a:xfrm flipH="1">
                <a:off x="3076046" y="4355136"/>
                <a:ext cx="1533617" cy="38378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2" name="Straight Connector 531">
                <a:extLst>
                  <a:ext uri="{FF2B5EF4-FFF2-40B4-BE49-F238E27FC236}">
                    <a16:creationId xmlns:a16="http://schemas.microsoft.com/office/drawing/2014/main" id="{DAC71A7A-643E-439D-BD39-F052F6AC4E20}"/>
                  </a:ext>
                </a:extLst>
              </p:cNvPr>
              <p:cNvCxnSpPr>
                <a:cxnSpLocks/>
                <a:stCxn id="604" idx="6"/>
                <a:endCxn id="55" idx="6"/>
              </p:cNvCxnSpPr>
              <p:nvPr/>
            </p:nvCxnSpPr>
            <p:spPr>
              <a:xfrm flipH="1">
                <a:off x="3076046" y="4028904"/>
                <a:ext cx="1542306" cy="71001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3" name="Straight Connector 532">
                <a:extLst>
                  <a:ext uri="{FF2B5EF4-FFF2-40B4-BE49-F238E27FC236}">
                    <a16:creationId xmlns:a16="http://schemas.microsoft.com/office/drawing/2014/main" id="{C3EB29B6-EB0B-4602-A6CD-046348FE62A7}"/>
                  </a:ext>
                </a:extLst>
              </p:cNvPr>
              <p:cNvCxnSpPr>
                <a:cxnSpLocks/>
                <a:stCxn id="605" idx="6"/>
                <a:endCxn id="55" idx="6"/>
              </p:cNvCxnSpPr>
              <p:nvPr/>
            </p:nvCxnSpPr>
            <p:spPr>
              <a:xfrm flipH="1">
                <a:off x="3076046" y="3702672"/>
                <a:ext cx="1542307" cy="103624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4" name="Straight Connector 533">
                <a:extLst>
                  <a:ext uri="{FF2B5EF4-FFF2-40B4-BE49-F238E27FC236}">
                    <a16:creationId xmlns:a16="http://schemas.microsoft.com/office/drawing/2014/main" id="{907968F8-1068-4E72-B801-66330F5DA829}"/>
                  </a:ext>
                </a:extLst>
              </p:cNvPr>
              <p:cNvCxnSpPr>
                <a:cxnSpLocks/>
                <a:stCxn id="606" idx="6"/>
                <a:endCxn id="55" idx="6"/>
              </p:cNvCxnSpPr>
              <p:nvPr/>
            </p:nvCxnSpPr>
            <p:spPr>
              <a:xfrm flipH="1">
                <a:off x="3076046" y="3376439"/>
                <a:ext cx="1542307" cy="136247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5" name="Straight Connector 534">
                <a:extLst>
                  <a:ext uri="{FF2B5EF4-FFF2-40B4-BE49-F238E27FC236}">
                    <a16:creationId xmlns:a16="http://schemas.microsoft.com/office/drawing/2014/main" id="{8EEA0342-EE77-48D9-A463-AF76996FC9A9}"/>
                  </a:ext>
                </a:extLst>
              </p:cNvPr>
              <p:cNvCxnSpPr>
                <a:cxnSpLocks/>
                <a:stCxn id="607" idx="6"/>
                <a:endCxn id="55" idx="6"/>
              </p:cNvCxnSpPr>
              <p:nvPr/>
            </p:nvCxnSpPr>
            <p:spPr>
              <a:xfrm flipH="1">
                <a:off x="3076046" y="3050207"/>
                <a:ext cx="1542307" cy="168871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6" name="Straight Connector 535">
                <a:extLst>
                  <a:ext uri="{FF2B5EF4-FFF2-40B4-BE49-F238E27FC236}">
                    <a16:creationId xmlns:a16="http://schemas.microsoft.com/office/drawing/2014/main" id="{9FDA0BF6-A651-4FDC-9A94-591B3F8BF5B3}"/>
                  </a:ext>
                </a:extLst>
              </p:cNvPr>
              <p:cNvCxnSpPr>
                <a:cxnSpLocks/>
                <a:stCxn id="608" idx="6"/>
                <a:endCxn id="55" idx="6"/>
              </p:cNvCxnSpPr>
              <p:nvPr/>
            </p:nvCxnSpPr>
            <p:spPr>
              <a:xfrm flipH="1">
                <a:off x="3076046" y="2723975"/>
                <a:ext cx="1542307" cy="201494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7" name="Straight Connector 536">
                <a:extLst>
                  <a:ext uri="{FF2B5EF4-FFF2-40B4-BE49-F238E27FC236}">
                    <a16:creationId xmlns:a16="http://schemas.microsoft.com/office/drawing/2014/main" id="{C7F58611-20C9-4786-B14D-7E98649D34C9}"/>
                  </a:ext>
                </a:extLst>
              </p:cNvPr>
              <p:cNvCxnSpPr>
                <a:cxnSpLocks/>
                <a:stCxn id="609" idx="6"/>
                <a:endCxn id="55" idx="6"/>
              </p:cNvCxnSpPr>
              <p:nvPr/>
            </p:nvCxnSpPr>
            <p:spPr>
              <a:xfrm flipH="1">
                <a:off x="3076046" y="2397742"/>
                <a:ext cx="1542307" cy="234117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8" name="Straight Connector 537">
                <a:extLst>
                  <a:ext uri="{FF2B5EF4-FFF2-40B4-BE49-F238E27FC236}">
                    <a16:creationId xmlns:a16="http://schemas.microsoft.com/office/drawing/2014/main" id="{51F0BD90-9DD0-4561-BDFE-33FCBF6F1718}"/>
                  </a:ext>
                </a:extLst>
              </p:cNvPr>
              <p:cNvCxnSpPr>
                <a:cxnSpLocks/>
                <a:stCxn id="610" idx="6"/>
                <a:endCxn id="55" idx="6"/>
              </p:cNvCxnSpPr>
              <p:nvPr/>
            </p:nvCxnSpPr>
            <p:spPr>
              <a:xfrm flipH="1">
                <a:off x="3076046" y="2071510"/>
                <a:ext cx="1550995" cy="266740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9" name="Straight Connector 538">
                <a:extLst>
                  <a:ext uri="{FF2B5EF4-FFF2-40B4-BE49-F238E27FC236}">
                    <a16:creationId xmlns:a16="http://schemas.microsoft.com/office/drawing/2014/main" id="{E8125993-8B8C-4E26-B788-6EFDBCFB0081}"/>
                  </a:ext>
                </a:extLst>
              </p:cNvPr>
              <p:cNvCxnSpPr>
                <a:cxnSpLocks/>
                <a:stCxn id="611" idx="6"/>
                <a:endCxn id="55" idx="6"/>
              </p:cNvCxnSpPr>
              <p:nvPr/>
            </p:nvCxnSpPr>
            <p:spPr>
              <a:xfrm flipH="1">
                <a:off x="3076046" y="1745280"/>
                <a:ext cx="1550996" cy="299363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0" name="Straight Connector 539">
                <a:extLst>
                  <a:ext uri="{FF2B5EF4-FFF2-40B4-BE49-F238E27FC236}">
                    <a16:creationId xmlns:a16="http://schemas.microsoft.com/office/drawing/2014/main" id="{392152A1-AFF6-414C-AE6D-C752F5EE6581}"/>
                  </a:ext>
                </a:extLst>
              </p:cNvPr>
              <p:cNvCxnSpPr>
                <a:cxnSpLocks/>
                <a:stCxn id="600" idx="6"/>
                <a:endCxn id="57" idx="6"/>
              </p:cNvCxnSpPr>
              <p:nvPr/>
            </p:nvCxnSpPr>
            <p:spPr>
              <a:xfrm flipH="1" flipV="1">
                <a:off x="3076046" y="4281850"/>
                <a:ext cx="1533617" cy="105198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1" name="Straight Connector 540">
                <a:extLst>
                  <a:ext uri="{FF2B5EF4-FFF2-40B4-BE49-F238E27FC236}">
                    <a16:creationId xmlns:a16="http://schemas.microsoft.com/office/drawing/2014/main" id="{7F5C439D-9C78-4D6D-BC57-99C3D209FFA3}"/>
                  </a:ext>
                </a:extLst>
              </p:cNvPr>
              <p:cNvCxnSpPr>
                <a:cxnSpLocks/>
                <a:stCxn id="601" idx="6"/>
                <a:endCxn id="57" idx="6"/>
              </p:cNvCxnSpPr>
              <p:nvPr/>
            </p:nvCxnSpPr>
            <p:spPr>
              <a:xfrm flipH="1" flipV="1">
                <a:off x="3076046" y="4281850"/>
                <a:ext cx="1533617" cy="72575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2" name="Straight Connector 541">
                <a:extLst>
                  <a:ext uri="{FF2B5EF4-FFF2-40B4-BE49-F238E27FC236}">
                    <a16:creationId xmlns:a16="http://schemas.microsoft.com/office/drawing/2014/main" id="{D3681A71-158E-47B9-92D5-9AB81ADF0A6F}"/>
                  </a:ext>
                </a:extLst>
              </p:cNvPr>
              <p:cNvCxnSpPr>
                <a:cxnSpLocks/>
                <a:stCxn id="602" idx="6"/>
                <a:endCxn id="57" idx="6"/>
              </p:cNvCxnSpPr>
              <p:nvPr/>
            </p:nvCxnSpPr>
            <p:spPr>
              <a:xfrm flipH="1" flipV="1">
                <a:off x="3076046" y="4281850"/>
                <a:ext cx="1533617" cy="39951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3" name="Straight Connector 542">
                <a:extLst>
                  <a:ext uri="{FF2B5EF4-FFF2-40B4-BE49-F238E27FC236}">
                    <a16:creationId xmlns:a16="http://schemas.microsoft.com/office/drawing/2014/main" id="{EAF603A6-8109-4E70-998B-089305A5B028}"/>
                  </a:ext>
                </a:extLst>
              </p:cNvPr>
              <p:cNvCxnSpPr>
                <a:cxnSpLocks/>
                <a:stCxn id="603" idx="6"/>
                <a:endCxn id="57" idx="6"/>
              </p:cNvCxnSpPr>
              <p:nvPr/>
            </p:nvCxnSpPr>
            <p:spPr>
              <a:xfrm flipH="1" flipV="1">
                <a:off x="3076046" y="4281850"/>
                <a:ext cx="1533617" cy="7328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4" name="Straight Connector 543">
                <a:extLst>
                  <a:ext uri="{FF2B5EF4-FFF2-40B4-BE49-F238E27FC236}">
                    <a16:creationId xmlns:a16="http://schemas.microsoft.com/office/drawing/2014/main" id="{24909178-45A9-4AFE-ADBC-12CAE0F24153}"/>
                  </a:ext>
                </a:extLst>
              </p:cNvPr>
              <p:cNvCxnSpPr>
                <a:cxnSpLocks/>
                <a:stCxn id="604" idx="6"/>
                <a:endCxn id="57" idx="6"/>
              </p:cNvCxnSpPr>
              <p:nvPr/>
            </p:nvCxnSpPr>
            <p:spPr>
              <a:xfrm flipH="1">
                <a:off x="3076046" y="4028904"/>
                <a:ext cx="1542306" cy="25294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5" name="Straight Connector 544">
                <a:extLst>
                  <a:ext uri="{FF2B5EF4-FFF2-40B4-BE49-F238E27FC236}">
                    <a16:creationId xmlns:a16="http://schemas.microsoft.com/office/drawing/2014/main" id="{9517D913-9681-4C34-A669-8C29FBAF170E}"/>
                  </a:ext>
                </a:extLst>
              </p:cNvPr>
              <p:cNvCxnSpPr>
                <a:cxnSpLocks/>
                <a:stCxn id="605" idx="6"/>
                <a:endCxn id="57" idx="6"/>
              </p:cNvCxnSpPr>
              <p:nvPr/>
            </p:nvCxnSpPr>
            <p:spPr>
              <a:xfrm flipH="1">
                <a:off x="3076046" y="3702672"/>
                <a:ext cx="1542307" cy="57917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6" name="Straight Connector 545">
                <a:extLst>
                  <a:ext uri="{FF2B5EF4-FFF2-40B4-BE49-F238E27FC236}">
                    <a16:creationId xmlns:a16="http://schemas.microsoft.com/office/drawing/2014/main" id="{F9CF52A3-D8AE-4B0F-8CF2-0009B8533844}"/>
                  </a:ext>
                </a:extLst>
              </p:cNvPr>
              <p:cNvCxnSpPr>
                <a:cxnSpLocks/>
                <a:stCxn id="606" idx="6"/>
                <a:endCxn id="57" idx="6"/>
              </p:cNvCxnSpPr>
              <p:nvPr/>
            </p:nvCxnSpPr>
            <p:spPr>
              <a:xfrm flipH="1">
                <a:off x="3076046" y="3376439"/>
                <a:ext cx="1542307" cy="90541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7" name="Straight Connector 546">
                <a:extLst>
                  <a:ext uri="{FF2B5EF4-FFF2-40B4-BE49-F238E27FC236}">
                    <a16:creationId xmlns:a16="http://schemas.microsoft.com/office/drawing/2014/main" id="{AF0AFB90-99E5-479F-AC2E-1645379C2A6C}"/>
                  </a:ext>
                </a:extLst>
              </p:cNvPr>
              <p:cNvCxnSpPr>
                <a:cxnSpLocks/>
                <a:stCxn id="607" idx="6"/>
                <a:endCxn id="57" idx="6"/>
              </p:cNvCxnSpPr>
              <p:nvPr/>
            </p:nvCxnSpPr>
            <p:spPr>
              <a:xfrm flipH="1">
                <a:off x="3076046" y="3050207"/>
                <a:ext cx="1542307" cy="123164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8" name="Straight Connector 547">
                <a:extLst>
                  <a:ext uri="{FF2B5EF4-FFF2-40B4-BE49-F238E27FC236}">
                    <a16:creationId xmlns:a16="http://schemas.microsoft.com/office/drawing/2014/main" id="{DFDC214C-512E-4A4A-878E-D4ADFE9A8F2F}"/>
                  </a:ext>
                </a:extLst>
              </p:cNvPr>
              <p:cNvCxnSpPr>
                <a:cxnSpLocks/>
                <a:stCxn id="608" idx="6"/>
                <a:endCxn id="57" idx="6"/>
              </p:cNvCxnSpPr>
              <p:nvPr/>
            </p:nvCxnSpPr>
            <p:spPr>
              <a:xfrm flipH="1">
                <a:off x="3076046" y="2723975"/>
                <a:ext cx="1542307" cy="155787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9" name="Straight Connector 548">
                <a:extLst>
                  <a:ext uri="{FF2B5EF4-FFF2-40B4-BE49-F238E27FC236}">
                    <a16:creationId xmlns:a16="http://schemas.microsoft.com/office/drawing/2014/main" id="{9AD82F72-4757-491E-AD30-685D865E0E4C}"/>
                  </a:ext>
                </a:extLst>
              </p:cNvPr>
              <p:cNvCxnSpPr>
                <a:cxnSpLocks/>
                <a:stCxn id="609" idx="6"/>
                <a:endCxn id="57" idx="6"/>
              </p:cNvCxnSpPr>
              <p:nvPr/>
            </p:nvCxnSpPr>
            <p:spPr>
              <a:xfrm flipH="1">
                <a:off x="3076046" y="2397742"/>
                <a:ext cx="1542307" cy="188410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50" name="Straight Connector 549">
                <a:extLst>
                  <a:ext uri="{FF2B5EF4-FFF2-40B4-BE49-F238E27FC236}">
                    <a16:creationId xmlns:a16="http://schemas.microsoft.com/office/drawing/2014/main" id="{A472C02B-C803-466B-8B25-629DA177F146}"/>
                  </a:ext>
                </a:extLst>
              </p:cNvPr>
              <p:cNvCxnSpPr>
                <a:cxnSpLocks/>
                <a:stCxn id="610" idx="6"/>
                <a:endCxn id="57" idx="6"/>
              </p:cNvCxnSpPr>
              <p:nvPr/>
            </p:nvCxnSpPr>
            <p:spPr>
              <a:xfrm flipH="1">
                <a:off x="3076046" y="2071510"/>
                <a:ext cx="1550995" cy="221034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51" name="Straight Connector 550">
                <a:extLst>
                  <a:ext uri="{FF2B5EF4-FFF2-40B4-BE49-F238E27FC236}">
                    <a16:creationId xmlns:a16="http://schemas.microsoft.com/office/drawing/2014/main" id="{E2F6F8EC-0212-4332-9254-B162D8DB0088}"/>
                  </a:ext>
                </a:extLst>
              </p:cNvPr>
              <p:cNvCxnSpPr>
                <a:cxnSpLocks/>
                <a:stCxn id="611" idx="6"/>
                <a:endCxn id="57" idx="6"/>
              </p:cNvCxnSpPr>
              <p:nvPr/>
            </p:nvCxnSpPr>
            <p:spPr>
              <a:xfrm flipH="1">
                <a:off x="3076046" y="1745280"/>
                <a:ext cx="1550996" cy="253657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52" name="Straight Connector 551">
                <a:extLst>
                  <a:ext uri="{FF2B5EF4-FFF2-40B4-BE49-F238E27FC236}">
                    <a16:creationId xmlns:a16="http://schemas.microsoft.com/office/drawing/2014/main" id="{77D4C7B1-0C6C-469F-9681-A1E9E19073E8}"/>
                  </a:ext>
                </a:extLst>
              </p:cNvPr>
              <p:cNvCxnSpPr>
                <a:cxnSpLocks/>
                <a:stCxn id="600" idx="6"/>
                <a:endCxn id="59" idx="6"/>
              </p:cNvCxnSpPr>
              <p:nvPr/>
            </p:nvCxnSpPr>
            <p:spPr>
              <a:xfrm flipH="1" flipV="1">
                <a:off x="3076046" y="3824782"/>
                <a:ext cx="1533617" cy="150905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53" name="Straight Connector 552">
                <a:extLst>
                  <a:ext uri="{FF2B5EF4-FFF2-40B4-BE49-F238E27FC236}">
                    <a16:creationId xmlns:a16="http://schemas.microsoft.com/office/drawing/2014/main" id="{8E33BDAA-A6CE-44F7-B563-F530D3ECD7A6}"/>
                  </a:ext>
                </a:extLst>
              </p:cNvPr>
              <p:cNvCxnSpPr>
                <a:cxnSpLocks/>
                <a:stCxn id="601" idx="6"/>
                <a:endCxn id="59" idx="6"/>
              </p:cNvCxnSpPr>
              <p:nvPr/>
            </p:nvCxnSpPr>
            <p:spPr>
              <a:xfrm flipH="1" flipV="1">
                <a:off x="3076046" y="3824782"/>
                <a:ext cx="1533617" cy="118281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54" name="Straight Connector 553">
                <a:extLst>
                  <a:ext uri="{FF2B5EF4-FFF2-40B4-BE49-F238E27FC236}">
                    <a16:creationId xmlns:a16="http://schemas.microsoft.com/office/drawing/2014/main" id="{A3421CAA-AB34-4215-8B64-EE81BBA23AAD}"/>
                  </a:ext>
                </a:extLst>
              </p:cNvPr>
              <p:cNvCxnSpPr>
                <a:cxnSpLocks/>
                <a:stCxn id="602" idx="6"/>
                <a:endCxn id="59" idx="6"/>
              </p:cNvCxnSpPr>
              <p:nvPr/>
            </p:nvCxnSpPr>
            <p:spPr>
              <a:xfrm flipH="1" flipV="1">
                <a:off x="3076046" y="3824782"/>
                <a:ext cx="1533617" cy="85658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55" name="Straight Connector 554">
                <a:extLst>
                  <a:ext uri="{FF2B5EF4-FFF2-40B4-BE49-F238E27FC236}">
                    <a16:creationId xmlns:a16="http://schemas.microsoft.com/office/drawing/2014/main" id="{1D8DC317-5740-49D8-A79C-571B5E927D0B}"/>
                  </a:ext>
                </a:extLst>
              </p:cNvPr>
              <p:cNvCxnSpPr>
                <a:cxnSpLocks/>
                <a:stCxn id="603" idx="6"/>
                <a:endCxn id="59" idx="6"/>
              </p:cNvCxnSpPr>
              <p:nvPr/>
            </p:nvCxnSpPr>
            <p:spPr>
              <a:xfrm flipH="1" flipV="1">
                <a:off x="3076046" y="3824782"/>
                <a:ext cx="1533617" cy="53035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56" name="Straight Connector 555">
                <a:extLst>
                  <a:ext uri="{FF2B5EF4-FFF2-40B4-BE49-F238E27FC236}">
                    <a16:creationId xmlns:a16="http://schemas.microsoft.com/office/drawing/2014/main" id="{641C78CD-1FEB-46BC-9536-4D9DF2E513C9}"/>
                  </a:ext>
                </a:extLst>
              </p:cNvPr>
              <p:cNvCxnSpPr>
                <a:cxnSpLocks/>
                <a:stCxn id="604" idx="6"/>
                <a:endCxn id="59" idx="6"/>
              </p:cNvCxnSpPr>
              <p:nvPr/>
            </p:nvCxnSpPr>
            <p:spPr>
              <a:xfrm flipH="1" flipV="1">
                <a:off x="3076046" y="3824782"/>
                <a:ext cx="1542306" cy="20412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57" name="Straight Connector 556">
                <a:extLst>
                  <a:ext uri="{FF2B5EF4-FFF2-40B4-BE49-F238E27FC236}">
                    <a16:creationId xmlns:a16="http://schemas.microsoft.com/office/drawing/2014/main" id="{F3CDCC62-7181-4481-8413-BC9F359D6F37}"/>
                  </a:ext>
                </a:extLst>
              </p:cNvPr>
              <p:cNvCxnSpPr>
                <a:cxnSpLocks/>
                <a:stCxn id="605" idx="6"/>
                <a:endCxn id="59" idx="6"/>
              </p:cNvCxnSpPr>
              <p:nvPr/>
            </p:nvCxnSpPr>
            <p:spPr>
              <a:xfrm flipH="1">
                <a:off x="3076046" y="3702672"/>
                <a:ext cx="1542307" cy="12211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58" name="Straight Connector 557">
                <a:extLst>
                  <a:ext uri="{FF2B5EF4-FFF2-40B4-BE49-F238E27FC236}">
                    <a16:creationId xmlns:a16="http://schemas.microsoft.com/office/drawing/2014/main" id="{793C9854-E1E7-468D-B6DE-F0A6DC52E8E2}"/>
                  </a:ext>
                </a:extLst>
              </p:cNvPr>
              <p:cNvCxnSpPr>
                <a:cxnSpLocks/>
                <a:stCxn id="606" idx="6"/>
                <a:endCxn id="59" idx="6"/>
              </p:cNvCxnSpPr>
              <p:nvPr/>
            </p:nvCxnSpPr>
            <p:spPr>
              <a:xfrm flipH="1">
                <a:off x="3076046" y="3376439"/>
                <a:ext cx="1542307" cy="44834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59" name="Straight Connector 558">
                <a:extLst>
                  <a:ext uri="{FF2B5EF4-FFF2-40B4-BE49-F238E27FC236}">
                    <a16:creationId xmlns:a16="http://schemas.microsoft.com/office/drawing/2014/main" id="{54C8C96E-B813-4A44-9D4E-1C6F49D02D16}"/>
                  </a:ext>
                </a:extLst>
              </p:cNvPr>
              <p:cNvCxnSpPr>
                <a:cxnSpLocks/>
                <a:stCxn id="607" idx="6"/>
                <a:endCxn id="59" idx="6"/>
              </p:cNvCxnSpPr>
              <p:nvPr/>
            </p:nvCxnSpPr>
            <p:spPr>
              <a:xfrm flipH="1">
                <a:off x="3076046" y="3050207"/>
                <a:ext cx="1542307" cy="77457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60" name="Straight Connector 559">
                <a:extLst>
                  <a:ext uri="{FF2B5EF4-FFF2-40B4-BE49-F238E27FC236}">
                    <a16:creationId xmlns:a16="http://schemas.microsoft.com/office/drawing/2014/main" id="{CCE42C37-EA20-494A-BAF2-9FB6865DB572}"/>
                  </a:ext>
                </a:extLst>
              </p:cNvPr>
              <p:cNvCxnSpPr>
                <a:cxnSpLocks/>
                <a:stCxn id="608" idx="6"/>
                <a:endCxn id="59" idx="6"/>
              </p:cNvCxnSpPr>
              <p:nvPr/>
            </p:nvCxnSpPr>
            <p:spPr>
              <a:xfrm flipH="1">
                <a:off x="3076046" y="2723975"/>
                <a:ext cx="1542307" cy="110080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61" name="Straight Connector 560">
                <a:extLst>
                  <a:ext uri="{FF2B5EF4-FFF2-40B4-BE49-F238E27FC236}">
                    <a16:creationId xmlns:a16="http://schemas.microsoft.com/office/drawing/2014/main" id="{77E24FBF-A72C-4748-8688-C312F0CD26C3}"/>
                  </a:ext>
                </a:extLst>
              </p:cNvPr>
              <p:cNvCxnSpPr>
                <a:cxnSpLocks/>
                <a:stCxn id="609" idx="6"/>
                <a:endCxn id="59" idx="6"/>
              </p:cNvCxnSpPr>
              <p:nvPr/>
            </p:nvCxnSpPr>
            <p:spPr>
              <a:xfrm flipH="1">
                <a:off x="3076046" y="2397742"/>
                <a:ext cx="1542307" cy="142704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62" name="Straight Connector 561">
                <a:extLst>
                  <a:ext uri="{FF2B5EF4-FFF2-40B4-BE49-F238E27FC236}">
                    <a16:creationId xmlns:a16="http://schemas.microsoft.com/office/drawing/2014/main" id="{CACE7979-00AB-4DE5-8CD6-9CD910E17960}"/>
                  </a:ext>
                </a:extLst>
              </p:cNvPr>
              <p:cNvCxnSpPr>
                <a:cxnSpLocks/>
                <a:stCxn id="610" idx="6"/>
                <a:endCxn id="59" idx="6"/>
              </p:cNvCxnSpPr>
              <p:nvPr/>
            </p:nvCxnSpPr>
            <p:spPr>
              <a:xfrm flipH="1">
                <a:off x="3076046" y="2071510"/>
                <a:ext cx="1550995" cy="175327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63" name="Straight Connector 562">
                <a:extLst>
                  <a:ext uri="{FF2B5EF4-FFF2-40B4-BE49-F238E27FC236}">
                    <a16:creationId xmlns:a16="http://schemas.microsoft.com/office/drawing/2014/main" id="{F06FE6BB-06C7-40C8-98CA-95C2BA7C09D9}"/>
                  </a:ext>
                </a:extLst>
              </p:cNvPr>
              <p:cNvCxnSpPr>
                <a:cxnSpLocks/>
                <a:stCxn id="611" idx="6"/>
                <a:endCxn id="59" idx="6"/>
              </p:cNvCxnSpPr>
              <p:nvPr/>
            </p:nvCxnSpPr>
            <p:spPr>
              <a:xfrm flipH="1">
                <a:off x="3076046" y="1745280"/>
                <a:ext cx="1550996" cy="207950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64" name="Straight Connector 563">
                <a:extLst>
                  <a:ext uri="{FF2B5EF4-FFF2-40B4-BE49-F238E27FC236}">
                    <a16:creationId xmlns:a16="http://schemas.microsoft.com/office/drawing/2014/main" id="{AACFD3D6-CCA6-4F86-A083-C5CFAA1B9483}"/>
                  </a:ext>
                </a:extLst>
              </p:cNvPr>
              <p:cNvCxnSpPr>
                <a:cxnSpLocks/>
                <a:stCxn id="600" idx="6"/>
                <a:endCxn id="61" idx="6"/>
              </p:cNvCxnSpPr>
              <p:nvPr/>
            </p:nvCxnSpPr>
            <p:spPr>
              <a:xfrm flipH="1" flipV="1">
                <a:off x="3076046" y="3367715"/>
                <a:ext cx="1533617" cy="196611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65" name="Straight Connector 564">
                <a:extLst>
                  <a:ext uri="{FF2B5EF4-FFF2-40B4-BE49-F238E27FC236}">
                    <a16:creationId xmlns:a16="http://schemas.microsoft.com/office/drawing/2014/main" id="{A987B66F-7D12-434E-8223-E761CDEFD454}"/>
                  </a:ext>
                </a:extLst>
              </p:cNvPr>
              <p:cNvCxnSpPr>
                <a:cxnSpLocks/>
                <a:stCxn id="601" idx="6"/>
                <a:endCxn id="61" idx="6"/>
              </p:cNvCxnSpPr>
              <p:nvPr/>
            </p:nvCxnSpPr>
            <p:spPr>
              <a:xfrm flipH="1" flipV="1">
                <a:off x="3076046" y="3367715"/>
                <a:ext cx="1533617" cy="163988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66" name="Straight Connector 565">
                <a:extLst>
                  <a:ext uri="{FF2B5EF4-FFF2-40B4-BE49-F238E27FC236}">
                    <a16:creationId xmlns:a16="http://schemas.microsoft.com/office/drawing/2014/main" id="{F67EF811-C6EE-4CE8-B976-BBEEFCF90E98}"/>
                  </a:ext>
                </a:extLst>
              </p:cNvPr>
              <p:cNvCxnSpPr>
                <a:cxnSpLocks/>
                <a:stCxn id="602" idx="6"/>
                <a:endCxn id="61" idx="6"/>
              </p:cNvCxnSpPr>
              <p:nvPr/>
            </p:nvCxnSpPr>
            <p:spPr>
              <a:xfrm flipH="1" flipV="1">
                <a:off x="3076046" y="3367715"/>
                <a:ext cx="1533617" cy="131365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67" name="Straight Connector 566">
                <a:extLst>
                  <a:ext uri="{FF2B5EF4-FFF2-40B4-BE49-F238E27FC236}">
                    <a16:creationId xmlns:a16="http://schemas.microsoft.com/office/drawing/2014/main" id="{97833DA4-2B76-4D6F-9F7D-D6C90784269F}"/>
                  </a:ext>
                </a:extLst>
              </p:cNvPr>
              <p:cNvCxnSpPr>
                <a:cxnSpLocks/>
                <a:stCxn id="603" idx="6"/>
                <a:endCxn id="61" idx="6"/>
              </p:cNvCxnSpPr>
              <p:nvPr/>
            </p:nvCxnSpPr>
            <p:spPr>
              <a:xfrm flipH="1" flipV="1">
                <a:off x="3076046" y="3367715"/>
                <a:ext cx="1533617" cy="98742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68" name="Straight Connector 567">
                <a:extLst>
                  <a:ext uri="{FF2B5EF4-FFF2-40B4-BE49-F238E27FC236}">
                    <a16:creationId xmlns:a16="http://schemas.microsoft.com/office/drawing/2014/main" id="{7A8D2475-21C8-4A63-BFDE-D4F946AC0AB8}"/>
                  </a:ext>
                </a:extLst>
              </p:cNvPr>
              <p:cNvCxnSpPr>
                <a:cxnSpLocks/>
                <a:stCxn id="604" idx="6"/>
                <a:endCxn id="61" idx="6"/>
              </p:cNvCxnSpPr>
              <p:nvPr/>
            </p:nvCxnSpPr>
            <p:spPr>
              <a:xfrm flipH="1" flipV="1">
                <a:off x="3076046" y="3367715"/>
                <a:ext cx="1542306" cy="66118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69" name="Straight Connector 568">
                <a:extLst>
                  <a:ext uri="{FF2B5EF4-FFF2-40B4-BE49-F238E27FC236}">
                    <a16:creationId xmlns:a16="http://schemas.microsoft.com/office/drawing/2014/main" id="{9C11BF4F-42A7-45AD-976E-032960832626}"/>
                  </a:ext>
                </a:extLst>
              </p:cNvPr>
              <p:cNvCxnSpPr>
                <a:cxnSpLocks/>
                <a:stCxn id="605" idx="6"/>
                <a:endCxn id="61" idx="6"/>
              </p:cNvCxnSpPr>
              <p:nvPr/>
            </p:nvCxnSpPr>
            <p:spPr>
              <a:xfrm flipH="1" flipV="1">
                <a:off x="3076046" y="3367715"/>
                <a:ext cx="1542307" cy="33495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70" name="Straight Connector 569">
                <a:extLst>
                  <a:ext uri="{FF2B5EF4-FFF2-40B4-BE49-F238E27FC236}">
                    <a16:creationId xmlns:a16="http://schemas.microsoft.com/office/drawing/2014/main" id="{F83F92D6-9340-4C01-B8EF-451D9B408FE4}"/>
                  </a:ext>
                </a:extLst>
              </p:cNvPr>
              <p:cNvCxnSpPr>
                <a:cxnSpLocks/>
                <a:stCxn id="606" idx="6"/>
                <a:endCxn id="61" idx="6"/>
              </p:cNvCxnSpPr>
              <p:nvPr/>
            </p:nvCxnSpPr>
            <p:spPr>
              <a:xfrm flipH="1" flipV="1">
                <a:off x="3076046" y="3367715"/>
                <a:ext cx="1542307" cy="872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71" name="Straight Connector 570">
                <a:extLst>
                  <a:ext uri="{FF2B5EF4-FFF2-40B4-BE49-F238E27FC236}">
                    <a16:creationId xmlns:a16="http://schemas.microsoft.com/office/drawing/2014/main" id="{566A1DDC-7E75-4C3C-907E-28B3A9CA43F4}"/>
                  </a:ext>
                </a:extLst>
              </p:cNvPr>
              <p:cNvCxnSpPr>
                <a:cxnSpLocks/>
                <a:stCxn id="607" idx="6"/>
                <a:endCxn id="61" idx="6"/>
              </p:cNvCxnSpPr>
              <p:nvPr/>
            </p:nvCxnSpPr>
            <p:spPr>
              <a:xfrm flipH="1">
                <a:off x="3076046" y="3050207"/>
                <a:ext cx="1542307" cy="31750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72" name="Straight Connector 571">
                <a:extLst>
                  <a:ext uri="{FF2B5EF4-FFF2-40B4-BE49-F238E27FC236}">
                    <a16:creationId xmlns:a16="http://schemas.microsoft.com/office/drawing/2014/main" id="{7C7175DC-10B8-4937-AC7C-6275BA60B6D1}"/>
                  </a:ext>
                </a:extLst>
              </p:cNvPr>
              <p:cNvCxnSpPr>
                <a:cxnSpLocks/>
                <a:stCxn id="608" idx="6"/>
                <a:endCxn id="61" idx="6"/>
              </p:cNvCxnSpPr>
              <p:nvPr/>
            </p:nvCxnSpPr>
            <p:spPr>
              <a:xfrm flipH="1">
                <a:off x="3076046" y="2723975"/>
                <a:ext cx="1542307" cy="64374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73" name="Straight Connector 572">
                <a:extLst>
                  <a:ext uri="{FF2B5EF4-FFF2-40B4-BE49-F238E27FC236}">
                    <a16:creationId xmlns:a16="http://schemas.microsoft.com/office/drawing/2014/main" id="{2BC0A31C-82C3-4F06-9768-08FB82A94669}"/>
                  </a:ext>
                </a:extLst>
              </p:cNvPr>
              <p:cNvCxnSpPr>
                <a:cxnSpLocks/>
                <a:stCxn id="609" idx="6"/>
                <a:endCxn id="61" idx="6"/>
              </p:cNvCxnSpPr>
              <p:nvPr/>
            </p:nvCxnSpPr>
            <p:spPr>
              <a:xfrm flipH="1">
                <a:off x="3076046" y="2397742"/>
                <a:ext cx="1542307" cy="96997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74" name="Straight Connector 573">
                <a:extLst>
                  <a:ext uri="{FF2B5EF4-FFF2-40B4-BE49-F238E27FC236}">
                    <a16:creationId xmlns:a16="http://schemas.microsoft.com/office/drawing/2014/main" id="{05749D0C-EB0F-44A1-83FD-73D9AE275F0A}"/>
                  </a:ext>
                </a:extLst>
              </p:cNvPr>
              <p:cNvCxnSpPr>
                <a:cxnSpLocks/>
                <a:stCxn id="609" idx="6"/>
                <a:endCxn id="61" idx="6"/>
              </p:cNvCxnSpPr>
              <p:nvPr/>
            </p:nvCxnSpPr>
            <p:spPr>
              <a:xfrm flipH="1">
                <a:off x="3076046" y="2397742"/>
                <a:ext cx="1542307" cy="96997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75" name="Straight Connector 574">
                <a:extLst>
                  <a:ext uri="{FF2B5EF4-FFF2-40B4-BE49-F238E27FC236}">
                    <a16:creationId xmlns:a16="http://schemas.microsoft.com/office/drawing/2014/main" id="{7955A5B4-BBD3-495B-8C8A-1B931CA4831B}"/>
                  </a:ext>
                </a:extLst>
              </p:cNvPr>
              <p:cNvCxnSpPr>
                <a:cxnSpLocks/>
                <a:stCxn id="610" idx="6"/>
                <a:endCxn id="61" idx="6"/>
              </p:cNvCxnSpPr>
              <p:nvPr/>
            </p:nvCxnSpPr>
            <p:spPr>
              <a:xfrm flipH="1">
                <a:off x="3076046" y="2071510"/>
                <a:ext cx="1550995" cy="129620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76" name="Straight Connector 575">
                <a:extLst>
                  <a:ext uri="{FF2B5EF4-FFF2-40B4-BE49-F238E27FC236}">
                    <a16:creationId xmlns:a16="http://schemas.microsoft.com/office/drawing/2014/main" id="{9DC0FE8D-8F07-4F6B-BD99-066D0B6EEE58}"/>
                  </a:ext>
                </a:extLst>
              </p:cNvPr>
              <p:cNvCxnSpPr>
                <a:cxnSpLocks/>
                <a:stCxn id="611" idx="6"/>
                <a:endCxn id="61" idx="6"/>
              </p:cNvCxnSpPr>
              <p:nvPr/>
            </p:nvCxnSpPr>
            <p:spPr>
              <a:xfrm flipH="1">
                <a:off x="3076046" y="1745280"/>
                <a:ext cx="1550996" cy="162243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77" name="Straight Connector 576">
                <a:extLst>
                  <a:ext uri="{FF2B5EF4-FFF2-40B4-BE49-F238E27FC236}">
                    <a16:creationId xmlns:a16="http://schemas.microsoft.com/office/drawing/2014/main" id="{CEEC7089-1EB0-4F1F-9DF8-DDF9C0A06F20}"/>
                  </a:ext>
                </a:extLst>
              </p:cNvPr>
              <p:cNvCxnSpPr>
                <a:cxnSpLocks/>
                <a:stCxn id="600" idx="6"/>
                <a:endCxn id="63" idx="6"/>
              </p:cNvCxnSpPr>
              <p:nvPr/>
            </p:nvCxnSpPr>
            <p:spPr>
              <a:xfrm flipH="1" flipV="1">
                <a:off x="3076046" y="2910647"/>
                <a:ext cx="1533617" cy="242318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78" name="Straight Connector 577">
                <a:extLst>
                  <a:ext uri="{FF2B5EF4-FFF2-40B4-BE49-F238E27FC236}">
                    <a16:creationId xmlns:a16="http://schemas.microsoft.com/office/drawing/2014/main" id="{9AA2F49D-D77C-4231-96AB-3C1390ACC597}"/>
                  </a:ext>
                </a:extLst>
              </p:cNvPr>
              <p:cNvCxnSpPr>
                <a:cxnSpLocks/>
                <a:stCxn id="601" idx="6"/>
                <a:endCxn id="63" idx="6"/>
              </p:cNvCxnSpPr>
              <p:nvPr/>
            </p:nvCxnSpPr>
            <p:spPr>
              <a:xfrm flipH="1" flipV="1">
                <a:off x="3076046" y="2910647"/>
                <a:ext cx="1533617" cy="209695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79" name="Straight Connector 578">
                <a:extLst>
                  <a:ext uri="{FF2B5EF4-FFF2-40B4-BE49-F238E27FC236}">
                    <a16:creationId xmlns:a16="http://schemas.microsoft.com/office/drawing/2014/main" id="{B2DE35BE-B44D-4E5F-A86D-B69891840696}"/>
                  </a:ext>
                </a:extLst>
              </p:cNvPr>
              <p:cNvCxnSpPr>
                <a:cxnSpLocks/>
                <a:endCxn id="63" idx="6"/>
              </p:cNvCxnSpPr>
              <p:nvPr/>
            </p:nvCxnSpPr>
            <p:spPr>
              <a:xfrm flipH="1" flipV="1">
                <a:off x="3076046" y="2910647"/>
                <a:ext cx="1562810" cy="176406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0" name="Straight Connector 579">
                <a:extLst>
                  <a:ext uri="{FF2B5EF4-FFF2-40B4-BE49-F238E27FC236}">
                    <a16:creationId xmlns:a16="http://schemas.microsoft.com/office/drawing/2014/main" id="{C59E3E0A-9EB3-4085-8F77-48E2E6DE1DDF}"/>
                  </a:ext>
                </a:extLst>
              </p:cNvPr>
              <p:cNvCxnSpPr>
                <a:cxnSpLocks/>
                <a:stCxn id="603" idx="6"/>
                <a:endCxn id="63" idx="6"/>
              </p:cNvCxnSpPr>
              <p:nvPr/>
            </p:nvCxnSpPr>
            <p:spPr>
              <a:xfrm flipH="1" flipV="1">
                <a:off x="3076046" y="2910647"/>
                <a:ext cx="1533617" cy="144448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1" name="Straight Connector 580">
                <a:extLst>
                  <a:ext uri="{FF2B5EF4-FFF2-40B4-BE49-F238E27FC236}">
                    <a16:creationId xmlns:a16="http://schemas.microsoft.com/office/drawing/2014/main" id="{B63A048C-27F2-4646-AB18-0B7D1D487C17}"/>
                  </a:ext>
                </a:extLst>
              </p:cNvPr>
              <p:cNvCxnSpPr>
                <a:cxnSpLocks/>
                <a:stCxn id="604" idx="6"/>
                <a:endCxn id="63" idx="6"/>
              </p:cNvCxnSpPr>
              <p:nvPr/>
            </p:nvCxnSpPr>
            <p:spPr>
              <a:xfrm flipH="1" flipV="1">
                <a:off x="3076046" y="2910647"/>
                <a:ext cx="1542306" cy="111825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2" name="Straight Connector 581">
                <a:extLst>
                  <a:ext uri="{FF2B5EF4-FFF2-40B4-BE49-F238E27FC236}">
                    <a16:creationId xmlns:a16="http://schemas.microsoft.com/office/drawing/2014/main" id="{DDE9343C-5C19-4CAB-8983-EA924E085D60}"/>
                  </a:ext>
                </a:extLst>
              </p:cNvPr>
              <p:cNvCxnSpPr>
                <a:cxnSpLocks/>
                <a:stCxn id="605" idx="6"/>
                <a:endCxn id="63" idx="6"/>
              </p:cNvCxnSpPr>
              <p:nvPr/>
            </p:nvCxnSpPr>
            <p:spPr>
              <a:xfrm flipH="1" flipV="1">
                <a:off x="3076046" y="2910647"/>
                <a:ext cx="1542307" cy="79202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3" name="Straight Connector 582">
                <a:extLst>
                  <a:ext uri="{FF2B5EF4-FFF2-40B4-BE49-F238E27FC236}">
                    <a16:creationId xmlns:a16="http://schemas.microsoft.com/office/drawing/2014/main" id="{58D1E7C2-5C04-4DA0-B550-4C6CC5C07E18}"/>
                  </a:ext>
                </a:extLst>
              </p:cNvPr>
              <p:cNvCxnSpPr>
                <a:cxnSpLocks/>
                <a:stCxn id="606" idx="6"/>
                <a:endCxn id="63" idx="6"/>
              </p:cNvCxnSpPr>
              <p:nvPr/>
            </p:nvCxnSpPr>
            <p:spPr>
              <a:xfrm flipH="1" flipV="1">
                <a:off x="3076046" y="2910647"/>
                <a:ext cx="1542307" cy="46579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4" name="Straight Connector 583">
                <a:extLst>
                  <a:ext uri="{FF2B5EF4-FFF2-40B4-BE49-F238E27FC236}">
                    <a16:creationId xmlns:a16="http://schemas.microsoft.com/office/drawing/2014/main" id="{78302A22-AC8B-4BDF-AFF8-42F81CC14DA4}"/>
                  </a:ext>
                </a:extLst>
              </p:cNvPr>
              <p:cNvCxnSpPr>
                <a:cxnSpLocks/>
                <a:stCxn id="607" idx="6"/>
                <a:endCxn id="63" idx="6"/>
              </p:cNvCxnSpPr>
              <p:nvPr/>
            </p:nvCxnSpPr>
            <p:spPr>
              <a:xfrm flipH="1" flipV="1">
                <a:off x="3076046" y="2910647"/>
                <a:ext cx="1542307" cy="13956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5" name="Straight Connector 584">
                <a:extLst>
                  <a:ext uri="{FF2B5EF4-FFF2-40B4-BE49-F238E27FC236}">
                    <a16:creationId xmlns:a16="http://schemas.microsoft.com/office/drawing/2014/main" id="{6DEC3B0C-8FF2-441E-931F-3005ACD0BDAF}"/>
                  </a:ext>
                </a:extLst>
              </p:cNvPr>
              <p:cNvCxnSpPr>
                <a:cxnSpLocks/>
                <a:stCxn id="608" idx="6"/>
                <a:endCxn id="63" idx="6"/>
              </p:cNvCxnSpPr>
              <p:nvPr/>
            </p:nvCxnSpPr>
            <p:spPr>
              <a:xfrm flipH="1">
                <a:off x="3076046" y="2723975"/>
                <a:ext cx="1542307" cy="18667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6" name="Straight Connector 585">
                <a:extLst>
                  <a:ext uri="{FF2B5EF4-FFF2-40B4-BE49-F238E27FC236}">
                    <a16:creationId xmlns:a16="http://schemas.microsoft.com/office/drawing/2014/main" id="{5E8C2CDD-B0CA-4600-A2CE-0FCB13392AAB}"/>
                  </a:ext>
                </a:extLst>
              </p:cNvPr>
              <p:cNvCxnSpPr>
                <a:cxnSpLocks/>
                <a:stCxn id="609" idx="6"/>
                <a:endCxn id="63" idx="6"/>
              </p:cNvCxnSpPr>
              <p:nvPr/>
            </p:nvCxnSpPr>
            <p:spPr>
              <a:xfrm flipH="1">
                <a:off x="3076046" y="2397742"/>
                <a:ext cx="1542307" cy="51290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7" name="Straight Connector 586">
                <a:extLst>
                  <a:ext uri="{FF2B5EF4-FFF2-40B4-BE49-F238E27FC236}">
                    <a16:creationId xmlns:a16="http://schemas.microsoft.com/office/drawing/2014/main" id="{1F824BBA-2D1C-449B-B132-CDE6F75448FE}"/>
                  </a:ext>
                </a:extLst>
              </p:cNvPr>
              <p:cNvCxnSpPr>
                <a:cxnSpLocks/>
                <a:stCxn id="610" idx="6"/>
                <a:endCxn id="63" idx="6"/>
              </p:cNvCxnSpPr>
              <p:nvPr/>
            </p:nvCxnSpPr>
            <p:spPr>
              <a:xfrm flipH="1">
                <a:off x="3076046" y="2071510"/>
                <a:ext cx="1550995" cy="83913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8" name="Straight Connector 587">
                <a:extLst>
                  <a:ext uri="{FF2B5EF4-FFF2-40B4-BE49-F238E27FC236}">
                    <a16:creationId xmlns:a16="http://schemas.microsoft.com/office/drawing/2014/main" id="{1AFDCE91-589C-4A79-BBD8-5D2E433B753F}"/>
                  </a:ext>
                </a:extLst>
              </p:cNvPr>
              <p:cNvCxnSpPr>
                <a:cxnSpLocks/>
                <a:stCxn id="611" idx="6"/>
                <a:endCxn id="63" idx="6"/>
              </p:cNvCxnSpPr>
              <p:nvPr/>
            </p:nvCxnSpPr>
            <p:spPr>
              <a:xfrm flipH="1">
                <a:off x="3076046" y="1745280"/>
                <a:ext cx="1550996" cy="116536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9" name="Straight Connector 588">
                <a:extLst>
                  <a:ext uri="{FF2B5EF4-FFF2-40B4-BE49-F238E27FC236}">
                    <a16:creationId xmlns:a16="http://schemas.microsoft.com/office/drawing/2014/main" id="{BA2D900D-07F7-4E49-879B-D760892E6DD9}"/>
                  </a:ext>
                </a:extLst>
              </p:cNvPr>
              <p:cNvCxnSpPr>
                <a:cxnSpLocks/>
                <a:stCxn id="600" idx="6"/>
                <a:endCxn id="65" idx="6"/>
              </p:cNvCxnSpPr>
              <p:nvPr/>
            </p:nvCxnSpPr>
            <p:spPr>
              <a:xfrm flipH="1" flipV="1">
                <a:off x="3076046" y="2453579"/>
                <a:ext cx="1533617" cy="288025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90" name="Straight Connector 589">
                <a:extLst>
                  <a:ext uri="{FF2B5EF4-FFF2-40B4-BE49-F238E27FC236}">
                    <a16:creationId xmlns:a16="http://schemas.microsoft.com/office/drawing/2014/main" id="{690EAA8A-20D7-4717-BA0F-36A5DF697943}"/>
                  </a:ext>
                </a:extLst>
              </p:cNvPr>
              <p:cNvCxnSpPr>
                <a:cxnSpLocks/>
                <a:stCxn id="601" idx="6"/>
                <a:endCxn id="65" idx="6"/>
              </p:cNvCxnSpPr>
              <p:nvPr/>
            </p:nvCxnSpPr>
            <p:spPr>
              <a:xfrm flipH="1" flipV="1">
                <a:off x="3076046" y="2453579"/>
                <a:ext cx="1533617" cy="255402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91" name="Straight Connector 590">
                <a:extLst>
                  <a:ext uri="{FF2B5EF4-FFF2-40B4-BE49-F238E27FC236}">
                    <a16:creationId xmlns:a16="http://schemas.microsoft.com/office/drawing/2014/main" id="{E4B7BC20-9071-4ECD-A0CA-33B22F5AE31A}"/>
                  </a:ext>
                </a:extLst>
              </p:cNvPr>
              <p:cNvCxnSpPr>
                <a:cxnSpLocks/>
                <a:stCxn id="602" idx="6"/>
                <a:endCxn id="65" idx="6"/>
              </p:cNvCxnSpPr>
              <p:nvPr/>
            </p:nvCxnSpPr>
            <p:spPr>
              <a:xfrm flipH="1" flipV="1">
                <a:off x="3076046" y="2453579"/>
                <a:ext cx="1533617" cy="222779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92" name="Straight Connector 591">
                <a:extLst>
                  <a:ext uri="{FF2B5EF4-FFF2-40B4-BE49-F238E27FC236}">
                    <a16:creationId xmlns:a16="http://schemas.microsoft.com/office/drawing/2014/main" id="{078997C6-F912-458D-9B5B-600C7C4595BB}"/>
                  </a:ext>
                </a:extLst>
              </p:cNvPr>
              <p:cNvCxnSpPr>
                <a:cxnSpLocks/>
                <a:stCxn id="603" idx="6"/>
                <a:endCxn id="65" idx="6"/>
              </p:cNvCxnSpPr>
              <p:nvPr/>
            </p:nvCxnSpPr>
            <p:spPr>
              <a:xfrm flipH="1" flipV="1">
                <a:off x="3076046" y="2453579"/>
                <a:ext cx="1533617" cy="190155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93" name="Straight Connector 592">
                <a:extLst>
                  <a:ext uri="{FF2B5EF4-FFF2-40B4-BE49-F238E27FC236}">
                    <a16:creationId xmlns:a16="http://schemas.microsoft.com/office/drawing/2014/main" id="{74D4A1AB-8766-42AE-BB68-963B684CD268}"/>
                  </a:ext>
                </a:extLst>
              </p:cNvPr>
              <p:cNvCxnSpPr>
                <a:cxnSpLocks/>
                <a:stCxn id="604" idx="6"/>
                <a:endCxn id="65" idx="6"/>
              </p:cNvCxnSpPr>
              <p:nvPr/>
            </p:nvCxnSpPr>
            <p:spPr>
              <a:xfrm flipH="1" flipV="1">
                <a:off x="3076046" y="2453579"/>
                <a:ext cx="1542306" cy="157532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94" name="Straight Connector 593">
                <a:extLst>
                  <a:ext uri="{FF2B5EF4-FFF2-40B4-BE49-F238E27FC236}">
                    <a16:creationId xmlns:a16="http://schemas.microsoft.com/office/drawing/2014/main" id="{D424F8BB-15BF-4765-B813-843F4409BF6F}"/>
                  </a:ext>
                </a:extLst>
              </p:cNvPr>
              <p:cNvCxnSpPr>
                <a:cxnSpLocks/>
                <a:stCxn id="605" idx="6"/>
                <a:endCxn id="65" idx="6"/>
              </p:cNvCxnSpPr>
              <p:nvPr/>
            </p:nvCxnSpPr>
            <p:spPr>
              <a:xfrm flipH="1" flipV="1">
                <a:off x="3076046" y="2453579"/>
                <a:ext cx="1542307" cy="124909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95" name="Straight Connector 594">
                <a:extLst>
                  <a:ext uri="{FF2B5EF4-FFF2-40B4-BE49-F238E27FC236}">
                    <a16:creationId xmlns:a16="http://schemas.microsoft.com/office/drawing/2014/main" id="{BDE5745F-FB01-4300-90A3-5518AD27F792}"/>
                  </a:ext>
                </a:extLst>
              </p:cNvPr>
              <p:cNvCxnSpPr>
                <a:cxnSpLocks/>
                <a:stCxn id="606" idx="6"/>
                <a:endCxn id="65" idx="6"/>
              </p:cNvCxnSpPr>
              <p:nvPr/>
            </p:nvCxnSpPr>
            <p:spPr>
              <a:xfrm flipH="1" flipV="1">
                <a:off x="3076046" y="2453579"/>
                <a:ext cx="1542307" cy="92286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96" name="Straight Connector 595">
                <a:extLst>
                  <a:ext uri="{FF2B5EF4-FFF2-40B4-BE49-F238E27FC236}">
                    <a16:creationId xmlns:a16="http://schemas.microsoft.com/office/drawing/2014/main" id="{6CA3150F-07E9-465F-8C62-D99D95073E6F}"/>
                  </a:ext>
                </a:extLst>
              </p:cNvPr>
              <p:cNvCxnSpPr>
                <a:cxnSpLocks/>
                <a:stCxn id="608" idx="6"/>
                <a:endCxn id="65" idx="6"/>
              </p:cNvCxnSpPr>
              <p:nvPr/>
            </p:nvCxnSpPr>
            <p:spPr>
              <a:xfrm flipH="1" flipV="1">
                <a:off x="3076046" y="2453579"/>
                <a:ext cx="1542307" cy="27039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97" name="Straight Connector 596">
                <a:extLst>
                  <a:ext uri="{FF2B5EF4-FFF2-40B4-BE49-F238E27FC236}">
                    <a16:creationId xmlns:a16="http://schemas.microsoft.com/office/drawing/2014/main" id="{23591ABB-57D1-4E1C-AA55-5023A3D15FA0}"/>
                  </a:ext>
                </a:extLst>
              </p:cNvPr>
              <p:cNvCxnSpPr>
                <a:cxnSpLocks/>
                <a:stCxn id="609" idx="6"/>
                <a:endCxn id="65" idx="6"/>
              </p:cNvCxnSpPr>
              <p:nvPr/>
            </p:nvCxnSpPr>
            <p:spPr>
              <a:xfrm flipH="1">
                <a:off x="3076046" y="2397742"/>
                <a:ext cx="1542307" cy="5583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98" name="Straight Connector 597">
                <a:extLst>
                  <a:ext uri="{FF2B5EF4-FFF2-40B4-BE49-F238E27FC236}">
                    <a16:creationId xmlns:a16="http://schemas.microsoft.com/office/drawing/2014/main" id="{710571C8-C4DF-403F-8C70-7FF720D96EC2}"/>
                  </a:ext>
                </a:extLst>
              </p:cNvPr>
              <p:cNvCxnSpPr>
                <a:cxnSpLocks/>
                <a:stCxn id="610" idx="6"/>
                <a:endCxn id="65" idx="6"/>
              </p:cNvCxnSpPr>
              <p:nvPr/>
            </p:nvCxnSpPr>
            <p:spPr>
              <a:xfrm flipH="1">
                <a:off x="3076046" y="2071510"/>
                <a:ext cx="1550995" cy="38206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99" name="Straight Connector 598">
                <a:extLst>
                  <a:ext uri="{FF2B5EF4-FFF2-40B4-BE49-F238E27FC236}">
                    <a16:creationId xmlns:a16="http://schemas.microsoft.com/office/drawing/2014/main" id="{B9B02652-FE09-49DF-A976-B44309E707DF}"/>
                  </a:ext>
                </a:extLst>
              </p:cNvPr>
              <p:cNvCxnSpPr>
                <a:cxnSpLocks/>
                <a:stCxn id="611" idx="6"/>
                <a:endCxn id="65" idx="6"/>
              </p:cNvCxnSpPr>
              <p:nvPr/>
            </p:nvCxnSpPr>
            <p:spPr>
              <a:xfrm flipH="1">
                <a:off x="3076046" y="1745280"/>
                <a:ext cx="1550996" cy="70829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600" name="Google Shape;219;p33">
                <a:extLst>
                  <a:ext uri="{FF2B5EF4-FFF2-40B4-BE49-F238E27FC236}">
                    <a16:creationId xmlns:a16="http://schemas.microsoft.com/office/drawing/2014/main" id="{5FE74B17-2FC1-42DC-86A6-776342AD7ABC}"/>
                  </a:ext>
                </a:extLst>
              </p:cNvPr>
              <p:cNvSpPr/>
              <p:nvPr/>
            </p:nvSpPr>
            <p:spPr>
              <a:xfrm flipH="1">
                <a:off x="4609663" y="5207004"/>
                <a:ext cx="293053" cy="253658"/>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601" name="Google Shape;219;p33">
                <a:extLst>
                  <a:ext uri="{FF2B5EF4-FFF2-40B4-BE49-F238E27FC236}">
                    <a16:creationId xmlns:a16="http://schemas.microsoft.com/office/drawing/2014/main" id="{993A7618-29FD-4856-B7D4-0A63211EB1DB}"/>
                  </a:ext>
                </a:extLst>
              </p:cNvPr>
              <p:cNvSpPr/>
              <p:nvPr/>
            </p:nvSpPr>
            <p:spPr>
              <a:xfrm flipH="1">
                <a:off x="4609663" y="4880773"/>
                <a:ext cx="293051" cy="253656"/>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602" name="Google Shape;219;p33">
                <a:extLst>
                  <a:ext uri="{FF2B5EF4-FFF2-40B4-BE49-F238E27FC236}">
                    <a16:creationId xmlns:a16="http://schemas.microsoft.com/office/drawing/2014/main" id="{D284402B-B489-40F1-9781-42145473D7CE}"/>
                  </a:ext>
                </a:extLst>
              </p:cNvPr>
              <p:cNvSpPr/>
              <p:nvPr/>
            </p:nvSpPr>
            <p:spPr>
              <a:xfrm flipH="1">
                <a:off x="4609663" y="4554540"/>
                <a:ext cx="293053" cy="253658"/>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603" name="Google Shape;219;p33">
                <a:extLst>
                  <a:ext uri="{FF2B5EF4-FFF2-40B4-BE49-F238E27FC236}">
                    <a16:creationId xmlns:a16="http://schemas.microsoft.com/office/drawing/2014/main" id="{241D4D81-CE60-479B-B552-7076E28C402F}"/>
                  </a:ext>
                </a:extLst>
              </p:cNvPr>
              <p:cNvSpPr/>
              <p:nvPr/>
            </p:nvSpPr>
            <p:spPr>
              <a:xfrm flipH="1">
                <a:off x="4609663" y="4228307"/>
                <a:ext cx="293053" cy="253658"/>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604" name="Google Shape;219;p33">
                <a:extLst>
                  <a:ext uri="{FF2B5EF4-FFF2-40B4-BE49-F238E27FC236}">
                    <a16:creationId xmlns:a16="http://schemas.microsoft.com/office/drawing/2014/main" id="{E8D1B0B7-0F47-4D99-BB8A-2DB26ABC1003}"/>
                  </a:ext>
                </a:extLst>
              </p:cNvPr>
              <p:cNvSpPr/>
              <p:nvPr/>
            </p:nvSpPr>
            <p:spPr>
              <a:xfrm flipH="1">
                <a:off x="4618352" y="3902075"/>
                <a:ext cx="293053" cy="253658"/>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605" name="Google Shape;219;p33">
                <a:extLst>
                  <a:ext uri="{FF2B5EF4-FFF2-40B4-BE49-F238E27FC236}">
                    <a16:creationId xmlns:a16="http://schemas.microsoft.com/office/drawing/2014/main" id="{EDCF9D9B-8F89-40E4-B02D-5E23252E6ED3}"/>
                  </a:ext>
                </a:extLst>
              </p:cNvPr>
              <p:cNvSpPr/>
              <p:nvPr/>
            </p:nvSpPr>
            <p:spPr>
              <a:xfrm flipH="1">
                <a:off x="4618353" y="3575843"/>
                <a:ext cx="293052" cy="253657"/>
              </a:xfrm>
              <a:prstGeom prst="ellipse">
                <a:avLst/>
              </a:prstGeom>
              <a:solidFill>
                <a:schemeClr val="tx2">
                  <a:lumMod val="75000"/>
                </a:schemeClr>
              </a:solidFill>
              <a:ln w="28575" cap="flat" cmpd="sng">
                <a:solidFill>
                  <a:schemeClr val="bg1">
                    <a:lumMod val="95000"/>
                    <a:lumOff val="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606" name="Google Shape;219;p33">
                <a:extLst>
                  <a:ext uri="{FF2B5EF4-FFF2-40B4-BE49-F238E27FC236}">
                    <a16:creationId xmlns:a16="http://schemas.microsoft.com/office/drawing/2014/main" id="{5AFE410C-ABCA-4B66-9F44-00878F5B9978}"/>
                  </a:ext>
                </a:extLst>
              </p:cNvPr>
              <p:cNvSpPr/>
              <p:nvPr/>
            </p:nvSpPr>
            <p:spPr>
              <a:xfrm flipH="1">
                <a:off x="4618353" y="3249610"/>
                <a:ext cx="293053" cy="253658"/>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607" name="Google Shape;219;p33">
                <a:extLst>
                  <a:ext uri="{FF2B5EF4-FFF2-40B4-BE49-F238E27FC236}">
                    <a16:creationId xmlns:a16="http://schemas.microsoft.com/office/drawing/2014/main" id="{3DB8C067-3E50-478C-A0C5-5027DF1040DD}"/>
                  </a:ext>
                </a:extLst>
              </p:cNvPr>
              <p:cNvSpPr/>
              <p:nvPr/>
            </p:nvSpPr>
            <p:spPr>
              <a:xfrm flipH="1">
                <a:off x="4618353" y="2923379"/>
                <a:ext cx="293051" cy="253656"/>
              </a:xfrm>
              <a:prstGeom prst="ellipse">
                <a:avLst/>
              </a:prstGeom>
              <a:solidFill>
                <a:srgbClr val="E7FFBE"/>
              </a:solidFill>
              <a:ln w="12700" cap="flat" cmpd="sng">
                <a:solidFill>
                  <a:schemeClr val="tx1">
                    <a:lumMod val="50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608" name="Google Shape;219;p33">
                <a:extLst>
                  <a:ext uri="{FF2B5EF4-FFF2-40B4-BE49-F238E27FC236}">
                    <a16:creationId xmlns:a16="http://schemas.microsoft.com/office/drawing/2014/main" id="{DB69E608-9C4F-4EF2-9265-ED6F55E4F7A7}"/>
                  </a:ext>
                </a:extLst>
              </p:cNvPr>
              <p:cNvSpPr/>
              <p:nvPr/>
            </p:nvSpPr>
            <p:spPr>
              <a:xfrm flipH="1">
                <a:off x="4618353" y="2597146"/>
                <a:ext cx="293053" cy="253658"/>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609" name="Google Shape;219;p33">
                <a:extLst>
                  <a:ext uri="{FF2B5EF4-FFF2-40B4-BE49-F238E27FC236}">
                    <a16:creationId xmlns:a16="http://schemas.microsoft.com/office/drawing/2014/main" id="{D3C718F4-8B43-40E3-BD3B-D30A7E1277AD}"/>
                  </a:ext>
                </a:extLst>
              </p:cNvPr>
              <p:cNvSpPr/>
              <p:nvPr/>
            </p:nvSpPr>
            <p:spPr>
              <a:xfrm flipH="1">
                <a:off x="4618353" y="2270913"/>
                <a:ext cx="293053" cy="253658"/>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610" name="Google Shape;219;p33">
                <a:extLst>
                  <a:ext uri="{FF2B5EF4-FFF2-40B4-BE49-F238E27FC236}">
                    <a16:creationId xmlns:a16="http://schemas.microsoft.com/office/drawing/2014/main" id="{756730DC-84D5-4B1B-8DDC-26597D9C4348}"/>
                  </a:ext>
                </a:extLst>
              </p:cNvPr>
              <p:cNvSpPr/>
              <p:nvPr/>
            </p:nvSpPr>
            <p:spPr>
              <a:xfrm flipH="1">
                <a:off x="4627041" y="1944681"/>
                <a:ext cx="293053" cy="253658"/>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611" name="Google Shape;219;p33">
                <a:extLst>
                  <a:ext uri="{FF2B5EF4-FFF2-40B4-BE49-F238E27FC236}">
                    <a16:creationId xmlns:a16="http://schemas.microsoft.com/office/drawing/2014/main" id="{D9B92884-EA2B-4A32-93CE-132264B6D896}"/>
                  </a:ext>
                </a:extLst>
              </p:cNvPr>
              <p:cNvSpPr/>
              <p:nvPr/>
            </p:nvSpPr>
            <p:spPr>
              <a:xfrm flipH="1">
                <a:off x="4627042" y="1618451"/>
                <a:ext cx="293052" cy="253657"/>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cxnSp>
            <p:nvCxnSpPr>
              <p:cNvPr id="629" name="Straight Connector 628">
                <a:extLst>
                  <a:ext uri="{FF2B5EF4-FFF2-40B4-BE49-F238E27FC236}">
                    <a16:creationId xmlns:a16="http://schemas.microsoft.com/office/drawing/2014/main" id="{B476DACF-9DD6-453D-A33E-F34C4F0271E0}"/>
                  </a:ext>
                </a:extLst>
              </p:cNvPr>
              <p:cNvCxnSpPr>
                <a:cxnSpLocks/>
                <a:stCxn id="607" idx="6"/>
                <a:endCxn id="65" idx="6"/>
              </p:cNvCxnSpPr>
              <p:nvPr/>
            </p:nvCxnSpPr>
            <p:spPr>
              <a:xfrm flipH="1" flipV="1">
                <a:off x="3076046" y="2453579"/>
                <a:ext cx="1542307" cy="59662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55" name="Google Shape;219;p33">
                <a:extLst>
                  <a:ext uri="{FF2B5EF4-FFF2-40B4-BE49-F238E27FC236}">
                    <a16:creationId xmlns:a16="http://schemas.microsoft.com/office/drawing/2014/main" id="{47A19769-EF15-4F37-A57A-4061A07F1DCE}"/>
                  </a:ext>
                </a:extLst>
              </p:cNvPr>
              <p:cNvSpPr/>
              <p:nvPr/>
            </p:nvSpPr>
            <p:spPr>
              <a:xfrm>
                <a:off x="2782993" y="4612089"/>
                <a:ext cx="293053" cy="253658"/>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57" name="Google Shape;219;p33">
                <a:extLst>
                  <a:ext uri="{FF2B5EF4-FFF2-40B4-BE49-F238E27FC236}">
                    <a16:creationId xmlns:a16="http://schemas.microsoft.com/office/drawing/2014/main" id="{E91CCBA9-13E3-42B3-84A2-80B6A69A4000}"/>
                  </a:ext>
                </a:extLst>
              </p:cNvPr>
              <p:cNvSpPr/>
              <p:nvPr/>
            </p:nvSpPr>
            <p:spPr>
              <a:xfrm>
                <a:off x="2782993" y="4155021"/>
                <a:ext cx="293053" cy="253658"/>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59" name="Google Shape;219;p33">
                <a:extLst>
                  <a:ext uri="{FF2B5EF4-FFF2-40B4-BE49-F238E27FC236}">
                    <a16:creationId xmlns:a16="http://schemas.microsoft.com/office/drawing/2014/main" id="{B4CD93E3-CF83-496F-8753-C3542A8F3D9B}"/>
                  </a:ext>
                </a:extLst>
              </p:cNvPr>
              <p:cNvSpPr/>
              <p:nvPr/>
            </p:nvSpPr>
            <p:spPr>
              <a:xfrm>
                <a:off x="2782993" y="3697953"/>
                <a:ext cx="293053" cy="253658"/>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61" name="Google Shape;219;p33">
                <a:extLst>
                  <a:ext uri="{FF2B5EF4-FFF2-40B4-BE49-F238E27FC236}">
                    <a16:creationId xmlns:a16="http://schemas.microsoft.com/office/drawing/2014/main" id="{7D3479EC-5A84-463B-9640-4C39AC639AD1}"/>
                  </a:ext>
                </a:extLst>
              </p:cNvPr>
              <p:cNvSpPr/>
              <p:nvPr/>
            </p:nvSpPr>
            <p:spPr>
              <a:xfrm>
                <a:off x="2782993" y="3240886"/>
                <a:ext cx="293053" cy="253658"/>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63" name="Google Shape;219;p33">
                <a:extLst>
                  <a:ext uri="{FF2B5EF4-FFF2-40B4-BE49-F238E27FC236}">
                    <a16:creationId xmlns:a16="http://schemas.microsoft.com/office/drawing/2014/main" id="{3C3A8175-CB71-4C7C-9B04-5CD3345F3505}"/>
                  </a:ext>
                </a:extLst>
              </p:cNvPr>
              <p:cNvSpPr/>
              <p:nvPr/>
            </p:nvSpPr>
            <p:spPr>
              <a:xfrm>
                <a:off x="2782993" y="2783818"/>
                <a:ext cx="293053" cy="253658"/>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65" name="Google Shape;219;p33">
                <a:extLst>
                  <a:ext uri="{FF2B5EF4-FFF2-40B4-BE49-F238E27FC236}">
                    <a16:creationId xmlns:a16="http://schemas.microsoft.com/office/drawing/2014/main" id="{03D81F53-5025-4DE3-9DAE-2E0129C4F7F0}"/>
                  </a:ext>
                </a:extLst>
              </p:cNvPr>
              <p:cNvSpPr/>
              <p:nvPr/>
            </p:nvSpPr>
            <p:spPr>
              <a:xfrm>
                <a:off x="2782993" y="2326750"/>
                <a:ext cx="293053" cy="253658"/>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grpSp>
      </p:grpSp>
      <p:sp>
        <p:nvSpPr>
          <p:cNvPr id="788" name="Rectangle 787">
            <a:extLst>
              <a:ext uri="{FF2B5EF4-FFF2-40B4-BE49-F238E27FC236}">
                <a16:creationId xmlns:a16="http://schemas.microsoft.com/office/drawing/2014/main" id="{CB596E44-664B-4A68-AB1A-9376CF251B46}"/>
              </a:ext>
            </a:extLst>
          </p:cNvPr>
          <p:cNvSpPr/>
          <p:nvPr/>
        </p:nvSpPr>
        <p:spPr>
          <a:xfrm>
            <a:off x="839583" y="1379042"/>
            <a:ext cx="1174249" cy="482612"/>
          </a:xfrm>
          <a:prstGeom prst="rect">
            <a:avLst/>
          </a:prstGeom>
          <a:solidFill>
            <a:schemeClr val="tx2"/>
          </a:solidFill>
          <a:ln w="2857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FFFFFF"/>
                </a:solidFill>
                <a:effectLst/>
                <a:uLnTx/>
                <a:uFillTx/>
                <a:latin typeface="Trebuchet MS"/>
                <a:ea typeface="+mn-ea"/>
                <a:cs typeface="+mn-cs"/>
              </a:rPr>
              <a:t>입력</a:t>
            </a:r>
          </a:p>
        </p:txBody>
      </p:sp>
      <p:sp>
        <p:nvSpPr>
          <p:cNvPr id="790" name="Rectangle 789">
            <a:extLst>
              <a:ext uri="{FF2B5EF4-FFF2-40B4-BE49-F238E27FC236}">
                <a16:creationId xmlns:a16="http://schemas.microsoft.com/office/drawing/2014/main" id="{466B0ED8-8C97-4E11-9DBE-EC7B4BCE574A}"/>
              </a:ext>
            </a:extLst>
          </p:cNvPr>
          <p:cNvSpPr/>
          <p:nvPr/>
        </p:nvSpPr>
        <p:spPr>
          <a:xfrm>
            <a:off x="4173348" y="1379042"/>
            <a:ext cx="1174249" cy="482612"/>
          </a:xfrm>
          <a:prstGeom prst="rect">
            <a:avLst/>
          </a:prstGeom>
          <a:solidFill>
            <a:schemeClr val="tx2"/>
          </a:solidFill>
          <a:ln w="2857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FFFFFF"/>
                </a:solidFill>
                <a:effectLst/>
                <a:uLnTx/>
                <a:uFillTx/>
                <a:latin typeface="Trebuchet MS"/>
                <a:ea typeface="+mn-ea"/>
                <a:cs typeface="+mn-cs"/>
              </a:rPr>
              <a:t>출력</a:t>
            </a:r>
          </a:p>
        </p:txBody>
      </p:sp>
    </p:spTree>
    <p:extLst>
      <p:ext uri="{BB962C8B-B14F-4D97-AF65-F5344CB8AC3E}">
        <p14:creationId xmlns:p14="http://schemas.microsoft.com/office/powerpoint/2010/main" val="9862047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a:xfrm>
            <a:off x="498348" y="403007"/>
            <a:ext cx="9976104" cy="590931"/>
          </a:xfrm>
        </p:spPr>
        <p:txBody>
          <a:bodyPr/>
          <a:lstStyle/>
          <a:p>
            <a:r>
              <a:rPr lang="en-US" sz="3200" b="1" dirty="0" err="1"/>
              <a:t>단어에서</a:t>
            </a:r>
            <a:r>
              <a:rPr lang="en-US" sz="3200" b="1" dirty="0"/>
              <a:t> </a:t>
            </a:r>
            <a:r>
              <a:rPr lang="en-US" sz="3200" b="1" dirty="0" err="1"/>
              <a:t>숫자로</a:t>
            </a:r>
            <a:endParaRPr lang="en-US" sz="3200" b="1" dirty="0"/>
          </a:p>
        </p:txBody>
      </p:sp>
      <p:sp>
        <p:nvSpPr>
          <p:cNvPr id="3" name="Scroll: Vertical 2">
            <a:extLst>
              <a:ext uri="{FF2B5EF4-FFF2-40B4-BE49-F238E27FC236}">
                <a16:creationId xmlns:a16="http://schemas.microsoft.com/office/drawing/2014/main" id="{42E02F80-2BAC-46A7-ADF3-3FEC8DAC1254}"/>
              </a:ext>
            </a:extLst>
          </p:cNvPr>
          <p:cNvSpPr/>
          <p:nvPr/>
        </p:nvSpPr>
        <p:spPr>
          <a:xfrm>
            <a:off x="5991225" y="1657350"/>
            <a:ext cx="4124325" cy="3771900"/>
          </a:xfrm>
          <a:prstGeom prst="verticalScroll">
            <a:avLst>
              <a:gd name="adj" fmla="val 6500"/>
            </a:avLst>
          </a:prstGeom>
          <a:solidFill>
            <a:srgbClr val="EDE1A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t"/>
          <a:lstStyle/>
          <a:p>
            <a:pPr algn="ctr"/>
            <a:endParaRPr lang="en-US"/>
          </a:p>
          <a:p>
            <a:pPr algn="ctr"/>
            <a:r>
              <a:rPr lang="en-US" sz="2400">
                <a:solidFill>
                  <a:schemeClr val="bg1"/>
                </a:solidFill>
                <a:latin typeface="Algerian" panose="020B0604020202020204" pitchFamily="82" charset="0"/>
              </a:rPr>
              <a:t>더 큰 사전</a:t>
            </a:r>
          </a:p>
          <a:p>
            <a:pPr algn="ctr"/>
            <a:endParaRPr lang="en-US" sz="2400">
              <a:solidFill>
                <a:schemeClr val="bg1"/>
              </a:solidFill>
              <a:latin typeface="Algerian" panose="020B0604020202020204" pitchFamily="82" charset="0"/>
            </a:endParaRPr>
          </a:p>
        </p:txBody>
      </p:sp>
      <p:sp>
        <p:nvSpPr>
          <p:cNvPr id="5" name="TextBox 4">
            <a:extLst>
              <a:ext uri="{FF2B5EF4-FFF2-40B4-BE49-F238E27FC236}">
                <a16:creationId xmlns:a16="http://schemas.microsoft.com/office/drawing/2014/main" id="{2B892057-55EF-4725-B2B1-584A436320EC}"/>
              </a:ext>
            </a:extLst>
          </p:cNvPr>
          <p:cNvSpPr txBox="1"/>
          <p:nvPr/>
        </p:nvSpPr>
        <p:spPr>
          <a:xfrm>
            <a:off x="6337008" y="2860081"/>
            <a:ext cx="3426117" cy="2400657"/>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numCol="3" rtlCol="0" anchor="ctr">
            <a:spAutoFit/>
          </a:bodyPr>
          <a:lstStyle/>
          <a:p>
            <a:pPr marL="457200" indent="-457200">
              <a:buClr>
                <a:schemeClr val="bg1"/>
              </a:buClr>
              <a:buFont typeface="+mj-lt"/>
              <a:buAutoNum type="arabicPeriod"/>
            </a:pPr>
            <a:r>
              <a:rPr lang="en-US" sz="500">
                <a:solidFill>
                  <a:schemeClr val="bg1"/>
                </a:solidFill>
                <a:latin typeface="Algerian" panose="020B0604020202020204" pitchFamily="82" charset="0"/>
              </a:rPr>
              <a:t>A</a:t>
            </a:r>
          </a:p>
          <a:p>
            <a:pPr marL="457200" indent="-457200">
              <a:buClr>
                <a:schemeClr val="bg1"/>
              </a:buClr>
              <a:buFont typeface="+mj-lt"/>
              <a:buAutoNum type="arabicPeriod"/>
            </a:pPr>
            <a:r>
              <a:rPr lang="en-US" sz="500">
                <a:solidFill>
                  <a:schemeClr val="bg1"/>
                </a:solidFill>
                <a:latin typeface="Algerian" panose="020B0604020202020204" pitchFamily="82" charset="0"/>
              </a:rPr>
              <a:t>An</a:t>
            </a:r>
          </a:p>
          <a:p>
            <a:pPr marL="457200" indent="-457200">
              <a:buClr>
                <a:schemeClr val="bg1"/>
              </a:buClr>
              <a:buFont typeface="+mj-lt"/>
              <a:buAutoNum type="arabicPeriod"/>
            </a:pPr>
            <a:r>
              <a:rPr lang="en-US" sz="500">
                <a:solidFill>
                  <a:schemeClr val="bg1"/>
                </a:solidFill>
                <a:latin typeface="Algerian" panose="020B0604020202020204" pitchFamily="82" charset="0"/>
              </a:rPr>
              <a:t>And</a:t>
            </a:r>
          </a:p>
          <a:p>
            <a:pPr marL="457200" indent="-457200">
              <a:buClr>
                <a:schemeClr val="bg1"/>
              </a:buClr>
              <a:buFont typeface="+mj-lt"/>
              <a:buAutoNum type="arabicPeriod"/>
            </a:pPr>
            <a:r>
              <a:rPr lang="en-US" sz="500">
                <a:solidFill>
                  <a:schemeClr val="bg1"/>
                </a:solidFill>
                <a:latin typeface="Algerian" panose="020B0604020202020204" pitchFamily="82" charset="0"/>
              </a:rPr>
              <a:t>At</a:t>
            </a:r>
          </a:p>
          <a:p>
            <a:pPr marL="457200" indent="-457200">
              <a:buClr>
                <a:schemeClr val="bg1"/>
              </a:buClr>
              <a:buFont typeface="+mj-lt"/>
              <a:buAutoNum type="arabicPeriod"/>
            </a:pPr>
            <a:r>
              <a:rPr lang="en-US" sz="500">
                <a:solidFill>
                  <a:schemeClr val="bg1"/>
                </a:solidFill>
                <a:latin typeface="Algerian" panose="020B0604020202020204" pitchFamily="82" charset="0"/>
              </a:rPr>
              <a:t>Ate</a:t>
            </a:r>
          </a:p>
          <a:p>
            <a:pPr marL="457200" indent="-457200">
              <a:buClr>
                <a:schemeClr val="bg1"/>
              </a:buClr>
              <a:buFont typeface="+mj-lt"/>
              <a:buAutoNum type="arabicPeriod"/>
            </a:pPr>
            <a:r>
              <a:rPr lang="en-US" sz="500">
                <a:solidFill>
                  <a:schemeClr val="bg1"/>
                </a:solidFill>
                <a:latin typeface="Algerian" panose="020B0604020202020204" pitchFamily="82" charset="0"/>
              </a:rPr>
              <a:t>Bark</a:t>
            </a:r>
          </a:p>
          <a:p>
            <a:pPr marL="457200" indent="-457200">
              <a:buClr>
                <a:schemeClr val="bg1"/>
              </a:buClr>
              <a:buFont typeface="+mj-lt"/>
              <a:buAutoNum type="arabicPeriod"/>
            </a:pPr>
            <a:r>
              <a:rPr lang="en-US" sz="500">
                <a:solidFill>
                  <a:schemeClr val="bg1"/>
                </a:solidFill>
                <a:latin typeface="Algerian" panose="020B0604020202020204" pitchFamily="82" charset="0"/>
              </a:rPr>
              <a:t>Barked</a:t>
            </a:r>
          </a:p>
          <a:p>
            <a:pPr marL="457200" indent="-457200">
              <a:buClr>
                <a:schemeClr val="bg1"/>
              </a:buClr>
              <a:buFont typeface="+mj-lt"/>
              <a:buAutoNum type="arabicPeriod"/>
            </a:pPr>
            <a:r>
              <a:rPr lang="en-US" sz="500">
                <a:solidFill>
                  <a:schemeClr val="bg1"/>
                </a:solidFill>
                <a:latin typeface="Algerian" panose="020B0604020202020204" pitchFamily="82" charset="0"/>
              </a:rPr>
              <a:t>Cat</a:t>
            </a:r>
          </a:p>
          <a:p>
            <a:pPr marL="457200" indent="-457200">
              <a:buClr>
                <a:schemeClr val="bg1"/>
              </a:buClr>
              <a:buFont typeface="+mj-lt"/>
              <a:buAutoNum type="arabicPeriod"/>
            </a:pPr>
            <a:r>
              <a:rPr lang="en-US" sz="500">
                <a:solidFill>
                  <a:schemeClr val="bg1"/>
                </a:solidFill>
                <a:latin typeface="Algerian" panose="020B0604020202020204" pitchFamily="82" charset="0"/>
              </a:rPr>
              <a:t>Cats</a:t>
            </a:r>
          </a:p>
          <a:p>
            <a:pPr marL="457200" indent="-457200">
              <a:buClr>
                <a:schemeClr val="bg1"/>
              </a:buClr>
              <a:buFont typeface="+mj-lt"/>
              <a:buAutoNum type="arabicPeriod"/>
            </a:pPr>
            <a:r>
              <a:rPr lang="en-US" sz="500">
                <a:solidFill>
                  <a:schemeClr val="bg1"/>
                </a:solidFill>
                <a:latin typeface="Algerian" panose="020B0604020202020204" pitchFamily="82" charset="0"/>
              </a:rPr>
              <a:t>Dog</a:t>
            </a:r>
          </a:p>
          <a:p>
            <a:pPr marL="457200" indent="-457200">
              <a:buClr>
                <a:schemeClr val="bg1"/>
              </a:buClr>
              <a:buFont typeface="+mj-lt"/>
              <a:buAutoNum type="arabicPeriod"/>
            </a:pPr>
            <a:r>
              <a:rPr lang="en-US" sz="500">
                <a:solidFill>
                  <a:schemeClr val="bg1"/>
                </a:solidFill>
                <a:latin typeface="Algerian" panose="020B0604020202020204" pitchFamily="82" charset="0"/>
              </a:rPr>
              <a:t>Dogs</a:t>
            </a:r>
          </a:p>
          <a:p>
            <a:pPr marL="457200" indent="-457200">
              <a:buClr>
                <a:schemeClr val="bg1"/>
              </a:buClr>
              <a:buFont typeface="+mj-lt"/>
              <a:buAutoNum type="arabicPeriod"/>
            </a:pPr>
            <a:r>
              <a:rPr lang="en-US" sz="500">
                <a:solidFill>
                  <a:schemeClr val="bg1"/>
                </a:solidFill>
                <a:latin typeface="Algerian" panose="020B0604020202020204" pitchFamily="82" charset="0"/>
              </a:rPr>
              <a:t>Eat</a:t>
            </a:r>
          </a:p>
          <a:p>
            <a:pPr marL="457200" indent="-457200">
              <a:buClr>
                <a:schemeClr val="bg1"/>
              </a:buClr>
              <a:buFont typeface="+mj-lt"/>
              <a:buAutoNum type="arabicPeriod"/>
            </a:pPr>
            <a:r>
              <a:rPr lang="en-US" sz="500">
                <a:solidFill>
                  <a:schemeClr val="bg1"/>
                </a:solidFill>
                <a:latin typeface="Algerian" panose="020B0604020202020204" pitchFamily="82" charset="0"/>
              </a:rPr>
              <a:t>Eaten</a:t>
            </a:r>
          </a:p>
          <a:p>
            <a:pPr marL="457200" indent="-457200">
              <a:buClr>
                <a:schemeClr val="bg1"/>
              </a:buClr>
              <a:buFont typeface="+mj-lt"/>
              <a:buAutoNum type="arabicPeriod"/>
            </a:pPr>
            <a:r>
              <a:rPr lang="en-US" sz="500">
                <a:solidFill>
                  <a:schemeClr val="bg1"/>
                </a:solidFill>
                <a:latin typeface="Algerian" panose="020B0604020202020204" pitchFamily="82" charset="0"/>
              </a:rPr>
              <a:t>A</a:t>
            </a:r>
          </a:p>
          <a:p>
            <a:pPr marL="457200" indent="-457200">
              <a:buClr>
                <a:schemeClr val="bg1"/>
              </a:buClr>
              <a:buFont typeface="+mj-lt"/>
              <a:buAutoNum type="arabicPeriod"/>
            </a:pPr>
            <a:r>
              <a:rPr lang="en-US" sz="500">
                <a:solidFill>
                  <a:schemeClr val="bg1"/>
                </a:solidFill>
                <a:latin typeface="Algerian" panose="020B0604020202020204" pitchFamily="82" charset="0"/>
              </a:rPr>
              <a:t>An</a:t>
            </a:r>
          </a:p>
          <a:p>
            <a:pPr marL="457200" indent="-457200">
              <a:buClr>
                <a:schemeClr val="bg1"/>
              </a:buClr>
              <a:buFont typeface="+mj-lt"/>
              <a:buAutoNum type="arabicPeriod"/>
            </a:pPr>
            <a:r>
              <a:rPr lang="en-US" sz="500">
                <a:solidFill>
                  <a:schemeClr val="bg1"/>
                </a:solidFill>
                <a:latin typeface="Algerian" panose="020B0604020202020204" pitchFamily="82" charset="0"/>
              </a:rPr>
              <a:t>And</a:t>
            </a:r>
          </a:p>
          <a:p>
            <a:pPr marL="457200" indent="-457200">
              <a:buClr>
                <a:schemeClr val="bg1"/>
              </a:buClr>
              <a:buFont typeface="+mj-lt"/>
              <a:buAutoNum type="arabicPeriod"/>
            </a:pPr>
            <a:r>
              <a:rPr lang="en-US" sz="500">
                <a:solidFill>
                  <a:schemeClr val="bg1"/>
                </a:solidFill>
                <a:latin typeface="Algerian" panose="020B0604020202020204" pitchFamily="82" charset="0"/>
              </a:rPr>
              <a:t>At</a:t>
            </a:r>
          </a:p>
          <a:p>
            <a:pPr marL="457200" indent="-457200">
              <a:buClr>
                <a:schemeClr val="bg1"/>
              </a:buClr>
              <a:buFont typeface="+mj-lt"/>
              <a:buAutoNum type="arabicPeriod"/>
            </a:pPr>
            <a:r>
              <a:rPr lang="en-US" sz="500">
                <a:solidFill>
                  <a:schemeClr val="bg1"/>
                </a:solidFill>
                <a:latin typeface="Algerian" panose="020B0604020202020204" pitchFamily="82" charset="0"/>
              </a:rPr>
              <a:t>Ate</a:t>
            </a:r>
          </a:p>
          <a:p>
            <a:pPr marL="457200" indent="-457200">
              <a:buClr>
                <a:schemeClr val="bg1"/>
              </a:buClr>
              <a:buFont typeface="+mj-lt"/>
              <a:buAutoNum type="arabicPeriod"/>
            </a:pPr>
            <a:r>
              <a:rPr lang="en-US" sz="500">
                <a:solidFill>
                  <a:schemeClr val="bg1"/>
                </a:solidFill>
                <a:latin typeface="Algerian" panose="020B0604020202020204" pitchFamily="82" charset="0"/>
              </a:rPr>
              <a:t>Bark</a:t>
            </a:r>
          </a:p>
          <a:p>
            <a:pPr marL="457200" indent="-457200">
              <a:buClr>
                <a:schemeClr val="bg1"/>
              </a:buClr>
              <a:buFont typeface="+mj-lt"/>
              <a:buAutoNum type="arabicPeriod"/>
            </a:pPr>
            <a:r>
              <a:rPr lang="en-US" sz="500">
                <a:solidFill>
                  <a:schemeClr val="bg1"/>
                </a:solidFill>
                <a:latin typeface="Algerian" panose="020B0604020202020204" pitchFamily="82" charset="0"/>
              </a:rPr>
              <a:t>Barked</a:t>
            </a:r>
          </a:p>
          <a:p>
            <a:pPr marL="457200" indent="-457200">
              <a:buClr>
                <a:schemeClr val="bg1"/>
              </a:buClr>
              <a:buFont typeface="+mj-lt"/>
              <a:buAutoNum type="arabicPeriod"/>
            </a:pPr>
            <a:r>
              <a:rPr lang="en-US" sz="500">
                <a:solidFill>
                  <a:schemeClr val="bg1"/>
                </a:solidFill>
                <a:latin typeface="Algerian" panose="020B0604020202020204" pitchFamily="82" charset="0"/>
              </a:rPr>
              <a:t>Cat</a:t>
            </a:r>
          </a:p>
          <a:p>
            <a:pPr marL="457200" indent="-457200">
              <a:buClr>
                <a:schemeClr val="bg1"/>
              </a:buClr>
              <a:buFont typeface="+mj-lt"/>
              <a:buAutoNum type="arabicPeriod"/>
            </a:pPr>
            <a:r>
              <a:rPr lang="en-US" sz="500">
                <a:solidFill>
                  <a:schemeClr val="bg1"/>
                </a:solidFill>
                <a:latin typeface="Algerian" panose="020B0604020202020204" pitchFamily="82" charset="0"/>
              </a:rPr>
              <a:t>Cats</a:t>
            </a:r>
          </a:p>
          <a:p>
            <a:pPr marL="457200" indent="-457200">
              <a:buClr>
                <a:schemeClr val="bg1"/>
              </a:buClr>
              <a:buFont typeface="+mj-lt"/>
              <a:buAutoNum type="arabicPeriod"/>
            </a:pPr>
            <a:r>
              <a:rPr lang="en-US" sz="500">
                <a:solidFill>
                  <a:schemeClr val="bg1"/>
                </a:solidFill>
                <a:latin typeface="Algerian" panose="020B0604020202020204" pitchFamily="82" charset="0"/>
              </a:rPr>
              <a:t>Dog</a:t>
            </a:r>
          </a:p>
          <a:p>
            <a:pPr marL="457200" indent="-457200">
              <a:buClr>
                <a:schemeClr val="bg1"/>
              </a:buClr>
              <a:buFont typeface="+mj-lt"/>
              <a:buAutoNum type="arabicPeriod"/>
            </a:pPr>
            <a:r>
              <a:rPr lang="en-US" sz="500">
                <a:solidFill>
                  <a:schemeClr val="bg1"/>
                </a:solidFill>
                <a:latin typeface="Algerian" panose="020B0604020202020204" pitchFamily="82" charset="0"/>
              </a:rPr>
              <a:t>Dogs</a:t>
            </a:r>
          </a:p>
          <a:p>
            <a:pPr marL="457200" indent="-457200">
              <a:buClr>
                <a:schemeClr val="bg1"/>
              </a:buClr>
              <a:buFont typeface="+mj-lt"/>
              <a:buAutoNum type="arabicPeriod"/>
            </a:pPr>
            <a:r>
              <a:rPr lang="en-US" sz="500">
                <a:solidFill>
                  <a:schemeClr val="bg1"/>
                </a:solidFill>
                <a:latin typeface="Algerian" panose="020B0604020202020204" pitchFamily="82" charset="0"/>
              </a:rPr>
              <a:t>Eat</a:t>
            </a:r>
          </a:p>
          <a:p>
            <a:pPr marL="457200" indent="-457200">
              <a:buClr>
                <a:schemeClr val="bg1"/>
              </a:buClr>
              <a:buFont typeface="+mj-lt"/>
              <a:buAutoNum type="arabicPeriod"/>
            </a:pPr>
            <a:r>
              <a:rPr lang="en-US" sz="500">
                <a:solidFill>
                  <a:schemeClr val="bg1"/>
                </a:solidFill>
                <a:latin typeface="Algerian" panose="020B0604020202020204" pitchFamily="82" charset="0"/>
              </a:rPr>
              <a:t>Eaten</a:t>
            </a:r>
          </a:p>
          <a:p>
            <a:pPr marL="457200" indent="-457200">
              <a:buClr>
                <a:schemeClr val="bg1"/>
              </a:buClr>
              <a:buFont typeface="+mj-lt"/>
              <a:buAutoNum type="arabicPeriod"/>
            </a:pPr>
            <a:r>
              <a:rPr lang="en-US" sz="500">
                <a:solidFill>
                  <a:schemeClr val="bg1"/>
                </a:solidFill>
                <a:latin typeface="Algerian" panose="020B0604020202020204" pitchFamily="82" charset="0"/>
              </a:rPr>
              <a:t>A</a:t>
            </a:r>
          </a:p>
          <a:p>
            <a:pPr marL="457200" indent="-457200">
              <a:buClr>
                <a:schemeClr val="bg1"/>
              </a:buClr>
              <a:buFont typeface="+mj-lt"/>
              <a:buAutoNum type="arabicPeriod"/>
            </a:pPr>
            <a:r>
              <a:rPr lang="en-US" sz="500">
                <a:solidFill>
                  <a:schemeClr val="bg1"/>
                </a:solidFill>
                <a:latin typeface="Algerian" panose="020B0604020202020204" pitchFamily="82" charset="0"/>
              </a:rPr>
              <a:t>An</a:t>
            </a:r>
          </a:p>
          <a:p>
            <a:pPr marL="457200" indent="-457200">
              <a:buClr>
                <a:schemeClr val="bg1"/>
              </a:buClr>
              <a:buFont typeface="+mj-lt"/>
              <a:buAutoNum type="arabicPeriod"/>
            </a:pPr>
            <a:r>
              <a:rPr lang="en-US" sz="500">
                <a:solidFill>
                  <a:schemeClr val="bg1"/>
                </a:solidFill>
                <a:latin typeface="Algerian" panose="020B0604020202020204" pitchFamily="82" charset="0"/>
              </a:rPr>
              <a:t>And</a:t>
            </a:r>
          </a:p>
          <a:p>
            <a:pPr marL="457200" indent="-457200">
              <a:buClr>
                <a:schemeClr val="bg1"/>
              </a:buClr>
              <a:buFont typeface="+mj-lt"/>
              <a:buAutoNum type="arabicPeriod"/>
            </a:pPr>
            <a:r>
              <a:rPr lang="en-US" sz="500">
                <a:solidFill>
                  <a:schemeClr val="bg1"/>
                </a:solidFill>
                <a:latin typeface="Algerian" panose="020B0604020202020204" pitchFamily="82" charset="0"/>
              </a:rPr>
              <a:t>At</a:t>
            </a:r>
          </a:p>
          <a:p>
            <a:pPr marL="457200" indent="-457200">
              <a:buClr>
                <a:schemeClr val="bg1"/>
              </a:buClr>
              <a:buFont typeface="+mj-lt"/>
              <a:buAutoNum type="arabicPeriod"/>
            </a:pPr>
            <a:r>
              <a:rPr lang="en-US" sz="500">
                <a:solidFill>
                  <a:schemeClr val="bg1"/>
                </a:solidFill>
                <a:latin typeface="Algerian" panose="020B0604020202020204" pitchFamily="82" charset="0"/>
              </a:rPr>
              <a:t>Ate</a:t>
            </a:r>
          </a:p>
          <a:p>
            <a:pPr marL="457200" indent="-457200">
              <a:buClr>
                <a:schemeClr val="bg1"/>
              </a:buClr>
              <a:buFont typeface="+mj-lt"/>
              <a:buAutoNum type="arabicPeriod"/>
            </a:pPr>
            <a:r>
              <a:rPr lang="en-US" sz="500">
                <a:solidFill>
                  <a:schemeClr val="bg1"/>
                </a:solidFill>
                <a:latin typeface="Algerian" panose="020B0604020202020204" pitchFamily="82" charset="0"/>
              </a:rPr>
              <a:t>Bark</a:t>
            </a:r>
          </a:p>
          <a:p>
            <a:pPr marL="457200" indent="-457200">
              <a:buClr>
                <a:schemeClr val="bg1"/>
              </a:buClr>
              <a:buFont typeface="+mj-lt"/>
              <a:buAutoNum type="arabicPeriod"/>
            </a:pPr>
            <a:r>
              <a:rPr lang="en-US" sz="500">
                <a:solidFill>
                  <a:schemeClr val="bg1"/>
                </a:solidFill>
                <a:latin typeface="Algerian" panose="020B0604020202020204" pitchFamily="82" charset="0"/>
              </a:rPr>
              <a:t>Barked</a:t>
            </a:r>
          </a:p>
          <a:p>
            <a:pPr marL="457200" indent="-457200">
              <a:buClr>
                <a:schemeClr val="bg1"/>
              </a:buClr>
              <a:buFont typeface="+mj-lt"/>
              <a:buAutoNum type="arabicPeriod"/>
            </a:pPr>
            <a:r>
              <a:rPr lang="en-US" sz="500">
                <a:solidFill>
                  <a:schemeClr val="bg1"/>
                </a:solidFill>
                <a:latin typeface="Algerian" panose="020B0604020202020204" pitchFamily="82" charset="0"/>
              </a:rPr>
              <a:t>Cat</a:t>
            </a:r>
          </a:p>
          <a:p>
            <a:pPr marL="457200" indent="-457200">
              <a:buClr>
                <a:schemeClr val="bg1"/>
              </a:buClr>
              <a:buFont typeface="+mj-lt"/>
              <a:buAutoNum type="arabicPeriod"/>
            </a:pPr>
            <a:r>
              <a:rPr lang="en-US" sz="500">
                <a:solidFill>
                  <a:schemeClr val="bg1"/>
                </a:solidFill>
                <a:latin typeface="Algerian" panose="020B0604020202020204" pitchFamily="82" charset="0"/>
              </a:rPr>
              <a:t>Cats</a:t>
            </a:r>
          </a:p>
          <a:p>
            <a:pPr marL="457200" indent="-457200">
              <a:buClr>
                <a:schemeClr val="bg1"/>
              </a:buClr>
              <a:buFont typeface="+mj-lt"/>
              <a:buAutoNum type="arabicPeriod"/>
            </a:pPr>
            <a:r>
              <a:rPr lang="en-US" sz="500">
                <a:solidFill>
                  <a:schemeClr val="bg1"/>
                </a:solidFill>
                <a:latin typeface="Algerian" panose="020B0604020202020204" pitchFamily="82" charset="0"/>
              </a:rPr>
              <a:t>Dog</a:t>
            </a:r>
          </a:p>
          <a:p>
            <a:pPr marL="457200" indent="-457200">
              <a:buClr>
                <a:schemeClr val="bg1"/>
              </a:buClr>
              <a:buFont typeface="+mj-lt"/>
              <a:buAutoNum type="arabicPeriod"/>
            </a:pPr>
            <a:r>
              <a:rPr lang="en-US" sz="500">
                <a:solidFill>
                  <a:schemeClr val="bg1"/>
                </a:solidFill>
                <a:latin typeface="Algerian" panose="020B0604020202020204" pitchFamily="82" charset="0"/>
              </a:rPr>
              <a:t>Dogs</a:t>
            </a:r>
          </a:p>
          <a:p>
            <a:pPr marL="457200" indent="-457200">
              <a:buClr>
                <a:schemeClr val="bg1"/>
              </a:buClr>
              <a:buFont typeface="+mj-lt"/>
              <a:buAutoNum type="arabicPeriod"/>
            </a:pPr>
            <a:r>
              <a:rPr lang="en-US" sz="500">
                <a:solidFill>
                  <a:schemeClr val="bg1"/>
                </a:solidFill>
                <a:latin typeface="Algerian" panose="020B0604020202020204" pitchFamily="82" charset="0"/>
              </a:rPr>
              <a:t>Eat</a:t>
            </a:r>
          </a:p>
          <a:p>
            <a:pPr marL="457200" indent="-457200">
              <a:buClr>
                <a:schemeClr val="bg1"/>
              </a:buClr>
              <a:buFont typeface="+mj-lt"/>
              <a:buAutoNum type="arabicPeriod"/>
            </a:pPr>
            <a:r>
              <a:rPr lang="en-US" sz="500">
                <a:solidFill>
                  <a:schemeClr val="bg1"/>
                </a:solidFill>
                <a:latin typeface="Algerian" panose="020B0604020202020204" pitchFamily="82" charset="0"/>
              </a:rPr>
              <a:t>Eaten</a:t>
            </a:r>
          </a:p>
          <a:p>
            <a:pPr marL="457200" indent="-457200">
              <a:buClr>
                <a:schemeClr val="bg1"/>
              </a:buClr>
              <a:buFont typeface="+mj-lt"/>
              <a:buAutoNum type="arabicPeriod"/>
            </a:pPr>
            <a:r>
              <a:rPr lang="en-US" sz="500">
                <a:solidFill>
                  <a:schemeClr val="bg1"/>
                </a:solidFill>
                <a:latin typeface="Algerian" panose="020B0604020202020204" pitchFamily="82" charset="0"/>
              </a:rPr>
              <a:t>A</a:t>
            </a:r>
          </a:p>
          <a:p>
            <a:pPr marL="457200" indent="-457200">
              <a:buClr>
                <a:schemeClr val="bg1"/>
              </a:buClr>
              <a:buFont typeface="+mj-lt"/>
              <a:buAutoNum type="arabicPeriod"/>
            </a:pPr>
            <a:r>
              <a:rPr lang="en-US" sz="500">
                <a:solidFill>
                  <a:schemeClr val="bg1"/>
                </a:solidFill>
                <a:latin typeface="Algerian" panose="020B0604020202020204" pitchFamily="82" charset="0"/>
              </a:rPr>
              <a:t>An</a:t>
            </a:r>
          </a:p>
          <a:p>
            <a:pPr marL="457200" indent="-457200">
              <a:buClr>
                <a:schemeClr val="bg1"/>
              </a:buClr>
              <a:buFont typeface="+mj-lt"/>
              <a:buAutoNum type="arabicPeriod"/>
            </a:pPr>
            <a:r>
              <a:rPr lang="en-US" sz="500">
                <a:solidFill>
                  <a:schemeClr val="bg1"/>
                </a:solidFill>
                <a:latin typeface="Algerian" panose="020B0604020202020204" pitchFamily="82" charset="0"/>
              </a:rPr>
              <a:t>And</a:t>
            </a:r>
          </a:p>
          <a:p>
            <a:pPr marL="457200" indent="-457200">
              <a:buClr>
                <a:schemeClr val="bg1"/>
              </a:buClr>
              <a:buFont typeface="+mj-lt"/>
              <a:buAutoNum type="arabicPeriod"/>
            </a:pPr>
            <a:r>
              <a:rPr lang="en-US" sz="500">
                <a:solidFill>
                  <a:schemeClr val="bg1"/>
                </a:solidFill>
                <a:latin typeface="Algerian" panose="020B0604020202020204" pitchFamily="82" charset="0"/>
              </a:rPr>
              <a:t>At</a:t>
            </a:r>
          </a:p>
          <a:p>
            <a:pPr marL="457200" indent="-457200">
              <a:buClr>
                <a:schemeClr val="bg1"/>
              </a:buClr>
              <a:buFont typeface="+mj-lt"/>
              <a:buAutoNum type="arabicPeriod"/>
            </a:pPr>
            <a:r>
              <a:rPr lang="en-US" sz="500">
                <a:solidFill>
                  <a:schemeClr val="bg1"/>
                </a:solidFill>
                <a:latin typeface="Algerian" panose="020B0604020202020204" pitchFamily="82" charset="0"/>
              </a:rPr>
              <a:t>Ate</a:t>
            </a:r>
          </a:p>
          <a:p>
            <a:pPr marL="457200" indent="-457200">
              <a:buClr>
                <a:schemeClr val="bg1"/>
              </a:buClr>
              <a:buFont typeface="+mj-lt"/>
              <a:buAutoNum type="arabicPeriod"/>
            </a:pPr>
            <a:r>
              <a:rPr lang="en-US" sz="500">
                <a:solidFill>
                  <a:schemeClr val="bg1"/>
                </a:solidFill>
                <a:latin typeface="Algerian" panose="020B0604020202020204" pitchFamily="82" charset="0"/>
              </a:rPr>
              <a:t>Bark</a:t>
            </a:r>
          </a:p>
          <a:p>
            <a:pPr marL="457200" indent="-457200">
              <a:buClr>
                <a:schemeClr val="bg1"/>
              </a:buClr>
              <a:buFont typeface="+mj-lt"/>
              <a:buAutoNum type="arabicPeriod"/>
            </a:pPr>
            <a:r>
              <a:rPr lang="en-US" sz="500">
                <a:solidFill>
                  <a:schemeClr val="bg1"/>
                </a:solidFill>
                <a:latin typeface="Algerian" panose="020B0604020202020204" pitchFamily="82" charset="0"/>
              </a:rPr>
              <a:t>Barked</a:t>
            </a:r>
          </a:p>
          <a:p>
            <a:pPr marL="457200" indent="-457200">
              <a:buClr>
                <a:schemeClr val="bg1"/>
              </a:buClr>
              <a:buFont typeface="+mj-lt"/>
              <a:buAutoNum type="arabicPeriod"/>
            </a:pPr>
            <a:r>
              <a:rPr lang="en-US" sz="500">
                <a:solidFill>
                  <a:schemeClr val="bg1"/>
                </a:solidFill>
                <a:latin typeface="Algerian" panose="020B0604020202020204" pitchFamily="82" charset="0"/>
              </a:rPr>
              <a:t>Cat</a:t>
            </a:r>
          </a:p>
          <a:p>
            <a:pPr marL="457200" indent="-457200">
              <a:buClr>
                <a:schemeClr val="bg1"/>
              </a:buClr>
              <a:buFont typeface="+mj-lt"/>
              <a:buAutoNum type="arabicPeriod"/>
            </a:pPr>
            <a:r>
              <a:rPr lang="en-US" sz="500">
                <a:solidFill>
                  <a:schemeClr val="bg1"/>
                </a:solidFill>
                <a:latin typeface="Algerian" panose="020B0604020202020204" pitchFamily="82" charset="0"/>
              </a:rPr>
              <a:t>Cats</a:t>
            </a:r>
          </a:p>
          <a:p>
            <a:pPr marL="457200" indent="-457200">
              <a:buClr>
                <a:schemeClr val="bg1"/>
              </a:buClr>
              <a:buFont typeface="+mj-lt"/>
              <a:buAutoNum type="arabicPeriod"/>
            </a:pPr>
            <a:r>
              <a:rPr lang="en-US" sz="500">
                <a:solidFill>
                  <a:schemeClr val="bg1"/>
                </a:solidFill>
                <a:latin typeface="Algerian" panose="020B0604020202020204" pitchFamily="82" charset="0"/>
              </a:rPr>
              <a:t>Dog</a:t>
            </a:r>
          </a:p>
          <a:p>
            <a:pPr marL="457200" indent="-457200">
              <a:buClr>
                <a:schemeClr val="bg1"/>
              </a:buClr>
              <a:buFont typeface="+mj-lt"/>
              <a:buAutoNum type="arabicPeriod"/>
            </a:pPr>
            <a:r>
              <a:rPr lang="en-US" sz="500">
                <a:solidFill>
                  <a:schemeClr val="bg1"/>
                </a:solidFill>
                <a:latin typeface="Algerian" panose="020B0604020202020204" pitchFamily="82" charset="0"/>
              </a:rPr>
              <a:t>Dogs</a:t>
            </a:r>
          </a:p>
          <a:p>
            <a:pPr marL="457200" indent="-457200">
              <a:buClr>
                <a:schemeClr val="bg1"/>
              </a:buClr>
              <a:buFont typeface="+mj-lt"/>
              <a:buAutoNum type="arabicPeriod"/>
            </a:pPr>
            <a:r>
              <a:rPr lang="en-US" sz="500">
                <a:solidFill>
                  <a:schemeClr val="bg1"/>
                </a:solidFill>
                <a:latin typeface="Algerian" panose="020B0604020202020204" pitchFamily="82" charset="0"/>
              </a:rPr>
              <a:t>Eat</a:t>
            </a:r>
          </a:p>
          <a:p>
            <a:pPr marL="457200" indent="-457200">
              <a:buClr>
                <a:schemeClr val="bg1"/>
              </a:buClr>
              <a:buFont typeface="+mj-lt"/>
              <a:buAutoNum type="arabicPeriod"/>
            </a:pPr>
            <a:r>
              <a:rPr lang="en-US" sz="500">
                <a:solidFill>
                  <a:schemeClr val="bg1"/>
                </a:solidFill>
                <a:latin typeface="Algerian" panose="020B0604020202020204" pitchFamily="82" charset="0"/>
              </a:rPr>
              <a:t>Eaten</a:t>
            </a:r>
          </a:p>
          <a:p>
            <a:pPr marL="457200" indent="-457200">
              <a:buClr>
                <a:schemeClr val="bg1"/>
              </a:buClr>
              <a:buFont typeface="+mj-lt"/>
              <a:buAutoNum type="arabicPeriod"/>
            </a:pPr>
            <a:r>
              <a:rPr lang="en-US" sz="500">
                <a:solidFill>
                  <a:schemeClr val="bg1"/>
                </a:solidFill>
                <a:latin typeface="Algerian" panose="020B0604020202020204" pitchFamily="82" charset="0"/>
              </a:rPr>
              <a:t>A</a:t>
            </a:r>
          </a:p>
          <a:p>
            <a:pPr marL="457200" indent="-457200">
              <a:buClr>
                <a:schemeClr val="bg1"/>
              </a:buClr>
              <a:buFont typeface="+mj-lt"/>
              <a:buAutoNum type="arabicPeriod"/>
            </a:pPr>
            <a:r>
              <a:rPr lang="en-US" sz="500">
                <a:solidFill>
                  <a:schemeClr val="bg1"/>
                </a:solidFill>
                <a:latin typeface="Algerian" panose="020B0604020202020204" pitchFamily="82" charset="0"/>
              </a:rPr>
              <a:t>An</a:t>
            </a:r>
          </a:p>
          <a:p>
            <a:pPr marL="457200" indent="-457200">
              <a:buClr>
                <a:schemeClr val="bg1"/>
              </a:buClr>
              <a:buFont typeface="+mj-lt"/>
              <a:buAutoNum type="arabicPeriod"/>
            </a:pPr>
            <a:r>
              <a:rPr lang="en-US" sz="500">
                <a:solidFill>
                  <a:schemeClr val="bg1"/>
                </a:solidFill>
                <a:latin typeface="Algerian" panose="020B0604020202020204" pitchFamily="82" charset="0"/>
              </a:rPr>
              <a:t>And</a:t>
            </a:r>
          </a:p>
          <a:p>
            <a:pPr marL="457200" indent="-457200">
              <a:buClr>
                <a:schemeClr val="bg1"/>
              </a:buClr>
              <a:buFont typeface="+mj-lt"/>
              <a:buAutoNum type="arabicPeriod"/>
            </a:pPr>
            <a:r>
              <a:rPr lang="en-US" sz="500">
                <a:solidFill>
                  <a:schemeClr val="bg1"/>
                </a:solidFill>
                <a:latin typeface="Algerian" panose="020B0604020202020204" pitchFamily="82" charset="0"/>
              </a:rPr>
              <a:t>At</a:t>
            </a:r>
          </a:p>
          <a:p>
            <a:pPr marL="457200" indent="-457200">
              <a:buClr>
                <a:schemeClr val="bg1"/>
              </a:buClr>
              <a:buFont typeface="+mj-lt"/>
              <a:buAutoNum type="arabicPeriod"/>
            </a:pPr>
            <a:r>
              <a:rPr lang="en-US" sz="500">
                <a:solidFill>
                  <a:schemeClr val="bg1"/>
                </a:solidFill>
                <a:latin typeface="Algerian" panose="020B0604020202020204" pitchFamily="82" charset="0"/>
              </a:rPr>
              <a:t>Ate</a:t>
            </a:r>
          </a:p>
          <a:p>
            <a:pPr marL="457200" indent="-457200">
              <a:buClr>
                <a:schemeClr val="bg1"/>
              </a:buClr>
              <a:buFont typeface="+mj-lt"/>
              <a:buAutoNum type="arabicPeriod"/>
            </a:pPr>
            <a:r>
              <a:rPr lang="en-US" sz="500">
                <a:solidFill>
                  <a:schemeClr val="bg1"/>
                </a:solidFill>
                <a:latin typeface="Algerian" panose="020B0604020202020204" pitchFamily="82" charset="0"/>
              </a:rPr>
              <a:t>Bark</a:t>
            </a:r>
          </a:p>
          <a:p>
            <a:pPr marL="457200" indent="-457200">
              <a:buClr>
                <a:schemeClr val="bg1"/>
              </a:buClr>
              <a:buFont typeface="+mj-lt"/>
              <a:buAutoNum type="arabicPeriod"/>
            </a:pPr>
            <a:r>
              <a:rPr lang="en-US" sz="500">
                <a:solidFill>
                  <a:schemeClr val="bg1"/>
                </a:solidFill>
                <a:latin typeface="Algerian" panose="020B0604020202020204" pitchFamily="82" charset="0"/>
              </a:rPr>
              <a:t>Barked</a:t>
            </a:r>
          </a:p>
          <a:p>
            <a:pPr marL="457200" indent="-457200">
              <a:buClr>
                <a:schemeClr val="bg1"/>
              </a:buClr>
              <a:buFont typeface="+mj-lt"/>
              <a:buAutoNum type="arabicPeriod"/>
            </a:pPr>
            <a:r>
              <a:rPr lang="en-US" sz="500">
                <a:solidFill>
                  <a:schemeClr val="bg1"/>
                </a:solidFill>
                <a:latin typeface="Algerian" panose="020B0604020202020204" pitchFamily="82" charset="0"/>
              </a:rPr>
              <a:t>Cat</a:t>
            </a:r>
          </a:p>
          <a:p>
            <a:pPr marL="457200" indent="-457200">
              <a:buClr>
                <a:schemeClr val="bg1"/>
              </a:buClr>
              <a:buFont typeface="+mj-lt"/>
              <a:buAutoNum type="arabicPeriod"/>
            </a:pPr>
            <a:r>
              <a:rPr lang="en-US" sz="500">
                <a:solidFill>
                  <a:schemeClr val="bg1"/>
                </a:solidFill>
                <a:latin typeface="Algerian" panose="020B0604020202020204" pitchFamily="82" charset="0"/>
              </a:rPr>
              <a:t>Cats</a:t>
            </a:r>
          </a:p>
          <a:p>
            <a:pPr marL="457200" indent="-457200">
              <a:buClr>
                <a:schemeClr val="bg1"/>
              </a:buClr>
              <a:buFont typeface="+mj-lt"/>
              <a:buAutoNum type="arabicPeriod"/>
            </a:pPr>
            <a:r>
              <a:rPr lang="en-US" sz="500">
                <a:solidFill>
                  <a:schemeClr val="bg1"/>
                </a:solidFill>
                <a:latin typeface="Algerian" panose="020B0604020202020204" pitchFamily="82" charset="0"/>
              </a:rPr>
              <a:t>Dog</a:t>
            </a:r>
          </a:p>
          <a:p>
            <a:pPr marL="457200" indent="-457200">
              <a:buClr>
                <a:schemeClr val="bg1"/>
              </a:buClr>
              <a:buFont typeface="+mj-lt"/>
              <a:buAutoNum type="arabicPeriod"/>
            </a:pPr>
            <a:r>
              <a:rPr lang="en-US" sz="500">
                <a:solidFill>
                  <a:schemeClr val="bg1"/>
                </a:solidFill>
                <a:latin typeface="Algerian" panose="020B0604020202020204" pitchFamily="82" charset="0"/>
              </a:rPr>
              <a:t>Dogs</a:t>
            </a:r>
          </a:p>
          <a:p>
            <a:pPr marL="457200" indent="-457200">
              <a:buClr>
                <a:schemeClr val="bg1"/>
              </a:buClr>
              <a:buFont typeface="+mj-lt"/>
              <a:buAutoNum type="arabicPeriod"/>
            </a:pPr>
            <a:r>
              <a:rPr lang="en-US" sz="500">
                <a:solidFill>
                  <a:schemeClr val="bg1"/>
                </a:solidFill>
                <a:latin typeface="Algerian" panose="020B0604020202020204" pitchFamily="82" charset="0"/>
              </a:rPr>
              <a:t>Eat</a:t>
            </a:r>
          </a:p>
          <a:p>
            <a:pPr marL="457200" indent="-457200">
              <a:buClr>
                <a:schemeClr val="bg1"/>
              </a:buClr>
              <a:buFont typeface="+mj-lt"/>
              <a:buAutoNum type="arabicPeriod"/>
            </a:pPr>
            <a:r>
              <a:rPr lang="en-US" sz="500">
                <a:solidFill>
                  <a:schemeClr val="bg1"/>
                </a:solidFill>
                <a:latin typeface="Algerian" panose="020B0604020202020204" pitchFamily="82" charset="0"/>
              </a:rPr>
              <a:t>Eaten</a:t>
            </a:r>
          </a:p>
          <a:p>
            <a:pPr marL="457200" indent="-457200">
              <a:buClr>
                <a:schemeClr val="bg1"/>
              </a:buClr>
              <a:buFont typeface="+mj-lt"/>
              <a:buAutoNum type="arabicPeriod"/>
            </a:pPr>
            <a:r>
              <a:rPr lang="en-US" sz="500">
                <a:solidFill>
                  <a:schemeClr val="bg1"/>
                </a:solidFill>
                <a:latin typeface="Algerian" panose="020B0604020202020204" pitchFamily="82" charset="0"/>
              </a:rPr>
              <a:t>A</a:t>
            </a:r>
          </a:p>
          <a:p>
            <a:pPr marL="457200" indent="-457200">
              <a:buClr>
                <a:schemeClr val="bg1"/>
              </a:buClr>
              <a:buFont typeface="+mj-lt"/>
              <a:buAutoNum type="arabicPeriod"/>
            </a:pPr>
            <a:r>
              <a:rPr lang="en-US" sz="500">
                <a:solidFill>
                  <a:schemeClr val="bg1"/>
                </a:solidFill>
                <a:latin typeface="Algerian" panose="020B0604020202020204" pitchFamily="82" charset="0"/>
              </a:rPr>
              <a:t>An</a:t>
            </a:r>
          </a:p>
          <a:p>
            <a:pPr marL="457200" indent="-457200">
              <a:buClr>
                <a:schemeClr val="bg1"/>
              </a:buClr>
              <a:buFont typeface="+mj-lt"/>
              <a:buAutoNum type="arabicPeriod"/>
            </a:pPr>
            <a:r>
              <a:rPr lang="en-US" sz="500">
                <a:solidFill>
                  <a:schemeClr val="bg1"/>
                </a:solidFill>
                <a:latin typeface="Algerian" panose="020B0604020202020204" pitchFamily="82" charset="0"/>
              </a:rPr>
              <a:t>And</a:t>
            </a:r>
          </a:p>
          <a:p>
            <a:pPr marL="457200" indent="-457200">
              <a:buClr>
                <a:schemeClr val="bg1"/>
              </a:buClr>
              <a:buFont typeface="+mj-lt"/>
              <a:buAutoNum type="arabicPeriod"/>
            </a:pPr>
            <a:r>
              <a:rPr lang="en-US" sz="500">
                <a:solidFill>
                  <a:schemeClr val="bg1"/>
                </a:solidFill>
                <a:latin typeface="Algerian" panose="020B0604020202020204" pitchFamily="82" charset="0"/>
              </a:rPr>
              <a:t>At</a:t>
            </a:r>
          </a:p>
          <a:p>
            <a:pPr marL="457200" indent="-457200">
              <a:buClr>
                <a:schemeClr val="bg1"/>
              </a:buClr>
              <a:buFont typeface="+mj-lt"/>
              <a:buAutoNum type="arabicPeriod"/>
            </a:pPr>
            <a:r>
              <a:rPr lang="en-US" sz="500">
                <a:solidFill>
                  <a:schemeClr val="bg1"/>
                </a:solidFill>
                <a:latin typeface="Algerian" panose="020B0604020202020204" pitchFamily="82" charset="0"/>
              </a:rPr>
              <a:t>Ate</a:t>
            </a:r>
          </a:p>
          <a:p>
            <a:pPr marL="457200" indent="-457200">
              <a:buClr>
                <a:schemeClr val="bg1"/>
              </a:buClr>
              <a:buFont typeface="+mj-lt"/>
              <a:buAutoNum type="arabicPeriod"/>
            </a:pPr>
            <a:r>
              <a:rPr lang="en-US" sz="500">
                <a:solidFill>
                  <a:schemeClr val="bg1"/>
                </a:solidFill>
                <a:latin typeface="Algerian" panose="020B0604020202020204" pitchFamily="82" charset="0"/>
              </a:rPr>
              <a:t>Bark</a:t>
            </a:r>
          </a:p>
          <a:p>
            <a:pPr marL="457200" indent="-457200">
              <a:buClr>
                <a:schemeClr val="bg1"/>
              </a:buClr>
              <a:buFont typeface="+mj-lt"/>
              <a:buAutoNum type="arabicPeriod"/>
            </a:pPr>
            <a:r>
              <a:rPr lang="en-US" sz="500">
                <a:solidFill>
                  <a:schemeClr val="bg1"/>
                </a:solidFill>
                <a:latin typeface="Algerian" panose="020B0604020202020204" pitchFamily="82" charset="0"/>
              </a:rPr>
              <a:t>Barked</a:t>
            </a:r>
          </a:p>
          <a:p>
            <a:pPr marL="457200" indent="-457200">
              <a:buClr>
                <a:schemeClr val="bg1"/>
              </a:buClr>
              <a:buFont typeface="+mj-lt"/>
              <a:buAutoNum type="arabicPeriod"/>
            </a:pPr>
            <a:r>
              <a:rPr lang="en-US" sz="500">
                <a:solidFill>
                  <a:schemeClr val="bg1"/>
                </a:solidFill>
                <a:latin typeface="Algerian" panose="020B0604020202020204" pitchFamily="82" charset="0"/>
              </a:rPr>
              <a:t>Cat</a:t>
            </a:r>
          </a:p>
          <a:p>
            <a:pPr marL="457200" indent="-457200">
              <a:buClr>
                <a:schemeClr val="bg1"/>
              </a:buClr>
              <a:buFont typeface="+mj-lt"/>
              <a:buAutoNum type="arabicPeriod"/>
            </a:pPr>
            <a:r>
              <a:rPr lang="en-US" sz="500">
                <a:solidFill>
                  <a:schemeClr val="bg1"/>
                </a:solidFill>
                <a:latin typeface="Algerian" panose="020B0604020202020204" pitchFamily="82" charset="0"/>
              </a:rPr>
              <a:t>Cats</a:t>
            </a:r>
          </a:p>
          <a:p>
            <a:pPr marL="457200" indent="-457200">
              <a:buClr>
                <a:schemeClr val="bg1"/>
              </a:buClr>
              <a:buFont typeface="+mj-lt"/>
              <a:buAutoNum type="arabicPeriod"/>
            </a:pPr>
            <a:r>
              <a:rPr lang="en-US" sz="500">
                <a:solidFill>
                  <a:schemeClr val="bg1"/>
                </a:solidFill>
                <a:latin typeface="Algerian" panose="020B0604020202020204" pitchFamily="82" charset="0"/>
              </a:rPr>
              <a:t>Dog</a:t>
            </a:r>
          </a:p>
          <a:p>
            <a:pPr marL="457200" indent="-457200">
              <a:buClr>
                <a:schemeClr val="bg1"/>
              </a:buClr>
              <a:buFont typeface="+mj-lt"/>
              <a:buAutoNum type="arabicPeriod"/>
            </a:pPr>
            <a:r>
              <a:rPr lang="en-US" sz="500">
                <a:solidFill>
                  <a:schemeClr val="bg1"/>
                </a:solidFill>
                <a:latin typeface="Algerian" panose="020B0604020202020204" pitchFamily="82" charset="0"/>
              </a:rPr>
              <a:t>Dogs</a:t>
            </a:r>
          </a:p>
          <a:p>
            <a:pPr marL="457200" indent="-457200">
              <a:buClr>
                <a:schemeClr val="bg1"/>
              </a:buClr>
              <a:buFont typeface="+mj-lt"/>
              <a:buAutoNum type="arabicPeriod"/>
            </a:pPr>
            <a:r>
              <a:rPr lang="en-US" sz="500">
                <a:solidFill>
                  <a:schemeClr val="bg1"/>
                </a:solidFill>
                <a:latin typeface="Algerian" panose="020B0604020202020204" pitchFamily="82" charset="0"/>
              </a:rPr>
              <a:t>Eat</a:t>
            </a:r>
          </a:p>
          <a:p>
            <a:pPr marL="457200" indent="-457200">
              <a:buClr>
                <a:schemeClr val="bg1"/>
              </a:buClr>
              <a:buFont typeface="+mj-lt"/>
              <a:buAutoNum type="arabicPeriod"/>
            </a:pPr>
            <a:r>
              <a:rPr lang="en-US" sz="500">
                <a:solidFill>
                  <a:schemeClr val="bg1"/>
                </a:solidFill>
                <a:latin typeface="Algerian" panose="020B0604020202020204" pitchFamily="82" charset="0"/>
              </a:rPr>
              <a:t>Eaten</a:t>
            </a:r>
          </a:p>
          <a:p>
            <a:pPr marL="457200" indent="-457200">
              <a:buClr>
                <a:schemeClr val="bg1"/>
              </a:buClr>
              <a:buFont typeface="+mj-lt"/>
              <a:buAutoNum type="arabicPeriod"/>
            </a:pPr>
            <a:r>
              <a:rPr lang="en-US" sz="500">
                <a:solidFill>
                  <a:schemeClr val="bg1"/>
                </a:solidFill>
                <a:latin typeface="Algerian" panose="020B0604020202020204" pitchFamily="82" charset="0"/>
              </a:rPr>
              <a:t>…</a:t>
            </a:r>
          </a:p>
          <a:p>
            <a:pPr marL="457200" indent="-457200">
              <a:buClr>
                <a:schemeClr val="bg1"/>
              </a:buClr>
              <a:buFont typeface="+mj-lt"/>
              <a:buAutoNum type="arabicPeriod"/>
            </a:pPr>
            <a:r>
              <a:rPr lang="en-US" sz="500">
                <a:solidFill>
                  <a:schemeClr val="bg1"/>
                </a:solidFill>
                <a:latin typeface="Algerian" panose="020B0604020202020204" pitchFamily="82" charset="0"/>
              </a:rPr>
              <a:t>…</a:t>
            </a:r>
          </a:p>
          <a:p>
            <a:pPr marL="457200" indent="-457200">
              <a:buClr>
                <a:schemeClr val="bg1"/>
              </a:buClr>
              <a:buFont typeface="+mj-lt"/>
              <a:buAutoNum type="arabicPeriod"/>
            </a:pPr>
            <a:r>
              <a:rPr lang="en-US" sz="500">
                <a:solidFill>
                  <a:schemeClr val="bg1"/>
                </a:solidFill>
                <a:latin typeface="Algerian" panose="020B0604020202020204" pitchFamily="82" charset="0"/>
              </a:rPr>
              <a:t>…</a:t>
            </a:r>
          </a:p>
          <a:p>
            <a:pPr marL="457200" indent="-457200">
              <a:buClr>
                <a:schemeClr val="bg1"/>
              </a:buClr>
              <a:buFont typeface="+mj-lt"/>
              <a:buAutoNum type="arabicPeriod"/>
            </a:pPr>
            <a:r>
              <a:rPr lang="en-US" sz="500">
                <a:solidFill>
                  <a:schemeClr val="bg1"/>
                </a:solidFill>
                <a:latin typeface="Algerian" panose="020B0604020202020204" pitchFamily="82" charset="0"/>
              </a:rPr>
              <a:t>…</a:t>
            </a:r>
          </a:p>
          <a:p>
            <a:pPr marL="457200" indent="-457200">
              <a:buClr>
                <a:schemeClr val="bg1"/>
              </a:buClr>
              <a:buFont typeface="+mj-lt"/>
              <a:buAutoNum type="arabicPeriod"/>
            </a:pPr>
            <a:endParaRPr lang="en-US" sz="1000">
              <a:solidFill>
                <a:schemeClr val="bg1"/>
              </a:solidFill>
              <a:latin typeface="Algerian" panose="020B0604020202020204" pitchFamily="82" charset="0"/>
            </a:endParaRPr>
          </a:p>
          <a:p>
            <a:pPr algn="ctr">
              <a:lnSpc>
                <a:spcPct val="90000"/>
              </a:lnSpc>
            </a:pPr>
            <a:endParaRPr lang="en-US" sz="2000">
              <a:solidFill>
                <a:schemeClr val="bg1"/>
              </a:solidFill>
            </a:endParaRPr>
          </a:p>
        </p:txBody>
      </p:sp>
      <p:pic>
        <p:nvPicPr>
          <p:cNvPr id="27" name="Picture 26" descr="Kitten sleeping in a bed">
            <a:extLst>
              <a:ext uri="{FF2B5EF4-FFF2-40B4-BE49-F238E27FC236}">
                <a16:creationId xmlns:a16="http://schemas.microsoft.com/office/drawing/2014/main" id="{E954DE08-52B9-43AC-98CE-39F48B87CC4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515350" y="4106587"/>
            <a:ext cx="994631" cy="663897"/>
          </a:xfrm>
          <a:prstGeom prst="rect">
            <a:avLst/>
          </a:prstGeom>
        </p:spPr>
      </p:pic>
      <p:pic>
        <p:nvPicPr>
          <p:cNvPr id="32" name="Picture 31" descr="Two brown alpacas">
            <a:extLst>
              <a:ext uri="{FF2B5EF4-FFF2-40B4-BE49-F238E27FC236}">
                <a16:creationId xmlns:a16="http://schemas.microsoft.com/office/drawing/2014/main" id="{8FB9C2D9-CC73-4C00-93C4-668037328AB7}"/>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36723" y="2689571"/>
            <a:ext cx="945903" cy="630448"/>
          </a:xfrm>
          <a:prstGeom prst="rect">
            <a:avLst/>
          </a:prstGeom>
        </p:spPr>
      </p:pic>
      <p:pic>
        <p:nvPicPr>
          <p:cNvPr id="34" name="Picture 33" descr="Two giraffe embracing">
            <a:extLst>
              <a:ext uri="{FF2B5EF4-FFF2-40B4-BE49-F238E27FC236}">
                <a16:creationId xmlns:a16="http://schemas.microsoft.com/office/drawing/2014/main" id="{4C1AFBE3-16D6-46BF-B611-EF311665B15A}"/>
              </a:ext>
            </a:extLst>
          </p:cNvPr>
          <p:cNvPicPr>
            <a:picLocks noChangeAspect="1"/>
          </p:cNvPicPr>
          <p:nvPr/>
        </p:nvPicPr>
        <p:blipFill rotWithShape="1">
          <a:blip r:embed="rId5"/>
          <a:srcRect l="8092" t="27130" r="50601"/>
          <a:stretch/>
        </p:blipFill>
        <p:spPr>
          <a:xfrm>
            <a:off x="4607867" y="1882891"/>
            <a:ext cx="878533" cy="1022012"/>
          </a:xfrm>
          <a:prstGeom prst="rect">
            <a:avLst/>
          </a:prstGeom>
        </p:spPr>
      </p:pic>
      <p:pic>
        <p:nvPicPr>
          <p:cNvPr id="36" name="Picture 35" descr="Atlantic Puffins on rock">
            <a:extLst>
              <a:ext uri="{FF2B5EF4-FFF2-40B4-BE49-F238E27FC236}">
                <a16:creationId xmlns:a16="http://schemas.microsoft.com/office/drawing/2014/main" id="{C116898A-09DD-4D03-B986-A0A0E393DCBD}"/>
              </a:ext>
            </a:extLst>
          </p:cNvPr>
          <p:cNvPicPr>
            <a:picLocks noChangeAspect="1"/>
          </p:cNvPicPr>
          <p:nvPr/>
        </p:nvPicPr>
        <p:blipFill rotWithShape="1">
          <a:blip r:embed="rId6"/>
          <a:srcRect l="43325" t="17265"/>
          <a:stretch/>
        </p:blipFill>
        <p:spPr>
          <a:xfrm>
            <a:off x="4491769" y="3857005"/>
            <a:ext cx="994631" cy="967746"/>
          </a:xfrm>
          <a:prstGeom prst="rect">
            <a:avLst/>
          </a:prstGeom>
        </p:spPr>
      </p:pic>
      <p:pic>
        <p:nvPicPr>
          <p:cNvPr id="38" name="Picture 37" descr="Falcon landing">
            <a:extLst>
              <a:ext uri="{FF2B5EF4-FFF2-40B4-BE49-F238E27FC236}">
                <a16:creationId xmlns:a16="http://schemas.microsoft.com/office/drawing/2014/main" id="{4AEDD6C7-1A74-4323-A5BB-7A01C825EE36}"/>
              </a:ext>
            </a:extLst>
          </p:cNvPr>
          <p:cNvPicPr>
            <a:picLocks noChangeAspect="1"/>
          </p:cNvPicPr>
          <p:nvPr/>
        </p:nvPicPr>
        <p:blipFill rotWithShape="1">
          <a:blip r:embed="rId7"/>
          <a:srcRect r="9885" b="16995"/>
          <a:stretch/>
        </p:blipFill>
        <p:spPr>
          <a:xfrm>
            <a:off x="2855764" y="3591433"/>
            <a:ext cx="1202800" cy="738425"/>
          </a:xfrm>
          <a:prstGeom prst="rect">
            <a:avLst/>
          </a:prstGeom>
        </p:spPr>
      </p:pic>
      <p:cxnSp>
        <p:nvCxnSpPr>
          <p:cNvPr id="40" name="Straight Arrow Connector 39">
            <a:extLst>
              <a:ext uri="{FF2B5EF4-FFF2-40B4-BE49-F238E27FC236}">
                <a16:creationId xmlns:a16="http://schemas.microsoft.com/office/drawing/2014/main" id="{E348E0FF-0AB0-49D6-962A-C740E6EF2B16}"/>
              </a:ext>
            </a:extLst>
          </p:cNvPr>
          <p:cNvCxnSpPr>
            <a:cxnSpLocks/>
          </p:cNvCxnSpPr>
          <p:nvPr/>
        </p:nvCxnSpPr>
        <p:spPr>
          <a:xfrm>
            <a:off x="695382" y="3441410"/>
            <a:ext cx="4791018" cy="0"/>
          </a:xfrm>
          <a:prstGeom prst="straightConnector1">
            <a:avLst/>
          </a:prstGeom>
          <a:ln>
            <a:solidFill>
              <a:schemeClr val="accent4"/>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1" name="Straight Arrow Connector 220">
            <a:extLst>
              <a:ext uri="{FF2B5EF4-FFF2-40B4-BE49-F238E27FC236}">
                <a16:creationId xmlns:a16="http://schemas.microsoft.com/office/drawing/2014/main" id="{8CC55CDE-CE16-485C-89BA-D3F7B066811E}"/>
              </a:ext>
            </a:extLst>
          </p:cNvPr>
          <p:cNvCxnSpPr>
            <a:cxnSpLocks/>
          </p:cNvCxnSpPr>
          <p:nvPr/>
        </p:nvCxnSpPr>
        <p:spPr>
          <a:xfrm>
            <a:off x="3090891" y="1657350"/>
            <a:ext cx="0" cy="3568120"/>
          </a:xfrm>
          <a:prstGeom prst="straightConnector1">
            <a:avLst/>
          </a:prstGeom>
          <a:ln>
            <a:solidFill>
              <a:schemeClr val="accent4"/>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3EA564F7-5D7A-48AE-BFE5-7CE723B01F1E}"/>
              </a:ext>
            </a:extLst>
          </p:cNvPr>
          <p:cNvSpPr txBox="1"/>
          <p:nvPr/>
        </p:nvSpPr>
        <p:spPr>
          <a:xfrm>
            <a:off x="419099" y="3441410"/>
            <a:ext cx="1331770" cy="24468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1100">
                <a:solidFill>
                  <a:schemeClr val="bg1"/>
                </a:solidFill>
              </a:rPr>
              <a:t>Domestic</a:t>
            </a:r>
          </a:p>
        </p:txBody>
      </p:sp>
      <p:sp>
        <p:nvSpPr>
          <p:cNvPr id="45" name="TextBox 44">
            <a:extLst>
              <a:ext uri="{FF2B5EF4-FFF2-40B4-BE49-F238E27FC236}">
                <a16:creationId xmlns:a16="http://schemas.microsoft.com/office/drawing/2014/main" id="{26276AB1-F75E-4481-BC60-D1968AA5E452}"/>
              </a:ext>
            </a:extLst>
          </p:cNvPr>
          <p:cNvSpPr txBox="1"/>
          <p:nvPr/>
        </p:nvSpPr>
        <p:spPr>
          <a:xfrm>
            <a:off x="4563389" y="3441410"/>
            <a:ext cx="1331770" cy="24468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1100">
                <a:solidFill>
                  <a:schemeClr val="bg1"/>
                </a:solidFill>
              </a:rPr>
              <a:t>Wild</a:t>
            </a:r>
          </a:p>
        </p:txBody>
      </p:sp>
      <p:sp>
        <p:nvSpPr>
          <p:cNvPr id="48" name="TextBox 47">
            <a:extLst>
              <a:ext uri="{FF2B5EF4-FFF2-40B4-BE49-F238E27FC236}">
                <a16:creationId xmlns:a16="http://schemas.microsoft.com/office/drawing/2014/main" id="{29BDBFC9-4895-4A9D-BF92-C473A2B8E3A6}"/>
              </a:ext>
            </a:extLst>
          </p:cNvPr>
          <p:cNvSpPr txBox="1"/>
          <p:nvPr/>
        </p:nvSpPr>
        <p:spPr>
          <a:xfrm>
            <a:off x="2611973" y="1719413"/>
            <a:ext cx="1331770" cy="24468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1100">
                <a:solidFill>
                  <a:schemeClr val="bg1"/>
                </a:solidFill>
              </a:rPr>
              <a:t>Big</a:t>
            </a:r>
          </a:p>
        </p:txBody>
      </p:sp>
      <p:sp>
        <p:nvSpPr>
          <p:cNvPr id="49" name="TextBox 48">
            <a:extLst>
              <a:ext uri="{FF2B5EF4-FFF2-40B4-BE49-F238E27FC236}">
                <a16:creationId xmlns:a16="http://schemas.microsoft.com/office/drawing/2014/main" id="{B39A36CD-98C7-4E0F-9A27-094F97C0D4EC}"/>
              </a:ext>
            </a:extLst>
          </p:cNvPr>
          <p:cNvSpPr txBox="1"/>
          <p:nvPr/>
        </p:nvSpPr>
        <p:spPr>
          <a:xfrm>
            <a:off x="2726794" y="4933458"/>
            <a:ext cx="1331770" cy="24468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1100">
                <a:solidFill>
                  <a:schemeClr val="bg1"/>
                </a:solidFill>
              </a:rPr>
              <a:t>Small</a:t>
            </a:r>
          </a:p>
        </p:txBody>
      </p:sp>
      <p:sp>
        <p:nvSpPr>
          <p:cNvPr id="50" name="Rectangle: Rounded Corners 49">
            <a:extLst>
              <a:ext uri="{FF2B5EF4-FFF2-40B4-BE49-F238E27FC236}">
                <a16:creationId xmlns:a16="http://schemas.microsoft.com/office/drawing/2014/main" id="{D317CB7D-C4D5-4900-9DB1-477CD4664028}"/>
              </a:ext>
            </a:extLst>
          </p:cNvPr>
          <p:cNvSpPr/>
          <p:nvPr/>
        </p:nvSpPr>
        <p:spPr>
          <a:xfrm>
            <a:off x="1699228" y="4642196"/>
            <a:ext cx="924514" cy="365109"/>
          </a:xfrm>
          <a:prstGeom prst="roundRect">
            <a:avLst/>
          </a:prstGeom>
          <a:solidFill>
            <a:schemeClr val="tx1"/>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200">
                <a:solidFill>
                  <a:sysClr val="windowText" lastClr="000000"/>
                </a:solidFill>
              </a:rPr>
              <a:t>Kitty</a:t>
            </a:r>
          </a:p>
          <a:p>
            <a:pPr algn="ctr"/>
            <a:r>
              <a:rPr lang="en-US" sz="1200">
                <a:solidFill>
                  <a:sysClr val="windowText" lastClr="000000"/>
                </a:solidFill>
              </a:rPr>
              <a:t>(-.75, -.8)</a:t>
            </a:r>
          </a:p>
        </p:txBody>
      </p:sp>
      <p:sp>
        <p:nvSpPr>
          <p:cNvPr id="51" name="Rectangle: Rounded Corners 50">
            <a:extLst>
              <a:ext uri="{FF2B5EF4-FFF2-40B4-BE49-F238E27FC236}">
                <a16:creationId xmlns:a16="http://schemas.microsoft.com/office/drawing/2014/main" id="{BE03AD52-72E4-4DE2-A948-826EE8290EA8}"/>
              </a:ext>
            </a:extLst>
          </p:cNvPr>
          <p:cNvSpPr/>
          <p:nvPr/>
        </p:nvSpPr>
        <p:spPr>
          <a:xfrm>
            <a:off x="1448679" y="2507015"/>
            <a:ext cx="924514" cy="365109"/>
          </a:xfrm>
          <a:prstGeom prst="roundRect">
            <a:avLst/>
          </a:prstGeom>
          <a:solidFill>
            <a:schemeClr val="tx1"/>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200">
                <a:solidFill>
                  <a:sysClr val="windowText" lastClr="000000"/>
                </a:solidFill>
              </a:rPr>
              <a:t>Llama</a:t>
            </a:r>
          </a:p>
          <a:p>
            <a:pPr algn="ctr"/>
            <a:r>
              <a:rPr lang="en-US" sz="1200">
                <a:solidFill>
                  <a:sysClr val="windowText" lastClr="000000"/>
                </a:solidFill>
              </a:rPr>
              <a:t>(-.9, .1)</a:t>
            </a:r>
          </a:p>
        </p:txBody>
      </p:sp>
      <p:sp>
        <p:nvSpPr>
          <p:cNvPr id="52" name="Rectangle: Rounded Corners 51">
            <a:extLst>
              <a:ext uri="{FF2B5EF4-FFF2-40B4-BE49-F238E27FC236}">
                <a16:creationId xmlns:a16="http://schemas.microsoft.com/office/drawing/2014/main" id="{5770554A-03F2-49CE-BE47-4357DAAE5B46}"/>
              </a:ext>
            </a:extLst>
          </p:cNvPr>
          <p:cNvSpPr/>
          <p:nvPr/>
        </p:nvSpPr>
        <p:spPr>
          <a:xfrm>
            <a:off x="3395833" y="4114771"/>
            <a:ext cx="924514" cy="365109"/>
          </a:xfrm>
          <a:prstGeom prst="roundRect">
            <a:avLst/>
          </a:prstGeom>
          <a:solidFill>
            <a:schemeClr val="tx1"/>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200">
                <a:solidFill>
                  <a:sysClr val="windowText" lastClr="000000"/>
                </a:solidFill>
              </a:rPr>
              <a:t>Falcon</a:t>
            </a:r>
          </a:p>
          <a:p>
            <a:pPr algn="ctr"/>
            <a:r>
              <a:rPr lang="en-US" sz="1200">
                <a:solidFill>
                  <a:sysClr val="windowText" lastClr="000000"/>
                </a:solidFill>
              </a:rPr>
              <a:t>(.15, -.4)</a:t>
            </a:r>
          </a:p>
        </p:txBody>
      </p:sp>
      <p:sp>
        <p:nvSpPr>
          <p:cNvPr id="53" name="Rectangle: Rounded Corners 52">
            <a:extLst>
              <a:ext uri="{FF2B5EF4-FFF2-40B4-BE49-F238E27FC236}">
                <a16:creationId xmlns:a16="http://schemas.microsoft.com/office/drawing/2014/main" id="{20958E0F-6866-4B69-AAC4-80C89E4203BC}"/>
              </a:ext>
            </a:extLst>
          </p:cNvPr>
          <p:cNvSpPr/>
          <p:nvPr/>
        </p:nvSpPr>
        <p:spPr>
          <a:xfrm>
            <a:off x="4571709" y="4587929"/>
            <a:ext cx="924514" cy="365109"/>
          </a:xfrm>
          <a:prstGeom prst="roundRect">
            <a:avLst/>
          </a:prstGeom>
          <a:solidFill>
            <a:schemeClr val="tx1"/>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200">
                <a:solidFill>
                  <a:sysClr val="windowText" lastClr="000000"/>
                </a:solidFill>
              </a:rPr>
              <a:t>Penguin</a:t>
            </a:r>
          </a:p>
          <a:p>
            <a:pPr algn="ctr"/>
            <a:r>
              <a:rPr lang="en-US" sz="1200">
                <a:solidFill>
                  <a:sysClr val="windowText" lastClr="000000"/>
                </a:solidFill>
              </a:rPr>
              <a:t>(.85, -.65)</a:t>
            </a:r>
          </a:p>
        </p:txBody>
      </p:sp>
      <p:sp>
        <p:nvSpPr>
          <p:cNvPr id="54" name="Rectangle: Rounded Corners 53">
            <a:extLst>
              <a:ext uri="{FF2B5EF4-FFF2-40B4-BE49-F238E27FC236}">
                <a16:creationId xmlns:a16="http://schemas.microsoft.com/office/drawing/2014/main" id="{7A79C2A8-907A-40F2-9B2A-873733A6DCFB}"/>
              </a:ext>
            </a:extLst>
          </p:cNvPr>
          <p:cNvSpPr/>
          <p:nvPr/>
        </p:nvSpPr>
        <p:spPr>
          <a:xfrm>
            <a:off x="3904746" y="1806782"/>
            <a:ext cx="924514" cy="365109"/>
          </a:xfrm>
          <a:prstGeom prst="roundRect">
            <a:avLst/>
          </a:prstGeom>
          <a:solidFill>
            <a:schemeClr val="tx1"/>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200">
                <a:solidFill>
                  <a:sysClr val="windowText" lastClr="000000"/>
                </a:solidFill>
              </a:rPr>
              <a:t>Giraffe</a:t>
            </a:r>
          </a:p>
          <a:p>
            <a:pPr algn="ctr"/>
            <a:r>
              <a:rPr lang="en-US" sz="1200">
                <a:solidFill>
                  <a:sysClr val="windowText" lastClr="000000"/>
                </a:solidFill>
              </a:rPr>
              <a:t>(.9, .9)</a:t>
            </a:r>
          </a:p>
        </p:txBody>
      </p:sp>
    </p:spTree>
    <p:extLst>
      <p:ext uri="{BB962C8B-B14F-4D97-AF65-F5344CB8AC3E}">
        <p14:creationId xmlns:p14="http://schemas.microsoft.com/office/powerpoint/2010/main" val="24428640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a:xfrm>
            <a:off x="498348" y="403007"/>
            <a:ext cx="9976104" cy="590931"/>
          </a:xfrm>
        </p:spPr>
        <p:txBody>
          <a:bodyPr/>
          <a:lstStyle/>
          <a:p>
            <a:r>
              <a:rPr lang="en-US" sz="3200" b="1" dirty="0" err="1"/>
              <a:t>단어에서</a:t>
            </a:r>
            <a:r>
              <a:rPr lang="en-US" sz="3200" b="1" dirty="0"/>
              <a:t> </a:t>
            </a:r>
            <a:r>
              <a:rPr lang="en-US" sz="3200" b="1" dirty="0" err="1"/>
              <a:t>숫자로</a:t>
            </a:r>
            <a:endParaRPr lang="en-US" sz="3200" b="1" dirty="0"/>
          </a:p>
        </p:txBody>
      </p:sp>
      <p:sp>
        <p:nvSpPr>
          <p:cNvPr id="3" name="Scroll: Vertical 2">
            <a:extLst>
              <a:ext uri="{FF2B5EF4-FFF2-40B4-BE49-F238E27FC236}">
                <a16:creationId xmlns:a16="http://schemas.microsoft.com/office/drawing/2014/main" id="{42E02F80-2BAC-46A7-ADF3-3FEC8DAC1254}"/>
              </a:ext>
            </a:extLst>
          </p:cNvPr>
          <p:cNvSpPr/>
          <p:nvPr/>
        </p:nvSpPr>
        <p:spPr>
          <a:xfrm>
            <a:off x="5991225" y="1657350"/>
            <a:ext cx="4124325" cy="3771900"/>
          </a:xfrm>
          <a:prstGeom prst="verticalScroll">
            <a:avLst>
              <a:gd name="adj" fmla="val 6500"/>
            </a:avLst>
          </a:prstGeom>
          <a:solidFill>
            <a:srgbClr val="EDE1A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t"/>
          <a:lstStyle/>
          <a:p>
            <a:pPr algn="ctr"/>
            <a:endParaRPr lang="en-US"/>
          </a:p>
          <a:p>
            <a:pPr algn="ctr"/>
            <a:r>
              <a:rPr lang="en-US" sz="2400">
                <a:solidFill>
                  <a:schemeClr val="bg1"/>
                </a:solidFill>
                <a:latin typeface="Algerian" panose="020B0604020202020204" pitchFamily="82" charset="0"/>
              </a:rPr>
              <a:t>사전</a:t>
            </a:r>
          </a:p>
          <a:p>
            <a:pPr algn="ctr"/>
            <a:endParaRPr lang="en-US" sz="2400">
              <a:solidFill>
                <a:schemeClr val="bg1"/>
              </a:solidFill>
              <a:latin typeface="Algerian" panose="020B0604020202020204" pitchFamily="82" charset="0"/>
            </a:endParaRPr>
          </a:p>
        </p:txBody>
      </p:sp>
      <p:sp>
        <p:nvSpPr>
          <p:cNvPr id="5" name="TextBox 4">
            <a:extLst>
              <a:ext uri="{FF2B5EF4-FFF2-40B4-BE49-F238E27FC236}">
                <a16:creationId xmlns:a16="http://schemas.microsoft.com/office/drawing/2014/main" id="{2B892057-55EF-4725-B2B1-584A436320EC}"/>
              </a:ext>
            </a:extLst>
          </p:cNvPr>
          <p:cNvSpPr txBox="1"/>
          <p:nvPr/>
        </p:nvSpPr>
        <p:spPr>
          <a:xfrm>
            <a:off x="6337008" y="2906250"/>
            <a:ext cx="3426117" cy="2308324"/>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numCol="2" rtlCol="0" anchor="ctr">
            <a:spAutoFit/>
          </a:bodyPr>
          <a:lstStyle/>
          <a:p>
            <a:pPr marL="457200" indent="-457200">
              <a:buClr>
                <a:schemeClr val="bg1"/>
              </a:buClr>
              <a:buFont typeface="+mj-lt"/>
              <a:buAutoNum type="arabicPeriod"/>
            </a:pPr>
            <a:r>
              <a:rPr lang="en-US" sz="2000">
                <a:solidFill>
                  <a:schemeClr val="bg1"/>
                </a:solidFill>
                <a:latin typeface="Algerian" panose="020B0604020202020204" pitchFamily="82" charset="0"/>
              </a:rPr>
              <a:t>A</a:t>
            </a:r>
          </a:p>
          <a:p>
            <a:pPr marL="457200" indent="-457200">
              <a:buClr>
                <a:schemeClr val="bg1"/>
              </a:buClr>
              <a:buFont typeface="+mj-lt"/>
              <a:buAutoNum type="arabicPeriod"/>
            </a:pPr>
            <a:r>
              <a:rPr lang="en-US" sz="2000">
                <a:solidFill>
                  <a:schemeClr val="bg1"/>
                </a:solidFill>
                <a:latin typeface="Algerian" panose="020B0604020202020204" pitchFamily="82" charset="0"/>
              </a:rPr>
              <a:t>An</a:t>
            </a:r>
          </a:p>
          <a:p>
            <a:pPr marL="457200" indent="-457200">
              <a:buClr>
                <a:schemeClr val="bg1"/>
              </a:buClr>
              <a:buFont typeface="+mj-lt"/>
              <a:buAutoNum type="arabicPeriod"/>
            </a:pPr>
            <a:r>
              <a:rPr lang="en-US" sz="2000">
                <a:solidFill>
                  <a:schemeClr val="bg1"/>
                </a:solidFill>
                <a:latin typeface="Algerian" panose="020B0604020202020204" pitchFamily="82" charset="0"/>
              </a:rPr>
              <a:t>And</a:t>
            </a:r>
          </a:p>
          <a:p>
            <a:pPr marL="457200" indent="-457200">
              <a:buClr>
                <a:schemeClr val="bg1"/>
              </a:buClr>
              <a:buFont typeface="+mj-lt"/>
              <a:buAutoNum type="arabicPeriod"/>
            </a:pPr>
            <a:r>
              <a:rPr lang="en-US" sz="2000">
                <a:solidFill>
                  <a:schemeClr val="bg1"/>
                </a:solidFill>
                <a:latin typeface="Algerian" panose="020B0604020202020204" pitchFamily="82" charset="0"/>
              </a:rPr>
              <a:t>At</a:t>
            </a:r>
          </a:p>
          <a:p>
            <a:pPr marL="457200" indent="-457200">
              <a:buClr>
                <a:schemeClr val="bg1"/>
              </a:buClr>
              <a:buFont typeface="+mj-lt"/>
              <a:buAutoNum type="arabicPeriod"/>
            </a:pPr>
            <a:r>
              <a:rPr lang="en-US" sz="2000">
                <a:solidFill>
                  <a:schemeClr val="bg1"/>
                </a:solidFill>
                <a:latin typeface="Algerian" panose="020B0604020202020204" pitchFamily="82" charset="0"/>
              </a:rPr>
              <a:t>Ate</a:t>
            </a:r>
          </a:p>
          <a:p>
            <a:pPr marL="457200" indent="-457200">
              <a:buClr>
                <a:schemeClr val="bg1"/>
              </a:buClr>
              <a:buFont typeface="+mj-lt"/>
              <a:buAutoNum type="arabicPeriod"/>
            </a:pPr>
            <a:r>
              <a:rPr lang="en-US" sz="2000">
                <a:solidFill>
                  <a:schemeClr val="bg1"/>
                </a:solidFill>
                <a:latin typeface="Algerian" panose="020B0604020202020204" pitchFamily="82" charset="0"/>
              </a:rPr>
              <a:t>Bark</a:t>
            </a:r>
          </a:p>
          <a:p>
            <a:pPr marL="457200" indent="-457200">
              <a:buClr>
                <a:schemeClr val="bg1"/>
              </a:buClr>
              <a:buFont typeface="+mj-lt"/>
              <a:buAutoNum type="arabicPeriod"/>
            </a:pPr>
            <a:r>
              <a:rPr lang="en-US" sz="2000">
                <a:solidFill>
                  <a:schemeClr val="bg1"/>
                </a:solidFill>
                <a:latin typeface="Algerian" panose="020B0604020202020204" pitchFamily="82" charset="0"/>
              </a:rPr>
              <a:t>Barked</a:t>
            </a:r>
          </a:p>
          <a:p>
            <a:pPr marL="457200" indent="-457200">
              <a:buClr>
                <a:schemeClr val="bg1"/>
              </a:buClr>
              <a:buFont typeface="+mj-lt"/>
              <a:buAutoNum type="arabicPeriod"/>
            </a:pPr>
            <a:r>
              <a:rPr lang="en-US" sz="2000">
                <a:solidFill>
                  <a:schemeClr val="bg1"/>
                </a:solidFill>
                <a:latin typeface="Algerian" panose="020B0604020202020204" pitchFamily="82" charset="0"/>
              </a:rPr>
              <a:t>Cat</a:t>
            </a:r>
          </a:p>
          <a:p>
            <a:pPr marL="457200" indent="-457200">
              <a:buClr>
                <a:schemeClr val="bg1"/>
              </a:buClr>
              <a:buFont typeface="+mj-lt"/>
              <a:buAutoNum type="arabicPeriod"/>
            </a:pPr>
            <a:r>
              <a:rPr lang="en-US" sz="2000">
                <a:solidFill>
                  <a:schemeClr val="bg1"/>
                </a:solidFill>
                <a:latin typeface="Algerian" panose="020B0604020202020204" pitchFamily="82" charset="0"/>
              </a:rPr>
              <a:t>Cats</a:t>
            </a:r>
          </a:p>
          <a:p>
            <a:pPr marL="457200" indent="-457200">
              <a:buClr>
                <a:schemeClr val="bg1"/>
              </a:buClr>
              <a:buFont typeface="+mj-lt"/>
              <a:buAutoNum type="arabicPeriod"/>
            </a:pPr>
            <a:r>
              <a:rPr lang="en-US" sz="2000">
                <a:solidFill>
                  <a:schemeClr val="bg1"/>
                </a:solidFill>
                <a:latin typeface="Algerian" panose="020B0604020202020204" pitchFamily="82" charset="0"/>
              </a:rPr>
              <a:t>Dog</a:t>
            </a:r>
          </a:p>
          <a:p>
            <a:pPr marL="457200" indent="-457200">
              <a:buClr>
                <a:schemeClr val="bg1"/>
              </a:buClr>
              <a:buFont typeface="+mj-lt"/>
              <a:buAutoNum type="arabicPeriod"/>
            </a:pPr>
            <a:r>
              <a:rPr lang="en-US" sz="2000">
                <a:solidFill>
                  <a:schemeClr val="bg1"/>
                </a:solidFill>
                <a:latin typeface="Algerian" panose="020B0604020202020204" pitchFamily="82" charset="0"/>
              </a:rPr>
              <a:t>Dogs</a:t>
            </a:r>
          </a:p>
          <a:p>
            <a:pPr marL="457200" indent="-457200">
              <a:buClr>
                <a:schemeClr val="bg1"/>
              </a:buClr>
              <a:buFont typeface="+mj-lt"/>
              <a:buAutoNum type="arabicPeriod"/>
            </a:pPr>
            <a:r>
              <a:rPr lang="en-US" sz="2000">
                <a:solidFill>
                  <a:schemeClr val="bg1"/>
                </a:solidFill>
                <a:latin typeface="Algerian" panose="020B0604020202020204" pitchFamily="82" charset="0"/>
              </a:rPr>
              <a:t>Eat</a:t>
            </a:r>
          </a:p>
          <a:p>
            <a:pPr algn="ctr">
              <a:lnSpc>
                <a:spcPct val="90000"/>
              </a:lnSpc>
            </a:pPr>
            <a:endParaRPr lang="en-US" sz="2000">
              <a:solidFill>
                <a:schemeClr val="bg1"/>
              </a:solidFill>
            </a:endParaRPr>
          </a:p>
        </p:txBody>
      </p:sp>
      <p:grpSp>
        <p:nvGrpSpPr>
          <p:cNvPr id="786" name="Group 785">
            <a:extLst>
              <a:ext uri="{FF2B5EF4-FFF2-40B4-BE49-F238E27FC236}">
                <a16:creationId xmlns:a16="http://schemas.microsoft.com/office/drawing/2014/main" id="{FD17C6DE-B1A2-454F-BC84-1E1F25B9EEC1}"/>
              </a:ext>
            </a:extLst>
          </p:cNvPr>
          <p:cNvGrpSpPr/>
          <p:nvPr/>
        </p:nvGrpSpPr>
        <p:grpSpPr>
          <a:xfrm>
            <a:off x="548381" y="2027764"/>
            <a:ext cx="5090419" cy="3484335"/>
            <a:chOff x="122961" y="1618451"/>
            <a:chExt cx="5620375" cy="3847084"/>
          </a:xfrm>
        </p:grpSpPr>
        <p:sp>
          <p:nvSpPr>
            <p:cNvPr id="527" name="TextBox 526">
              <a:extLst>
                <a:ext uri="{FF2B5EF4-FFF2-40B4-BE49-F238E27FC236}">
                  <a16:creationId xmlns:a16="http://schemas.microsoft.com/office/drawing/2014/main" id="{7A1A98DF-642E-4DDD-9794-4AA20D2BA0C6}"/>
                </a:ext>
              </a:extLst>
            </p:cNvPr>
            <p:cNvSpPr txBox="1"/>
            <p:nvPr/>
          </p:nvSpPr>
          <p:spPr>
            <a:xfrm flipH="1">
              <a:off x="4953811" y="3583113"/>
              <a:ext cx="789525" cy="2585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sz="1200">
                  <a:solidFill>
                    <a:schemeClr val="bg1"/>
                  </a:solidFill>
                </a:rPr>
                <a:t>Barked</a:t>
              </a:r>
            </a:p>
          </p:txBody>
        </p:sp>
        <p:sp>
          <p:nvSpPr>
            <p:cNvPr id="618" name="TextBox 617">
              <a:extLst>
                <a:ext uri="{FF2B5EF4-FFF2-40B4-BE49-F238E27FC236}">
                  <a16:creationId xmlns:a16="http://schemas.microsoft.com/office/drawing/2014/main" id="{21D1A62E-B0E5-4237-98D4-27898314DB71}"/>
                </a:ext>
              </a:extLst>
            </p:cNvPr>
            <p:cNvSpPr txBox="1"/>
            <p:nvPr/>
          </p:nvSpPr>
          <p:spPr>
            <a:xfrm flipH="1">
              <a:off x="4953811" y="3258336"/>
              <a:ext cx="789525" cy="2585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sz="1200">
                  <a:solidFill>
                    <a:schemeClr val="bg1"/>
                  </a:solidFill>
                </a:rPr>
                <a:t>Bark</a:t>
              </a:r>
            </a:p>
          </p:txBody>
        </p:sp>
        <p:sp>
          <p:nvSpPr>
            <p:cNvPr id="619" name="TextBox 618">
              <a:extLst>
                <a:ext uri="{FF2B5EF4-FFF2-40B4-BE49-F238E27FC236}">
                  <a16:creationId xmlns:a16="http://schemas.microsoft.com/office/drawing/2014/main" id="{B079B986-6827-4CF7-ADFF-E68A1DE04A1E}"/>
                </a:ext>
              </a:extLst>
            </p:cNvPr>
            <p:cNvSpPr txBox="1"/>
            <p:nvPr/>
          </p:nvSpPr>
          <p:spPr>
            <a:xfrm flipH="1">
              <a:off x="4953811" y="2933559"/>
              <a:ext cx="789525" cy="2585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sz="1200">
                  <a:solidFill>
                    <a:schemeClr val="bg1"/>
                  </a:solidFill>
                </a:rPr>
                <a:t>Ate</a:t>
              </a:r>
            </a:p>
          </p:txBody>
        </p:sp>
        <p:sp>
          <p:nvSpPr>
            <p:cNvPr id="620" name="TextBox 619">
              <a:extLst>
                <a:ext uri="{FF2B5EF4-FFF2-40B4-BE49-F238E27FC236}">
                  <a16:creationId xmlns:a16="http://schemas.microsoft.com/office/drawing/2014/main" id="{BDA0FBFA-9DFD-4CDB-B864-1438F2B3DECC}"/>
                </a:ext>
              </a:extLst>
            </p:cNvPr>
            <p:cNvSpPr txBox="1"/>
            <p:nvPr/>
          </p:nvSpPr>
          <p:spPr>
            <a:xfrm flipH="1">
              <a:off x="4953811" y="2284005"/>
              <a:ext cx="789525" cy="2585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sz="1200">
                  <a:solidFill>
                    <a:schemeClr val="bg1"/>
                  </a:solidFill>
                </a:rPr>
                <a:t>And</a:t>
              </a:r>
            </a:p>
          </p:txBody>
        </p:sp>
        <p:sp>
          <p:nvSpPr>
            <p:cNvPr id="621" name="TextBox 620">
              <a:extLst>
                <a:ext uri="{FF2B5EF4-FFF2-40B4-BE49-F238E27FC236}">
                  <a16:creationId xmlns:a16="http://schemas.microsoft.com/office/drawing/2014/main" id="{39981636-CAFA-4561-BC64-50E1CD589D46}"/>
                </a:ext>
              </a:extLst>
            </p:cNvPr>
            <p:cNvSpPr txBox="1"/>
            <p:nvPr/>
          </p:nvSpPr>
          <p:spPr>
            <a:xfrm flipH="1">
              <a:off x="4953811" y="2608782"/>
              <a:ext cx="789525" cy="2585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sz="1200">
                  <a:solidFill>
                    <a:schemeClr val="bg1"/>
                  </a:solidFill>
                </a:rPr>
                <a:t>At</a:t>
              </a:r>
            </a:p>
          </p:txBody>
        </p:sp>
        <p:sp>
          <p:nvSpPr>
            <p:cNvPr id="622" name="TextBox 621">
              <a:extLst>
                <a:ext uri="{FF2B5EF4-FFF2-40B4-BE49-F238E27FC236}">
                  <a16:creationId xmlns:a16="http://schemas.microsoft.com/office/drawing/2014/main" id="{D7AF132E-720A-411D-991B-05C970B28091}"/>
                </a:ext>
              </a:extLst>
            </p:cNvPr>
            <p:cNvSpPr txBox="1"/>
            <p:nvPr/>
          </p:nvSpPr>
          <p:spPr>
            <a:xfrm flipH="1">
              <a:off x="4953811" y="1959228"/>
              <a:ext cx="789525" cy="2585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sz="1200">
                  <a:solidFill>
                    <a:schemeClr val="bg1"/>
                  </a:solidFill>
                </a:rPr>
                <a:t>An</a:t>
              </a:r>
            </a:p>
          </p:txBody>
        </p:sp>
        <p:sp>
          <p:nvSpPr>
            <p:cNvPr id="623" name="TextBox 622">
              <a:extLst>
                <a:ext uri="{FF2B5EF4-FFF2-40B4-BE49-F238E27FC236}">
                  <a16:creationId xmlns:a16="http://schemas.microsoft.com/office/drawing/2014/main" id="{629375CB-F9AE-40F6-91A1-9689BA95D98D}"/>
                </a:ext>
              </a:extLst>
            </p:cNvPr>
            <p:cNvSpPr txBox="1"/>
            <p:nvPr/>
          </p:nvSpPr>
          <p:spPr>
            <a:xfrm flipH="1">
              <a:off x="4953811" y="1634451"/>
              <a:ext cx="789525" cy="2585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sz="1200">
                  <a:solidFill>
                    <a:schemeClr val="bg1"/>
                  </a:solidFill>
                </a:rPr>
                <a:t>A</a:t>
              </a:r>
            </a:p>
          </p:txBody>
        </p:sp>
        <p:sp>
          <p:nvSpPr>
            <p:cNvPr id="624" name="TextBox 623">
              <a:extLst>
                <a:ext uri="{FF2B5EF4-FFF2-40B4-BE49-F238E27FC236}">
                  <a16:creationId xmlns:a16="http://schemas.microsoft.com/office/drawing/2014/main" id="{2AF42400-8EEA-40CD-A466-0A7E0ADB9FA8}"/>
                </a:ext>
              </a:extLst>
            </p:cNvPr>
            <p:cNvSpPr txBox="1"/>
            <p:nvPr/>
          </p:nvSpPr>
          <p:spPr>
            <a:xfrm flipH="1">
              <a:off x="4953811" y="3907890"/>
              <a:ext cx="789525" cy="2585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sz="1200">
                  <a:solidFill>
                    <a:schemeClr val="bg1"/>
                  </a:solidFill>
                </a:rPr>
                <a:t>Cat</a:t>
              </a:r>
            </a:p>
          </p:txBody>
        </p:sp>
        <p:sp>
          <p:nvSpPr>
            <p:cNvPr id="625" name="TextBox 624">
              <a:extLst>
                <a:ext uri="{FF2B5EF4-FFF2-40B4-BE49-F238E27FC236}">
                  <a16:creationId xmlns:a16="http://schemas.microsoft.com/office/drawing/2014/main" id="{A4BE0429-8068-4B42-999E-132554236736}"/>
                </a:ext>
              </a:extLst>
            </p:cNvPr>
            <p:cNvSpPr txBox="1"/>
            <p:nvPr/>
          </p:nvSpPr>
          <p:spPr>
            <a:xfrm flipH="1">
              <a:off x="4953811" y="4232667"/>
              <a:ext cx="789525" cy="2585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sz="1200">
                  <a:solidFill>
                    <a:schemeClr val="bg1"/>
                  </a:solidFill>
                </a:rPr>
                <a:t>Cats</a:t>
              </a:r>
            </a:p>
          </p:txBody>
        </p:sp>
        <p:sp>
          <p:nvSpPr>
            <p:cNvPr id="626" name="TextBox 625">
              <a:extLst>
                <a:ext uri="{FF2B5EF4-FFF2-40B4-BE49-F238E27FC236}">
                  <a16:creationId xmlns:a16="http://schemas.microsoft.com/office/drawing/2014/main" id="{A3B0F004-3805-4B01-868A-DC233746DC85}"/>
                </a:ext>
              </a:extLst>
            </p:cNvPr>
            <p:cNvSpPr txBox="1"/>
            <p:nvPr/>
          </p:nvSpPr>
          <p:spPr>
            <a:xfrm flipH="1">
              <a:off x="4953811" y="4557444"/>
              <a:ext cx="789525" cy="2585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sz="1200">
                  <a:solidFill>
                    <a:schemeClr val="bg1"/>
                  </a:solidFill>
                </a:rPr>
                <a:t>Dog</a:t>
              </a:r>
            </a:p>
          </p:txBody>
        </p:sp>
        <p:sp>
          <p:nvSpPr>
            <p:cNvPr id="627" name="TextBox 626">
              <a:extLst>
                <a:ext uri="{FF2B5EF4-FFF2-40B4-BE49-F238E27FC236}">
                  <a16:creationId xmlns:a16="http://schemas.microsoft.com/office/drawing/2014/main" id="{64ADE1BF-A706-4C97-85B2-179D6661CDE1}"/>
                </a:ext>
              </a:extLst>
            </p:cNvPr>
            <p:cNvSpPr txBox="1"/>
            <p:nvPr/>
          </p:nvSpPr>
          <p:spPr>
            <a:xfrm flipH="1">
              <a:off x="4953811" y="4882221"/>
              <a:ext cx="789525" cy="2585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sz="1200">
                  <a:solidFill>
                    <a:schemeClr val="bg1"/>
                  </a:solidFill>
                </a:rPr>
                <a:t>Dogs</a:t>
              </a:r>
            </a:p>
          </p:txBody>
        </p:sp>
        <p:sp>
          <p:nvSpPr>
            <p:cNvPr id="628" name="TextBox 627">
              <a:extLst>
                <a:ext uri="{FF2B5EF4-FFF2-40B4-BE49-F238E27FC236}">
                  <a16:creationId xmlns:a16="http://schemas.microsoft.com/office/drawing/2014/main" id="{C5547728-75A6-4C37-A3D9-45E56A377394}"/>
                </a:ext>
              </a:extLst>
            </p:cNvPr>
            <p:cNvSpPr txBox="1"/>
            <p:nvPr/>
          </p:nvSpPr>
          <p:spPr>
            <a:xfrm flipH="1">
              <a:off x="4953811" y="5207003"/>
              <a:ext cx="789525" cy="2585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sz="1200">
                  <a:solidFill>
                    <a:schemeClr val="bg1"/>
                  </a:solidFill>
                </a:rPr>
                <a:t>Eat</a:t>
              </a:r>
            </a:p>
          </p:txBody>
        </p:sp>
        <p:grpSp>
          <p:nvGrpSpPr>
            <p:cNvPr id="785" name="Group 784">
              <a:extLst>
                <a:ext uri="{FF2B5EF4-FFF2-40B4-BE49-F238E27FC236}">
                  <a16:creationId xmlns:a16="http://schemas.microsoft.com/office/drawing/2014/main" id="{43F3E305-481E-4939-A6BF-0CE425B52D32}"/>
                </a:ext>
              </a:extLst>
            </p:cNvPr>
            <p:cNvGrpSpPr/>
            <p:nvPr/>
          </p:nvGrpSpPr>
          <p:grpSpPr>
            <a:xfrm>
              <a:off x="122961" y="1618451"/>
              <a:ext cx="4797133" cy="3847084"/>
              <a:chOff x="122961" y="1618451"/>
              <a:chExt cx="4797133" cy="3847084"/>
            </a:xfrm>
          </p:grpSpPr>
          <p:sp>
            <p:nvSpPr>
              <p:cNvPr id="31" name="TextBox 30">
                <a:extLst>
                  <a:ext uri="{FF2B5EF4-FFF2-40B4-BE49-F238E27FC236}">
                    <a16:creationId xmlns:a16="http://schemas.microsoft.com/office/drawing/2014/main" id="{72FA278C-F696-4C59-B914-5BACAF653CE2}"/>
                  </a:ext>
                </a:extLst>
              </p:cNvPr>
              <p:cNvSpPr txBox="1"/>
              <p:nvPr/>
            </p:nvSpPr>
            <p:spPr>
              <a:xfrm>
                <a:off x="122961" y="3583113"/>
                <a:ext cx="789525" cy="2585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r">
                  <a:lnSpc>
                    <a:spcPct val="90000"/>
                  </a:lnSpc>
                </a:pPr>
                <a:r>
                  <a:rPr lang="en-US" sz="1200">
                    <a:solidFill>
                      <a:schemeClr val="bg1"/>
                    </a:solidFill>
                  </a:rPr>
                  <a:t>Barked</a:t>
                </a:r>
              </a:p>
            </p:txBody>
          </p:sp>
          <p:cxnSp>
            <p:nvCxnSpPr>
              <p:cNvPr id="67" name="Straight Connector 66">
                <a:extLst>
                  <a:ext uri="{FF2B5EF4-FFF2-40B4-BE49-F238E27FC236}">
                    <a16:creationId xmlns:a16="http://schemas.microsoft.com/office/drawing/2014/main" id="{118E7DBE-13A3-4C2C-9EB4-343C4D06D548}"/>
                  </a:ext>
                </a:extLst>
              </p:cNvPr>
              <p:cNvCxnSpPr>
                <a:stCxn id="4" idx="6"/>
                <a:endCxn id="55" idx="2"/>
              </p:cNvCxnSpPr>
              <p:nvPr/>
            </p:nvCxnSpPr>
            <p:spPr>
              <a:xfrm flipV="1">
                <a:off x="1256634" y="4738918"/>
                <a:ext cx="1526359" cy="59491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5B378B97-BB1A-4394-BF13-C41BDD64C23B}"/>
                  </a:ext>
                </a:extLst>
              </p:cNvPr>
              <p:cNvCxnSpPr>
                <a:cxnSpLocks/>
                <a:stCxn id="10" idx="6"/>
                <a:endCxn id="55" idx="2"/>
              </p:cNvCxnSpPr>
              <p:nvPr/>
            </p:nvCxnSpPr>
            <p:spPr>
              <a:xfrm flipV="1">
                <a:off x="1256634" y="4738918"/>
                <a:ext cx="1526359" cy="26868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5053345F-E10F-4F6B-972D-61F37BCA65E7}"/>
                  </a:ext>
                </a:extLst>
              </p:cNvPr>
              <p:cNvCxnSpPr>
                <a:cxnSpLocks/>
                <a:stCxn id="12" idx="6"/>
                <a:endCxn id="55" idx="2"/>
              </p:cNvCxnSpPr>
              <p:nvPr/>
            </p:nvCxnSpPr>
            <p:spPr>
              <a:xfrm>
                <a:off x="1256634" y="4681369"/>
                <a:ext cx="1526359" cy="5754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54595BB4-39F7-45A6-A359-B2A4AD5591E4}"/>
                  </a:ext>
                </a:extLst>
              </p:cNvPr>
              <p:cNvCxnSpPr>
                <a:cxnSpLocks/>
                <a:stCxn id="14" idx="6"/>
                <a:endCxn id="55" idx="2"/>
              </p:cNvCxnSpPr>
              <p:nvPr/>
            </p:nvCxnSpPr>
            <p:spPr>
              <a:xfrm>
                <a:off x="1256634" y="4355136"/>
                <a:ext cx="1526359" cy="38378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75D07970-5949-40B1-A57A-00FA9E23F1BC}"/>
                  </a:ext>
                </a:extLst>
              </p:cNvPr>
              <p:cNvCxnSpPr>
                <a:cxnSpLocks/>
                <a:stCxn id="16" idx="6"/>
                <a:endCxn id="55" idx="2"/>
              </p:cNvCxnSpPr>
              <p:nvPr/>
            </p:nvCxnSpPr>
            <p:spPr>
              <a:xfrm>
                <a:off x="1247945" y="4028904"/>
                <a:ext cx="1535048" cy="71001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967A314D-0E57-4DA6-9EFE-EEEBC7A18C48}"/>
                  </a:ext>
                </a:extLst>
              </p:cNvPr>
              <p:cNvCxnSpPr>
                <a:cxnSpLocks/>
                <a:stCxn id="18" idx="6"/>
                <a:endCxn id="55" idx="2"/>
              </p:cNvCxnSpPr>
              <p:nvPr/>
            </p:nvCxnSpPr>
            <p:spPr>
              <a:xfrm>
                <a:off x="1247944" y="3702672"/>
                <a:ext cx="1535049" cy="103624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BA4DD295-0F36-4F4E-B422-AFA4A214E2EC}"/>
                  </a:ext>
                </a:extLst>
              </p:cNvPr>
              <p:cNvCxnSpPr>
                <a:cxnSpLocks/>
                <a:stCxn id="20" idx="6"/>
                <a:endCxn id="55" idx="2"/>
              </p:cNvCxnSpPr>
              <p:nvPr/>
            </p:nvCxnSpPr>
            <p:spPr>
              <a:xfrm>
                <a:off x="1247944" y="3376439"/>
                <a:ext cx="1535049" cy="136247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C8092EAD-5D76-4ACF-9777-55D473B0D181}"/>
                  </a:ext>
                </a:extLst>
              </p:cNvPr>
              <p:cNvCxnSpPr>
                <a:cxnSpLocks/>
                <a:stCxn id="22" idx="6"/>
                <a:endCxn id="55" idx="2"/>
              </p:cNvCxnSpPr>
              <p:nvPr/>
            </p:nvCxnSpPr>
            <p:spPr>
              <a:xfrm>
                <a:off x="1247944" y="3050207"/>
                <a:ext cx="1535049" cy="168871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1AC03EFE-A82E-43D0-9291-350FA8F91557}"/>
                  </a:ext>
                </a:extLst>
              </p:cNvPr>
              <p:cNvCxnSpPr>
                <a:cxnSpLocks/>
                <a:stCxn id="24" idx="6"/>
                <a:endCxn id="55" idx="2"/>
              </p:cNvCxnSpPr>
              <p:nvPr/>
            </p:nvCxnSpPr>
            <p:spPr>
              <a:xfrm>
                <a:off x="1247944" y="2723975"/>
                <a:ext cx="1535049" cy="201494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A811CF71-CAC8-4C73-B39D-7A9D09085117}"/>
                  </a:ext>
                </a:extLst>
              </p:cNvPr>
              <p:cNvCxnSpPr>
                <a:cxnSpLocks/>
                <a:stCxn id="26" idx="6"/>
                <a:endCxn id="55" idx="2"/>
              </p:cNvCxnSpPr>
              <p:nvPr/>
            </p:nvCxnSpPr>
            <p:spPr>
              <a:xfrm>
                <a:off x="1247944" y="2397742"/>
                <a:ext cx="1535049" cy="234117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A9CC2B57-D04D-4462-9F4F-0013E87ADEC1}"/>
                  </a:ext>
                </a:extLst>
              </p:cNvPr>
              <p:cNvCxnSpPr>
                <a:cxnSpLocks/>
                <a:stCxn id="28" idx="6"/>
                <a:endCxn id="55" idx="2"/>
              </p:cNvCxnSpPr>
              <p:nvPr/>
            </p:nvCxnSpPr>
            <p:spPr>
              <a:xfrm>
                <a:off x="1239256" y="2071510"/>
                <a:ext cx="1543737" cy="266740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C1C64DDC-A2DD-4752-9AF1-35844B2D5D96}"/>
                  </a:ext>
                </a:extLst>
              </p:cNvPr>
              <p:cNvCxnSpPr>
                <a:cxnSpLocks/>
                <a:stCxn id="30" idx="6"/>
                <a:endCxn id="55" idx="2"/>
              </p:cNvCxnSpPr>
              <p:nvPr/>
            </p:nvCxnSpPr>
            <p:spPr>
              <a:xfrm>
                <a:off x="1239255" y="1745280"/>
                <a:ext cx="1543738" cy="299363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1AA9535C-9942-4AF3-A486-8530E3AC8515}"/>
                  </a:ext>
                </a:extLst>
              </p:cNvPr>
              <p:cNvCxnSpPr>
                <a:cxnSpLocks/>
                <a:stCxn id="4" idx="6"/>
                <a:endCxn id="57" idx="2"/>
              </p:cNvCxnSpPr>
              <p:nvPr/>
            </p:nvCxnSpPr>
            <p:spPr>
              <a:xfrm flipV="1">
                <a:off x="1256634" y="4281850"/>
                <a:ext cx="1526359" cy="105198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276986BD-52A4-44A5-8FF0-50ED6CBC180D}"/>
                  </a:ext>
                </a:extLst>
              </p:cNvPr>
              <p:cNvCxnSpPr>
                <a:cxnSpLocks/>
                <a:stCxn id="10" idx="6"/>
                <a:endCxn id="57" idx="2"/>
              </p:cNvCxnSpPr>
              <p:nvPr/>
            </p:nvCxnSpPr>
            <p:spPr>
              <a:xfrm flipV="1">
                <a:off x="1256634" y="4281850"/>
                <a:ext cx="1526359" cy="72575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E645EF08-E2FD-42BA-9469-6E040F8E1226}"/>
                  </a:ext>
                </a:extLst>
              </p:cNvPr>
              <p:cNvCxnSpPr>
                <a:cxnSpLocks/>
                <a:stCxn id="12" idx="6"/>
                <a:endCxn id="57" idx="2"/>
              </p:cNvCxnSpPr>
              <p:nvPr/>
            </p:nvCxnSpPr>
            <p:spPr>
              <a:xfrm flipV="1">
                <a:off x="1256634" y="4281850"/>
                <a:ext cx="1526359" cy="39951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F20E1F66-6838-449D-BD9A-39F7DAF9C31B}"/>
                  </a:ext>
                </a:extLst>
              </p:cNvPr>
              <p:cNvCxnSpPr>
                <a:cxnSpLocks/>
                <a:stCxn id="14" idx="6"/>
                <a:endCxn id="57" idx="2"/>
              </p:cNvCxnSpPr>
              <p:nvPr/>
            </p:nvCxnSpPr>
            <p:spPr>
              <a:xfrm flipV="1">
                <a:off x="1256634" y="4281850"/>
                <a:ext cx="1526359" cy="7328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9D635739-2226-4D01-B214-DE8C8DA7DFBE}"/>
                  </a:ext>
                </a:extLst>
              </p:cNvPr>
              <p:cNvCxnSpPr>
                <a:cxnSpLocks/>
                <a:stCxn id="16" idx="6"/>
                <a:endCxn id="57" idx="2"/>
              </p:cNvCxnSpPr>
              <p:nvPr/>
            </p:nvCxnSpPr>
            <p:spPr>
              <a:xfrm>
                <a:off x="1247945" y="4028904"/>
                <a:ext cx="1535048" cy="25294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15F29A1F-5FC2-47A4-B1B8-71DC0B741404}"/>
                  </a:ext>
                </a:extLst>
              </p:cNvPr>
              <p:cNvCxnSpPr>
                <a:cxnSpLocks/>
                <a:stCxn id="18" idx="6"/>
                <a:endCxn id="57" idx="2"/>
              </p:cNvCxnSpPr>
              <p:nvPr/>
            </p:nvCxnSpPr>
            <p:spPr>
              <a:xfrm>
                <a:off x="1247944" y="3702672"/>
                <a:ext cx="1535049" cy="57917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45BF8A3C-DEBC-42F9-B351-A2574A667826}"/>
                  </a:ext>
                </a:extLst>
              </p:cNvPr>
              <p:cNvCxnSpPr>
                <a:cxnSpLocks/>
                <a:stCxn id="20" idx="6"/>
                <a:endCxn id="57" idx="2"/>
              </p:cNvCxnSpPr>
              <p:nvPr/>
            </p:nvCxnSpPr>
            <p:spPr>
              <a:xfrm>
                <a:off x="1247944" y="3376439"/>
                <a:ext cx="1535049" cy="90541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66104DB7-3579-4997-9CB7-B45F3839B193}"/>
                  </a:ext>
                </a:extLst>
              </p:cNvPr>
              <p:cNvCxnSpPr>
                <a:cxnSpLocks/>
                <a:stCxn id="22" idx="6"/>
                <a:endCxn id="57" idx="2"/>
              </p:cNvCxnSpPr>
              <p:nvPr/>
            </p:nvCxnSpPr>
            <p:spPr>
              <a:xfrm>
                <a:off x="1247944" y="3050207"/>
                <a:ext cx="1535049" cy="123164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6512EA57-DAEA-4FDF-8D0F-88F924849AEC}"/>
                  </a:ext>
                </a:extLst>
              </p:cNvPr>
              <p:cNvCxnSpPr>
                <a:cxnSpLocks/>
                <a:stCxn id="24" idx="6"/>
                <a:endCxn id="57" idx="2"/>
              </p:cNvCxnSpPr>
              <p:nvPr/>
            </p:nvCxnSpPr>
            <p:spPr>
              <a:xfrm>
                <a:off x="1247944" y="2723975"/>
                <a:ext cx="1535049" cy="155787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B936D733-6700-4222-9D75-8891E4474B30}"/>
                  </a:ext>
                </a:extLst>
              </p:cNvPr>
              <p:cNvCxnSpPr>
                <a:cxnSpLocks/>
                <a:stCxn id="26" idx="6"/>
                <a:endCxn id="57" idx="2"/>
              </p:cNvCxnSpPr>
              <p:nvPr/>
            </p:nvCxnSpPr>
            <p:spPr>
              <a:xfrm>
                <a:off x="1247944" y="2397742"/>
                <a:ext cx="1535049" cy="188410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C337E3D0-3E5A-485A-9AAB-24CCE0040D87}"/>
                  </a:ext>
                </a:extLst>
              </p:cNvPr>
              <p:cNvCxnSpPr>
                <a:cxnSpLocks/>
                <a:stCxn id="28" idx="6"/>
                <a:endCxn id="57" idx="2"/>
              </p:cNvCxnSpPr>
              <p:nvPr/>
            </p:nvCxnSpPr>
            <p:spPr>
              <a:xfrm>
                <a:off x="1239256" y="2071510"/>
                <a:ext cx="1543737" cy="221034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9FE47BCD-1F8D-453B-BCD6-43384A04909D}"/>
                  </a:ext>
                </a:extLst>
              </p:cNvPr>
              <p:cNvCxnSpPr>
                <a:cxnSpLocks/>
                <a:stCxn id="30" idx="6"/>
                <a:endCxn id="57" idx="2"/>
              </p:cNvCxnSpPr>
              <p:nvPr/>
            </p:nvCxnSpPr>
            <p:spPr>
              <a:xfrm>
                <a:off x="1239255" y="1745280"/>
                <a:ext cx="1543738" cy="253657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64C2C2CE-5CF3-4865-AA27-FBCA2071D8E8}"/>
                  </a:ext>
                </a:extLst>
              </p:cNvPr>
              <p:cNvCxnSpPr>
                <a:cxnSpLocks/>
                <a:stCxn id="4" idx="6"/>
                <a:endCxn id="59" idx="2"/>
              </p:cNvCxnSpPr>
              <p:nvPr/>
            </p:nvCxnSpPr>
            <p:spPr>
              <a:xfrm flipV="1">
                <a:off x="1256634" y="3824782"/>
                <a:ext cx="1526359" cy="150905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480AD4EF-50B4-4233-899F-D3BE8668D01A}"/>
                  </a:ext>
                </a:extLst>
              </p:cNvPr>
              <p:cNvCxnSpPr>
                <a:cxnSpLocks/>
                <a:stCxn id="10" idx="6"/>
                <a:endCxn id="59" idx="2"/>
              </p:cNvCxnSpPr>
              <p:nvPr/>
            </p:nvCxnSpPr>
            <p:spPr>
              <a:xfrm flipV="1">
                <a:off x="1256634" y="3824782"/>
                <a:ext cx="1526359" cy="118281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D2FAE5BA-79F7-4369-B014-F1672B001968}"/>
                  </a:ext>
                </a:extLst>
              </p:cNvPr>
              <p:cNvCxnSpPr>
                <a:cxnSpLocks/>
                <a:stCxn id="12" idx="6"/>
                <a:endCxn id="59" idx="2"/>
              </p:cNvCxnSpPr>
              <p:nvPr/>
            </p:nvCxnSpPr>
            <p:spPr>
              <a:xfrm flipV="1">
                <a:off x="1256634" y="3824782"/>
                <a:ext cx="1526359" cy="85658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97B924D0-770F-4094-94CB-6928BE71C1CD}"/>
                  </a:ext>
                </a:extLst>
              </p:cNvPr>
              <p:cNvCxnSpPr>
                <a:cxnSpLocks/>
                <a:stCxn id="14" idx="6"/>
                <a:endCxn id="59" idx="2"/>
              </p:cNvCxnSpPr>
              <p:nvPr/>
            </p:nvCxnSpPr>
            <p:spPr>
              <a:xfrm flipV="1">
                <a:off x="1256634" y="3824782"/>
                <a:ext cx="1526359" cy="53035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DE6F8426-B71E-4CBB-B2D5-20CD01294E95}"/>
                  </a:ext>
                </a:extLst>
              </p:cNvPr>
              <p:cNvCxnSpPr>
                <a:cxnSpLocks/>
                <a:stCxn id="16" idx="6"/>
                <a:endCxn id="59" idx="2"/>
              </p:cNvCxnSpPr>
              <p:nvPr/>
            </p:nvCxnSpPr>
            <p:spPr>
              <a:xfrm flipV="1">
                <a:off x="1247945" y="3824782"/>
                <a:ext cx="1535048" cy="20412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66CFB054-185A-4F2B-803A-86E15AA8564B}"/>
                  </a:ext>
                </a:extLst>
              </p:cNvPr>
              <p:cNvCxnSpPr>
                <a:cxnSpLocks/>
                <a:stCxn id="18" idx="6"/>
                <a:endCxn id="59" idx="2"/>
              </p:cNvCxnSpPr>
              <p:nvPr/>
            </p:nvCxnSpPr>
            <p:spPr>
              <a:xfrm>
                <a:off x="1247944" y="3702672"/>
                <a:ext cx="1535049" cy="12211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BE8F7E9E-B138-4DE3-AEFA-AE6C2239689D}"/>
                  </a:ext>
                </a:extLst>
              </p:cNvPr>
              <p:cNvCxnSpPr>
                <a:cxnSpLocks/>
                <a:stCxn id="20" idx="6"/>
                <a:endCxn id="59" idx="2"/>
              </p:cNvCxnSpPr>
              <p:nvPr/>
            </p:nvCxnSpPr>
            <p:spPr>
              <a:xfrm>
                <a:off x="1247944" y="3376439"/>
                <a:ext cx="1535049" cy="44834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7BA9C277-FCCA-4C2C-9061-14A139B0F6EA}"/>
                  </a:ext>
                </a:extLst>
              </p:cNvPr>
              <p:cNvCxnSpPr>
                <a:cxnSpLocks/>
                <a:stCxn id="22" idx="6"/>
                <a:endCxn id="59" idx="2"/>
              </p:cNvCxnSpPr>
              <p:nvPr/>
            </p:nvCxnSpPr>
            <p:spPr>
              <a:xfrm>
                <a:off x="1247944" y="3050207"/>
                <a:ext cx="1535049" cy="77457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4FC2F58C-56F2-4082-A397-A93128B0E96E}"/>
                  </a:ext>
                </a:extLst>
              </p:cNvPr>
              <p:cNvCxnSpPr>
                <a:cxnSpLocks/>
                <a:stCxn id="24" idx="6"/>
                <a:endCxn id="59" idx="2"/>
              </p:cNvCxnSpPr>
              <p:nvPr/>
            </p:nvCxnSpPr>
            <p:spPr>
              <a:xfrm>
                <a:off x="1247944" y="2723975"/>
                <a:ext cx="1535049" cy="110080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a:extLst>
                  <a:ext uri="{FF2B5EF4-FFF2-40B4-BE49-F238E27FC236}">
                    <a16:creationId xmlns:a16="http://schemas.microsoft.com/office/drawing/2014/main" id="{9DC14D2F-E266-4DA5-BC22-A796D2E44A7C}"/>
                  </a:ext>
                </a:extLst>
              </p:cNvPr>
              <p:cNvCxnSpPr>
                <a:cxnSpLocks/>
                <a:stCxn id="26" idx="6"/>
                <a:endCxn id="59" idx="2"/>
              </p:cNvCxnSpPr>
              <p:nvPr/>
            </p:nvCxnSpPr>
            <p:spPr>
              <a:xfrm>
                <a:off x="1247944" y="2397742"/>
                <a:ext cx="1535049" cy="142704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0AD8CE9F-175B-40CE-8C6E-1B8EDA99816F}"/>
                  </a:ext>
                </a:extLst>
              </p:cNvPr>
              <p:cNvCxnSpPr>
                <a:cxnSpLocks/>
                <a:stCxn id="28" idx="6"/>
                <a:endCxn id="59" idx="2"/>
              </p:cNvCxnSpPr>
              <p:nvPr/>
            </p:nvCxnSpPr>
            <p:spPr>
              <a:xfrm>
                <a:off x="1239256" y="2071510"/>
                <a:ext cx="1543737" cy="175327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33E4F92F-95DF-4FFD-AE7C-D59A4C8BB8FB}"/>
                  </a:ext>
                </a:extLst>
              </p:cNvPr>
              <p:cNvCxnSpPr>
                <a:cxnSpLocks/>
                <a:stCxn id="30" idx="6"/>
                <a:endCxn id="59" idx="2"/>
              </p:cNvCxnSpPr>
              <p:nvPr/>
            </p:nvCxnSpPr>
            <p:spPr>
              <a:xfrm>
                <a:off x="1239255" y="1745280"/>
                <a:ext cx="1543738" cy="207950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5" name="Straight Connector 214">
                <a:extLst>
                  <a:ext uri="{FF2B5EF4-FFF2-40B4-BE49-F238E27FC236}">
                    <a16:creationId xmlns:a16="http://schemas.microsoft.com/office/drawing/2014/main" id="{797EB4FD-DC72-46CC-8B25-9E400599FA1F}"/>
                  </a:ext>
                </a:extLst>
              </p:cNvPr>
              <p:cNvCxnSpPr>
                <a:cxnSpLocks/>
                <a:stCxn id="4" idx="6"/>
                <a:endCxn id="61" idx="2"/>
              </p:cNvCxnSpPr>
              <p:nvPr/>
            </p:nvCxnSpPr>
            <p:spPr>
              <a:xfrm flipV="1">
                <a:off x="1256634" y="3367715"/>
                <a:ext cx="1526359" cy="196611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16D80E1B-A2CA-4DB8-AED0-D36276003F08}"/>
                  </a:ext>
                </a:extLst>
              </p:cNvPr>
              <p:cNvCxnSpPr>
                <a:cxnSpLocks/>
                <a:stCxn id="10" idx="6"/>
                <a:endCxn id="61" idx="2"/>
              </p:cNvCxnSpPr>
              <p:nvPr/>
            </p:nvCxnSpPr>
            <p:spPr>
              <a:xfrm flipV="1">
                <a:off x="1256634" y="3367715"/>
                <a:ext cx="1526359" cy="163988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00692F41-3B46-4E91-AE80-21DB42E38B5B}"/>
                  </a:ext>
                </a:extLst>
              </p:cNvPr>
              <p:cNvCxnSpPr>
                <a:cxnSpLocks/>
                <a:stCxn id="12" idx="6"/>
                <a:endCxn id="61" idx="2"/>
              </p:cNvCxnSpPr>
              <p:nvPr/>
            </p:nvCxnSpPr>
            <p:spPr>
              <a:xfrm flipV="1">
                <a:off x="1256634" y="3367715"/>
                <a:ext cx="1526359" cy="131365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11F3545D-3259-48AC-80AC-6E275AB4A11B}"/>
                  </a:ext>
                </a:extLst>
              </p:cNvPr>
              <p:cNvCxnSpPr>
                <a:cxnSpLocks/>
                <a:stCxn id="14" idx="6"/>
                <a:endCxn id="61" idx="2"/>
              </p:cNvCxnSpPr>
              <p:nvPr/>
            </p:nvCxnSpPr>
            <p:spPr>
              <a:xfrm flipV="1">
                <a:off x="1256634" y="3367715"/>
                <a:ext cx="1526359" cy="98742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40D34C9C-DC7D-406C-957F-609EAA1A733D}"/>
                  </a:ext>
                </a:extLst>
              </p:cNvPr>
              <p:cNvCxnSpPr>
                <a:cxnSpLocks/>
                <a:stCxn id="16" idx="6"/>
                <a:endCxn id="61" idx="2"/>
              </p:cNvCxnSpPr>
              <p:nvPr/>
            </p:nvCxnSpPr>
            <p:spPr>
              <a:xfrm flipV="1">
                <a:off x="1247945" y="3367715"/>
                <a:ext cx="1535048" cy="66118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7" name="Straight Connector 236">
                <a:extLst>
                  <a:ext uri="{FF2B5EF4-FFF2-40B4-BE49-F238E27FC236}">
                    <a16:creationId xmlns:a16="http://schemas.microsoft.com/office/drawing/2014/main" id="{6E6E7697-3A12-4A42-8D01-182B357979BF}"/>
                  </a:ext>
                </a:extLst>
              </p:cNvPr>
              <p:cNvCxnSpPr>
                <a:cxnSpLocks/>
                <a:stCxn id="18" idx="6"/>
                <a:endCxn id="61" idx="2"/>
              </p:cNvCxnSpPr>
              <p:nvPr/>
            </p:nvCxnSpPr>
            <p:spPr>
              <a:xfrm flipV="1">
                <a:off x="1247944" y="3367715"/>
                <a:ext cx="1535049" cy="33495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a16="http://schemas.microsoft.com/office/drawing/2014/main" id="{634B1A1E-EA1F-4D51-A151-76C192E79320}"/>
                  </a:ext>
                </a:extLst>
              </p:cNvPr>
              <p:cNvCxnSpPr>
                <a:cxnSpLocks/>
                <a:stCxn id="20" idx="6"/>
                <a:endCxn id="61" idx="2"/>
              </p:cNvCxnSpPr>
              <p:nvPr/>
            </p:nvCxnSpPr>
            <p:spPr>
              <a:xfrm flipV="1">
                <a:off x="1247944" y="3367715"/>
                <a:ext cx="1535049" cy="872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3" name="Straight Connector 242">
                <a:extLst>
                  <a:ext uri="{FF2B5EF4-FFF2-40B4-BE49-F238E27FC236}">
                    <a16:creationId xmlns:a16="http://schemas.microsoft.com/office/drawing/2014/main" id="{672A9AFF-24E4-4F70-9791-2DA1FCE5FF9D}"/>
                  </a:ext>
                </a:extLst>
              </p:cNvPr>
              <p:cNvCxnSpPr>
                <a:cxnSpLocks/>
                <a:stCxn id="22" idx="6"/>
                <a:endCxn id="61" idx="2"/>
              </p:cNvCxnSpPr>
              <p:nvPr/>
            </p:nvCxnSpPr>
            <p:spPr>
              <a:xfrm>
                <a:off x="1247944" y="3050207"/>
                <a:ext cx="1535049" cy="31750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6" name="Straight Connector 245">
                <a:extLst>
                  <a:ext uri="{FF2B5EF4-FFF2-40B4-BE49-F238E27FC236}">
                    <a16:creationId xmlns:a16="http://schemas.microsoft.com/office/drawing/2014/main" id="{30934526-F334-4A70-BB3F-C4DFF10D604E}"/>
                  </a:ext>
                </a:extLst>
              </p:cNvPr>
              <p:cNvCxnSpPr>
                <a:cxnSpLocks/>
                <a:stCxn id="24" idx="6"/>
                <a:endCxn id="61" idx="2"/>
              </p:cNvCxnSpPr>
              <p:nvPr/>
            </p:nvCxnSpPr>
            <p:spPr>
              <a:xfrm>
                <a:off x="1247944" y="2723975"/>
                <a:ext cx="1535049" cy="64374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9" name="Straight Connector 248">
                <a:extLst>
                  <a:ext uri="{FF2B5EF4-FFF2-40B4-BE49-F238E27FC236}">
                    <a16:creationId xmlns:a16="http://schemas.microsoft.com/office/drawing/2014/main" id="{F71CC82B-691E-4F8B-B747-1BF45760FF22}"/>
                  </a:ext>
                </a:extLst>
              </p:cNvPr>
              <p:cNvCxnSpPr>
                <a:cxnSpLocks/>
                <a:stCxn id="26" idx="6"/>
                <a:endCxn id="61" idx="2"/>
              </p:cNvCxnSpPr>
              <p:nvPr/>
            </p:nvCxnSpPr>
            <p:spPr>
              <a:xfrm>
                <a:off x="1247944" y="2397742"/>
                <a:ext cx="1535049" cy="96997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2" name="Straight Connector 251">
                <a:extLst>
                  <a:ext uri="{FF2B5EF4-FFF2-40B4-BE49-F238E27FC236}">
                    <a16:creationId xmlns:a16="http://schemas.microsoft.com/office/drawing/2014/main" id="{2883EB5E-7BBC-41EA-9CFF-5E5BB824BA29}"/>
                  </a:ext>
                </a:extLst>
              </p:cNvPr>
              <p:cNvCxnSpPr>
                <a:cxnSpLocks/>
                <a:stCxn id="26" idx="6"/>
                <a:endCxn id="61" idx="2"/>
              </p:cNvCxnSpPr>
              <p:nvPr/>
            </p:nvCxnSpPr>
            <p:spPr>
              <a:xfrm>
                <a:off x="1247944" y="2397742"/>
                <a:ext cx="1535049" cy="96997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5" name="Straight Connector 254">
                <a:extLst>
                  <a:ext uri="{FF2B5EF4-FFF2-40B4-BE49-F238E27FC236}">
                    <a16:creationId xmlns:a16="http://schemas.microsoft.com/office/drawing/2014/main" id="{B3DDF7B4-592A-4157-8ADF-D93B0AE841CE}"/>
                  </a:ext>
                </a:extLst>
              </p:cNvPr>
              <p:cNvCxnSpPr>
                <a:cxnSpLocks/>
                <a:stCxn id="28" idx="6"/>
                <a:endCxn id="61" idx="2"/>
              </p:cNvCxnSpPr>
              <p:nvPr/>
            </p:nvCxnSpPr>
            <p:spPr>
              <a:xfrm>
                <a:off x="1239256" y="2071510"/>
                <a:ext cx="1543737" cy="129620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8" name="Straight Connector 257">
                <a:extLst>
                  <a:ext uri="{FF2B5EF4-FFF2-40B4-BE49-F238E27FC236}">
                    <a16:creationId xmlns:a16="http://schemas.microsoft.com/office/drawing/2014/main" id="{98E44DAE-0362-43FA-B12D-3BF5B9F7EEED}"/>
                  </a:ext>
                </a:extLst>
              </p:cNvPr>
              <p:cNvCxnSpPr>
                <a:cxnSpLocks/>
                <a:stCxn id="30" idx="6"/>
                <a:endCxn id="61" idx="2"/>
              </p:cNvCxnSpPr>
              <p:nvPr/>
            </p:nvCxnSpPr>
            <p:spPr>
              <a:xfrm>
                <a:off x="1239255" y="1745280"/>
                <a:ext cx="1543738" cy="162243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1" name="Straight Connector 260">
                <a:extLst>
                  <a:ext uri="{FF2B5EF4-FFF2-40B4-BE49-F238E27FC236}">
                    <a16:creationId xmlns:a16="http://schemas.microsoft.com/office/drawing/2014/main" id="{C56C780F-CFB3-430C-9B98-9534CAA2C41B}"/>
                  </a:ext>
                </a:extLst>
              </p:cNvPr>
              <p:cNvCxnSpPr>
                <a:cxnSpLocks/>
                <a:stCxn id="4" idx="6"/>
                <a:endCxn id="63" idx="2"/>
              </p:cNvCxnSpPr>
              <p:nvPr/>
            </p:nvCxnSpPr>
            <p:spPr>
              <a:xfrm flipV="1">
                <a:off x="1256634" y="2910647"/>
                <a:ext cx="1526359" cy="242318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4" name="Straight Connector 263">
                <a:extLst>
                  <a:ext uri="{FF2B5EF4-FFF2-40B4-BE49-F238E27FC236}">
                    <a16:creationId xmlns:a16="http://schemas.microsoft.com/office/drawing/2014/main" id="{AD341847-96E1-4B41-9095-B9D56886BD84}"/>
                  </a:ext>
                </a:extLst>
              </p:cNvPr>
              <p:cNvCxnSpPr>
                <a:cxnSpLocks/>
                <a:stCxn id="10" idx="6"/>
                <a:endCxn id="63" idx="2"/>
              </p:cNvCxnSpPr>
              <p:nvPr/>
            </p:nvCxnSpPr>
            <p:spPr>
              <a:xfrm flipV="1">
                <a:off x="1256634" y="2910647"/>
                <a:ext cx="1526359" cy="209695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7" name="Straight Connector 266">
                <a:extLst>
                  <a:ext uri="{FF2B5EF4-FFF2-40B4-BE49-F238E27FC236}">
                    <a16:creationId xmlns:a16="http://schemas.microsoft.com/office/drawing/2014/main" id="{7386AFFD-65A0-4CDE-8B16-AEFEAB2928CB}"/>
                  </a:ext>
                </a:extLst>
              </p:cNvPr>
              <p:cNvCxnSpPr>
                <a:cxnSpLocks/>
                <a:stCxn id="12" idx="6"/>
                <a:endCxn id="63" idx="2"/>
              </p:cNvCxnSpPr>
              <p:nvPr/>
            </p:nvCxnSpPr>
            <p:spPr>
              <a:xfrm flipV="1">
                <a:off x="1256634" y="2910647"/>
                <a:ext cx="1526359" cy="177072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0" name="Straight Connector 269">
                <a:extLst>
                  <a:ext uri="{FF2B5EF4-FFF2-40B4-BE49-F238E27FC236}">
                    <a16:creationId xmlns:a16="http://schemas.microsoft.com/office/drawing/2014/main" id="{766C6D77-DDF1-4590-95D1-6130F1E4AE58}"/>
                  </a:ext>
                </a:extLst>
              </p:cNvPr>
              <p:cNvCxnSpPr>
                <a:cxnSpLocks/>
                <a:stCxn id="14" idx="6"/>
                <a:endCxn id="63" idx="2"/>
              </p:cNvCxnSpPr>
              <p:nvPr/>
            </p:nvCxnSpPr>
            <p:spPr>
              <a:xfrm flipV="1">
                <a:off x="1256634" y="2910647"/>
                <a:ext cx="1526359" cy="144448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8" name="Straight Connector 277">
                <a:extLst>
                  <a:ext uri="{FF2B5EF4-FFF2-40B4-BE49-F238E27FC236}">
                    <a16:creationId xmlns:a16="http://schemas.microsoft.com/office/drawing/2014/main" id="{FC3B5AE3-B5EC-41E7-88D9-7D692B4AB6D9}"/>
                  </a:ext>
                </a:extLst>
              </p:cNvPr>
              <p:cNvCxnSpPr>
                <a:cxnSpLocks/>
                <a:stCxn id="16" idx="6"/>
                <a:endCxn id="63" idx="2"/>
              </p:cNvCxnSpPr>
              <p:nvPr/>
            </p:nvCxnSpPr>
            <p:spPr>
              <a:xfrm flipV="1">
                <a:off x="1247945" y="2910647"/>
                <a:ext cx="1535048" cy="111825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1" name="Straight Connector 280">
                <a:extLst>
                  <a:ext uri="{FF2B5EF4-FFF2-40B4-BE49-F238E27FC236}">
                    <a16:creationId xmlns:a16="http://schemas.microsoft.com/office/drawing/2014/main" id="{2958A669-C861-4757-A316-2FA418D40D29}"/>
                  </a:ext>
                </a:extLst>
              </p:cNvPr>
              <p:cNvCxnSpPr>
                <a:cxnSpLocks/>
                <a:stCxn id="18" idx="6"/>
                <a:endCxn id="63" idx="2"/>
              </p:cNvCxnSpPr>
              <p:nvPr/>
            </p:nvCxnSpPr>
            <p:spPr>
              <a:xfrm flipV="1">
                <a:off x="1247944" y="2910647"/>
                <a:ext cx="1535049" cy="79202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4" name="Straight Connector 283">
                <a:extLst>
                  <a:ext uri="{FF2B5EF4-FFF2-40B4-BE49-F238E27FC236}">
                    <a16:creationId xmlns:a16="http://schemas.microsoft.com/office/drawing/2014/main" id="{B8BCC987-343E-4706-A052-B131B263DC2B}"/>
                  </a:ext>
                </a:extLst>
              </p:cNvPr>
              <p:cNvCxnSpPr>
                <a:cxnSpLocks/>
                <a:stCxn id="20" idx="6"/>
                <a:endCxn id="63" idx="2"/>
              </p:cNvCxnSpPr>
              <p:nvPr/>
            </p:nvCxnSpPr>
            <p:spPr>
              <a:xfrm flipV="1">
                <a:off x="1247944" y="2910647"/>
                <a:ext cx="1535049" cy="46579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7" name="Straight Connector 286">
                <a:extLst>
                  <a:ext uri="{FF2B5EF4-FFF2-40B4-BE49-F238E27FC236}">
                    <a16:creationId xmlns:a16="http://schemas.microsoft.com/office/drawing/2014/main" id="{0228378A-72DC-4C81-AFF0-6C9B633069AA}"/>
                  </a:ext>
                </a:extLst>
              </p:cNvPr>
              <p:cNvCxnSpPr>
                <a:cxnSpLocks/>
                <a:stCxn id="22" idx="6"/>
                <a:endCxn id="63" idx="2"/>
              </p:cNvCxnSpPr>
              <p:nvPr/>
            </p:nvCxnSpPr>
            <p:spPr>
              <a:xfrm flipV="1">
                <a:off x="1247944" y="2910647"/>
                <a:ext cx="1535049" cy="13956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0" name="Straight Connector 289">
                <a:extLst>
                  <a:ext uri="{FF2B5EF4-FFF2-40B4-BE49-F238E27FC236}">
                    <a16:creationId xmlns:a16="http://schemas.microsoft.com/office/drawing/2014/main" id="{AFBB65AB-284C-4CA8-A156-82693C581DDA}"/>
                  </a:ext>
                </a:extLst>
              </p:cNvPr>
              <p:cNvCxnSpPr>
                <a:cxnSpLocks/>
                <a:stCxn id="24" idx="6"/>
                <a:endCxn id="63" idx="2"/>
              </p:cNvCxnSpPr>
              <p:nvPr/>
            </p:nvCxnSpPr>
            <p:spPr>
              <a:xfrm>
                <a:off x="1247944" y="2723975"/>
                <a:ext cx="1535049" cy="18667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3" name="Straight Connector 292">
                <a:extLst>
                  <a:ext uri="{FF2B5EF4-FFF2-40B4-BE49-F238E27FC236}">
                    <a16:creationId xmlns:a16="http://schemas.microsoft.com/office/drawing/2014/main" id="{AB8B5C0E-3DAB-4B23-A2DB-587754B5FF44}"/>
                  </a:ext>
                </a:extLst>
              </p:cNvPr>
              <p:cNvCxnSpPr>
                <a:cxnSpLocks/>
                <a:stCxn id="26" idx="6"/>
                <a:endCxn id="63" idx="2"/>
              </p:cNvCxnSpPr>
              <p:nvPr/>
            </p:nvCxnSpPr>
            <p:spPr>
              <a:xfrm>
                <a:off x="1247944" y="2397742"/>
                <a:ext cx="1535049" cy="51290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6" name="Straight Connector 295">
                <a:extLst>
                  <a:ext uri="{FF2B5EF4-FFF2-40B4-BE49-F238E27FC236}">
                    <a16:creationId xmlns:a16="http://schemas.microsoft.com/office/drawing/2014/main" id="{5635DC57-0570-43FE-9D9F-98C310B3A90D}"/>
                  </a:ext>
                </a:extLst>
              </p:cNvPr>
              <p:cNvCxnSpPr>
                <a:cxnSpLocks/>
                <a:stCxn id="28" idx="6"/>
                <a:endCxn id="63" idx="2"/>
              </p:cNvCxnSpPr>
              <p:nvPr/>
            </p:nvCxnSpPr>
            <p:spPr>
              <a:xfrm>
                <a:off x="1239256" y="2071510"/>
                <a:ext cx="1543737" cy="83913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0" name="Straight Connector 309">
                <a:extLst>
                  <a:ext uri="{FF2B5EF4-FFF2-40B4-BE49-F238E27FC236}">
                    <a16:creationId xmlns:a16="http://schemas.microsoft.com/office/drawing/2014/main" id="{8108D625-EEA5-4790-A666-33E3A2B78446}"/>
                  </a:ext>
                </a:extLst>
              </p:cNvPr>
              <p:cNvCxnSpPr>
                <a:cxnSpLocks/>
                <a:stCxn id="30" idx="6"/>
                <a:endCxn id="63" idx="2"/>
              </p:cNvCxnSpPr>
              <p:nvPr/>
            </p:nvCxnSpPr>
            <p:spPr>
              <a:xfrm>
                <a:off x="1239255" y="1745280"/>
                <a:ext cx="1543738" cy="116536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4" name="Straight Connector 373">
                <a:extLst>
                  <a:ext uri="{FF2B5EF4-FFF2-40B4-BE49-F238E27FC236}">
                    <a16:creationId xmlns:a16="http://schemas.microsoft.com/office/drawing/2014/main" id="{8ECEBE8B-875F-4C28-97B3-4A850FB97CF2}"/>
                  </a:ext>
                </a:extLst>
              </p:cNvPr>
              <p:cNvCxnSpPr>
                <a:cxnSpLocks/>
                <a:stCxn id="4" idx="6"/>
                <a:endCxn id="65" idx="2"/>
              </p:cNvCxnSpPr>
              <p:nvPr/>
            </p:nvCxnSpPr>
            <p:spPr>
              <a:xfrm flipV="1">
                <a:off x="1256634" y="2453579"/>
                <a:ext cx="1526359" cy="288025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7" name="Straight Connector 376">
                <a:extLst>
                  <a:ext uri="{FF2B5EF4-FFF2-40B4-BE49-F238E27FC236}">
                    <a16:creationId xmlns:a16="http://schemas.microsoft.com/office/drawing/2014/main" id="{BF12485E-9E4F-4AC7-836B-8023937A491D}"/>
                  </a:ext>
                </a:extLst>
              </p:cNvPr>
              <p:cNvCxnSpPr>
                <a:cxnSpLocks/>
                <a:stCxn id="10" idx="6"/>
                <a:endCxn id="65" idx="2"/>
              </p:cNvCxnSpPr>
              <p:nvPr/>
            </p:nvCxnSpPr>
            <p:spPr>
              <a:xfrm flipV="1">
                <a:off x="1256634" y="2453579"/>
                <a:ext cx="1526359" cy="255402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0" name="Straight Connector 379">
                <a:extLst>
                  <a:ext uri="{FF2B5EF4-FFF2-40B4-BE49-F238E27FC236}">
                    <a16:creationId xmlns:a16="http://schemas.microsoft.com/office/drawing/2014/main" id="{1E3BF5BC-A2E2-4C75-BABB-8DE31F4ED180}"/>
                  </a:ext>
                </a:extLst>
              </p:cNvPr>
              <p:cNvCxnSpPr>
                <a:cxnSpLocks/>
                <a:stCxn id="12" idx="6"/>
                <a:endCxn id="65" idx="2"/>
              </p:cNvCxnSpPr>
              <p:nvPr/>
            </p:nvCxnSpPr>
            <p:spPr>
              <a:xfrm flipV="1">
                <a:off x="1256634" y="2453579"/>
                <a:ext cx="1526359" cy="222779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3" name="Straight Connector 382">
                <a:extLst>
                  <a:ext uri="{FF2B5EF4-FFF2-40B4-BE49-F238E27FC236}">
                    <a16:creationId xmlns:a16="http://schemas.microsoft.com/office/drawing/2014/main" id="{CCADF3D6-6BD2-498A-93B7-7345566FA277}"/>
                  </a:ext>
                </a:extLst>
              </p:cNvPr>
              <p:cNvCxnSpPr>
                <a:cxnSpLocks/>
                <a:stCxn id="14" idx="6"/>
                <a:endCxn id="65" idx="2"/>
              </p:cNvCxnSpPr>
              <p:nvPr/>
            </p:nvCxnSpPr>
            <p:spPr>
              <a:xfrm flipV="1">
                <a:off x="1256634" y="2453579"/>
                <a:ext cx="1526359" cy="190155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6" name="Straight Connector 385">
                <a:extLst>
                  <a:ext uri="{FF2B5EF4-FFF2-40B4-BE49-F238E27FC236}">
                    <a16:creationId xmlns:a16="http://schemas.microsoft.com/office/drawing/2014/main" id="{8697E3DE-DE91-4FBE-95BF-AED6C22CC30D}"/>
                  </a:ext>
                </a:extLst>
              </p:cNvPr>
              <p:cNvCxnSpPr>
                <a:cxnSpLocks/>
                <a:stCxn id="16" idx="6"/>
                <a:endCxn id="65" idx="2"/>
              </p:cNvCxnSpPr>
              <p:nvPr/>
            </p:nvCxnSpPr>
            <p:spPr>
              <a:xfrm flipV="1">
                <a:off x="1247945" y="2453579"/>
                <a:ext cx="1535048" cy="157532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9" name="Straight Connector 388">
                <a:extLst>
                  <a:ext uri="{FF2B5EF4-FFF2-40B4-BE49-F238E27FC236}">
                    <a16:creationId xmlns:a16="http://schemas.microsoft.com/office/drawing/2014/main" id="{FAE921AD-E659-4F84-89F9-84B30B5264F2}"/>
                  </a:ext>
                </a:extLst>
              </p:cNvPr>
              <p:cNvCxnSpPr>
                <a:cxnSpLocks/>
                <a:stCxn id="18" idx="6"/>
                <a:endCxn id="65" idx="2"/>
              </p:cNvCxnSpPr>
              <p:nvPr/>
            </p:nvCxnSpPr>
            <p:spPr>
              <a:xfrm flipV="1">
                <a:off x="1247944" y="2453579"/>
                <a:ext cx="1535049" cy="124909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92" name="Straight Connector 391">
                <a:extLst>
                  <a:ext uri="{FF2B5EF4-FFF2-40B4-BE49-F238E27FC236}">
                    <a16:creationId xmlns:a16="http://schemas.microsoft.com/office/drawing/2014/main" id="{4F42DE8F-ECF5-4261-BBA8-1E86DD9F9956}"/>
                  </a:ext>
                </a:extLst>
              </p:cNvPr>
              <p:cNvCxnSpPr>
                <a:cxnSpLocks/>
                <a:stCxn id="20" idx="6"/>
                <a:endCxn id="65" idx="2"/>
              </p:cNvCxnSpPr>
              <p:nvPr/>
            </p:nvCxnSpPr>
            <p:spPr>
              <a:xfrm flipV="1">
                <a:off x="1247944" y="2453579"/>
                <a:ext cx="1535049" cy="92286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95" name="Straight Connector 394">
                <a:extLst>
                  <a:ext uri="{FF2B5EF4-FFF2-40B4-BE49-F238E27FC236}">
                    <a16:creationId xmlns:a16="http://schemas.microsoft.com/office/drawing/2014/main" id="{40F07D12-3D34-46D1-B9CB-00F397FD4DE5}"/>
                  </a:ext>
                </a:extLst>
              </p:cNvPr>
              <p:cNvCxnSpPr>
                <a:cxnSpLocks/>
                <a:stCxn id="24" idx="6"/>
                <a:endCxn id="65" idx="2"/>
              </p:cNvCxnSpPr>
              <p:nvPr/>
            </p:nvCxnSpPr>
            <p:spPr>
              <a:xfrm flipV="1">
                <a:off x="1247944" y="2453579"/>
                <a:ext cx="1535049" cy="27039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98" name="Straight Connector 397">
                <a:extLst>
                  <a:ext uri="{FF2B5EF4-FFF2-40B4-BE49-F238E27FC236}">
                    <a16:creationId xmlns:a16="http://schemas.microsoft.com/office/drawing/2014/main" id="{805FD365-3D40-4068-B0EA-3612FCABB030}"/>
                  </a:ext>
                </a:extLst>
              </p:cNvPr>
              <p:cNvCxnSpPr>
                <a:cxnSpLocks/>
                <a:stCxn id="26" idx="6"/>
                <a:endCxn id="65" idx="2"/>
              </p:cNvCxnSpPr>
              <p:nvPr/>
            </p:nvCxnSpPr>
            <p:spPr>
              <a:xfrm>
                <a:off x="1247944" y="2397742"/>
                <a:ext cx="1535049" cy="5583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01" name="Straight Connector 400">
                <a:extLst>
                  <a:ext uri="{FF2B5EF4-FFF2-40B4-BE49-F238E27FC236}">
                    <a16:creationId xmlns:a16="http://schemas.microsoft.com/office/drawing/2014/main" id="{5EAD367C-9E51-41E2-B359-C79FC50E60F0}"/>
                  </a:ext>
                </a:extLst>
              </p:cNvPr>
              <p:cNvCxnSpPr>
                <a:cxnSpLocks/>
                <a:stCxn id="28" idx="6"/>
                <a:endCxn id="65" idx="2"/>
              </p:cNvCxnSpPr>
              <p:nvPr/>
            </p:nvCxnSpPr>
            <p:spPr>
              <a:xfrm>
                <a:off x="1239256" y="2071510"/>
                <a:ext cx="1543737" cy="38206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04" name="Straight Connector 403">
                <a:extLst>
                  <a:ext uri="{FF2B5EF4-FFF2-40B4-BE49-F238E27FC236}">
                    <a16:creationId xmlns:a16="http://schemas.microsoft.com/office/drawing/2014/main" id="{52EA4023-8660-499F-BAAA-F52EDDE72A61}"/>
                  </a:ext>
                </a:extLst>
              </p:cNvPr>
              <p:cNvCxnSpPr>
                <a:cxnSpLocks/>
                <a:stCxn id="30" idx="6"/>
                <a:endCxn id="65" idx="2"/>
              </p:cNvCxnSpPr>
              <p:nvPr/>
            </p:nvCxnSpPr>
            <p:spPr>
              <a:xfrm>
                <a:off x="1239255" y="1745280"/>
                <a:ext cx="1543738" cy="70829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219;p33">
                <a:extLst>
                  <a:ext uri="{FF2B5EF4-FFF2-40B4-BE49-F238E27FC236}">
                    <a16:creationId xmlns:a16="http://schemas.microsoft.com/office/drawing/2014/main" id="{5AECF445-4529-4A99-B50A-60D98E48FA17}"/>
                  </a:ext>
                </a:extLst>
              </p:cNvPr>
              <p:cNvSpPr/>
              <p:nvPr/>
            </p:nvSpPr>
            <p:spPr>
              <a:xfrm>
                <a:off x="963581" y="5207004"/>
                <a:ext cx="293053" cy="253658"/>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0" name="Google Shape;219;p33">
                <a:extLst>
                  <a:ext uri="{FF2B5EF4-FFF2-40B4-BE49-F238E27FC236}">
                    <a16:creationId xmlns:a16="http://schemas.microsoft.com/office/drawing/2014/main" id="{98DB02E9-C5CE-4327-8331-980996A30599}"/>
                  </a:ext>
                </a:extLst>
              </p:cNvPr>
              <p:cNvSpPr/>
              <p:nvPr/>
            </p:nvSpPr>
            <p:spPr>
              <a:xfrm>
                <a:off x="963583" y="4880773"/>
                <a:ext cx="293051" cy="253656"/>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2" name="Google Shape;219;p33">
                <a:extLst>
                  <a:ext uri="{FF2B5EF4-FFF2-40B4-BE49-F238E27FC236}">
                    <a16:creationId xmlns:a16="http://schemas.microsoft.com/office/drawing/2014/main" id="{D056D7E3-488B-4A18-996C-604F7C4B2AC4}"/>
                  </a:ext>
                </a:extLst>
              </p:cNvPr>
              <p:cNvSpPr/>
              <p:nvPr/>
            </p:nvSpPr>
            <p:spPr>
              <a:xfrm>
                <a:off x="963581" y="4554540"/>
                <a:ext cx="293053" cy="253658"/>
              </a:xfrm>
              <a:prstGeom prst="ellipse">
                <a:avLst/>
              </a:prstGeom>
              <a:solidFill>
                <a:schemeClr val="tx2">
                  <a:lumMod val="75000"/>
                </a:schemeClr>
              </a:solidFill>
              <a:ln w="28575" cap="flat" cmpd="sng">
                <a:solidFill>
                  <a:schemeClr val="bg1">
                    <a:lumMod val="95000"/>
                    <a:lumOff val="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4" name="Google Shape;219;p33">
                <a:extLst>
                  <a:ext uri="{FF2B5EF4-FFF2-40B4-BE49-F238E27FC236}">
                    <a16:creationId xmlns:a16="http://schemas.microsoft.com/office/drawing/2014/main" id="{0B555D3C-7D50-4383-950D-0542631BC12B}"/>
                  </a:ext>
                </a:extLst>
              </p:cNvPr>
              <p:cNvSpPr/>
              <p:nvPr/>
            </p:nvSpPr>
            <p:spPr>
              <a:xfrm>
                <a:off x="963581" y="4228307"/>
                <a:ext cx="293053" cy="253658"/>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6" name="Google Shape;219;p33">
                <a:extLst>
                  <a:ext uri="{FF2B5EF4-FFF2-40B4-BE49-F238E27FC236}">
                    <a16:creationId xmlns:a16="http://schemas.microsoft.com/office/drawing/2014/main" id="{28E2D224-7CE4-432C-B49A-C643012435FA}"/>
                  </a:ext>
                </a:extLst>
              </p:cNvPr>
              <p:cNvSpPr/>
              <p:nvPr/>
            </p:nvSpPr>
            <p:spPr>
              <a:xfrm>
                <a:off x="954892" y="3902075"/>
                <a:ext cx="293053" cy="253658"/>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8" name="Google Shape;219;p33">
                <a:extLst>
                  <a:ext uri="{FF2B5EF4-FFF2-40B4-BE49-F238E27FC236}">
                    <a16:creationId xmlns:a16="http://schemas.microsoft.com/office/drawing/2014/main" id="{A2C38CBE-466D-4A27-8ED7-4FABE1D9C412}"/>
                  </a:ext>
                </a:extLst>
              </p:cNvPr>
              <p:cNvSpPr/>
              <p:nvPr/>
            </p:nvSpPr>
            <p:spPr>
              <a:xfrm>
                <a:off x="954892" y="3575843"/>
                <a:ext cx="293052" cy="253657"/>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0" name="Google Shape;219;p33">
                <a:extLst>
                  <a:ext uri="{FF2B5EF4-FFF2-40B4-BE49-F238E27FC236}">
                    <a16:creationId xmlns:a16="http://schemas.microsoft.com/office/drawing/2014/main" id="{E80758C0-7932-40FF-A430-80B21DAD8ACB}"/>
                  </a:ext>
                </a:extLst>
              </p:cNvPr>
              <p:cNvSpPr/>
              <p:nvPr/>
            </p:nvSpPr>
            <p:spPr>
              <a:xfrm>
                <a:off x="954891" y="3249610"/>
                <a:ext cx="293053" cy="253658"/>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2" name="Google Shape;219;p33">
                <a:extLst>
                  <a:ext uri="{FF2B5EF4-FFF2-40B4-BE49-F238E27FC236}">
                    <a16:creationId xmlns:a16="http://schemas.microsoft.com/office/drawing/2014/main" id="{F3CE1ABB-96F0-4FEC-A4B8-18ED498BDB92}"/>
                  </a:ext>
                </a:extLst>
              </p:cNvPr>
              <p:cNvSpPr/>
              <p:nvPr/>
            </p:nvSpPr>
            <p:spPr>
              <a:xfrm>
                <a:off x="954893" y="2923379"/>
                <a:ext cx="293051" cy="253656"/>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4" name="Google Shape;219;p33">
                <a:extLst>
                  <a:ext uri="{FF2B5EF4-FFF2-40B4-BE49-F238E27FC236}">
                    <a16:creationId xmlns:a16="http://schemas.microsoft.com/office/drawing/2014/main" id="{EABA3CFD-3568-40C2-96AE-19EE360508EA}"/>
                  </a:ext>
                </a:extLst>
              </p:cNvPr>
              <p:cNvSpPr/>
              <p:nvPr/>
            </p:nvSpPr>
            <p:spPr>
              <a:xfrm>
                <a:off x="954891" y="2597146"/>
                <a:ext cx="293053" cy="253658"/>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6" name="Google Shape;219;p33">
                <a:extLst>
                  <a:ext uri="{FF2B5EF4-FFF2-40B4-BE49-F238E27FC236}">
                    <a16:creationId xmlns:a16="http://schemas.microsoft.com/office/drawing/2014/main" id="{C52ADCD7-A9A4-49F6-9AE4-3011ACD22026}"/>
                  </a:ext>
                </a:extLst>
              </p:cNvPr>
              <p:cNvSpPr/>
              <p:nvPr/>
            </p:nvSpPr>
            <p:spPr>
              <a:xfrm>
                <a:off x="954891" y="2270913"/>
                <a:ext cx="293053" cy="253658"/>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8" name="Google Shape;219;p33">
                <a:extLst>
                  <a:ext uri="{FF2B5EF4-FFF2-40B4-BE49-F238E27FC236}">
                    <a16:creationId xmlns:a16="http://schemas.microsoft.com/office/drawing/2014/main" id="{878FED14-B32E-491E-892D-46D344357053}"/>
                  </a:ext>
                </a:extLst>
              </p:cNvPr>
              <p:cNvSpPr/>
              <p:nvPr/>
            </p:nvSpPr>
            <p:spPr>
              <a:xfrm>
                <a:off x="946203" y="1944681"/>
                <a:ext cx="293053" cy="253658"/>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30" name="Google Shape;219;p33">
                <a:extLst>
                  <a:ext uri="{FF2B5EF4-FFF2-40B4-BE49-F238E27FC236}">
                    <a16:creationId xmlns:a16="http://schemas.microsoft.com/office/drawing/2014/main" id="{2A97E92D-5C0F-4801-B3E9-1ED203E21146}"/>
                  </a:ext>
                </a:extLst>
              </p:cNvPr>
              <p:cNvSpPr/>
              <p:nvPr/>
            </p:nvSpPr>
            <p:spPr>
              <a:xfrm>
                <a:off x="946203" y="1618451"/>
                <a:ext cx="293052" cy="253657"/>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7" name="TextBox 6">
                <a:extLst>
                  <a:ext uri="{FF2B5EF4-FFF2-40B4-BE49-F238E27FC236}">
                    <a16:creationId xmlns:a16="http://schemas.microsoft.com/office/drawing/2014/main" id="{EB7A5488-4143-48F4-B0F0-EF50D907BB31}"/>
                  </a:ext>
                </a:extLst>
              </p:cNvPr>
              <p:cNvSpPr txBox="1"/>
              <p:nvPr/>
            </p:nvSpPr>
            <p:spPr>
              <a:xfrm>
                <a:off x="122961" y="3258336"/>
                <a:ext cx="789525" cy="2585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r">
                  <a:lnSpc>
                    <a:spcPct val="90000"/>
                  </a:lnSpc>
                </a:pPr>
                <a:r>
                  <a:rPr lang="en-US" sz="1200">
                    <a:solidFill>
                      <a:schemeClr val="bg1"/>
                    </a:solidFill>
                  </a:rPr>
                  <a:t>Bark</a:t>
                </a:r>
              </a:p>
            </p:txBody>
          </p:sp>
          <p:sp>
            <p:nvSpPr>
              <p:cNvPr id="8" name="TextBox 7">
                <a:extLst>
                  <a:ext uri="{FF2B5EF4-FFF2-40B4-BE49-F238E27FC236}">
                    <a16:creationId xmlns:a16="http://schemas.microsoft.com/office/drawing/2014/main" id="{DE9CF50D-7AE9-43D7-A523-2046536FBE06}"/>
                  </a:ext>
                </a:extLst>
              </p:cNvPr>
              <p:cNvSpPr txBox="1"/>
              <p:nvPr/>
            </p:nvSpPr>
            <p:spPr>
              <a:xfrm>
                <a:off x="122961" y="2933559"/>
                <a:ext cx="789525" cy="2585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r">
                  <a:lnSpc>
                    <a:spcPct val="90000"/>
                  </a:lnSpc>
                </a:pPr>
                <a:r>
                  <a:rPr lang="en-US" sz="1200">
                    <a:solidFill>
                      <a:schemeClr val="bg1"/>
                    </a:solidFill>
                  </a:rPr>
                  <a:t>Ate</a:t>
                </a:r>
              </a:p>
            </p:txBody>
          </p:sp>
          <p:sp>
            <p:nvSpPr>
              <p:cNvPr id="9" name="TextBox 8">
                <a:extLst>
                  <a:ext uri="{FF2B5EF4-FFF2-40B4-BE49-F238E27FC236}">
                    <a16:creationId xmlns:a16="http://schemas.microsoft.com/office/drawing/2014/main" id="{637F3C1E-DAC8-404F-8323-BB46E85B55A4}"/>
                  </a:ext>
                </a:extLst>
              </p:cNvPr>
              <p:cNvSpPr txBox="1"/>
              <p:nvPr/>
            </p:nvSpPr>
            <p:spPr>
              <a:xfrm>
                <a:off x="122961" y="2284005"/>
                <a:ext cx="789525" cy="2585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r">
                  <a:lnSpc>
                    <a:spcPct val="90000"/>
                  </a:lnSpc>
                </a:pPr>
                <a:r>
                  <a:rPr lang="en-US" sz="1200">
                    <a:solidFill>
                      <a:schemeClr val="bg1"/>
                    </a:solidFill>
                  </a:rPr>
                  <a:t>And</a:t>
                </a:r>
              </a:p>
            </p:txBody>
          </p:sp>
          <p:sp>
            <p:nvSpPr>
              <p:cNvPr id="11" name="TextBox 10">
                <a:extLst>
                  <a:ext uri="{FF2B5EF4-FFF2-40B4-BE49-F238E27FC236}">
                    <a16:creationId xmlns:a16="http://schemas.microsoft.com/office/drawing/2014/main" id="{B8643F3D-8932-45E3-B288-B102363E6A04}"/>
                  </a:ext>
                </a:extLst>
              </p:cNvPr>
              <p:cNvSpPr txBox="1"/>
              <p:nvPr/>
            </p:nvSpPr>
            <p:spPr>
              <a:xfrm>
                <a:off x="122961" y="2608782"/>
                <a:ext cx="789525" cy="2585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r">
                  <a:lnSpc>
                    <a:spcPct val="90000"/>
                  </a:lnSpc>
                </a:pPr>
                <a:r>
                  <a:rPr lang="en-US" sz="1200">
                    <a:solidFill>
                      <a:schemeClr val="bg1"/>
                    </a:solidFill>
                  </a:rPr>
                  <a:t>At</a:t>
                </a:r>
              </a:p>
            </p:txBody>
          </p:sp>
          <p:sp>
            <p:nvSpPr>
              <p:cNvPr id="13" name="TextBox 12">
                <a:extLst>
                  <a:ext uri="{FF2B5EF4-FFF2-40B4-BE49-F238E27FC236}">
                    <a16:creationId xmlns:a16="http://schemas.microsoft.com/office/drawing/2014/main" id="{4807D723-5706-499A-BE3B-73A00BDDF806}"/>
                  </a:ext>
                </a:extLst>
              </p:cNvPr>
              <p:cNvSpPr txBox="1"/>
              <p:nvPr/>
            </p:nvSpPr>
            <p:spPr>
              <a:xfrm>
                <a:off x="122961" y="1959228"/>
                <a:ext cx="789525" cy="2585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r">
                  <a:lnSpc>
                    <a:spcPct val="90000"/>
                  </a:lnSpc>
                </a:pPr>
                <a:r>
                  <a:rPr lang="en-US" sz="1200">
                    <a:solidFill>
                      <a:schemeClr val="bg1"/>
                    </a:solidFill>
                  </a:rPr>
                  <a:t>An</a:t>
                </a:r>
              </a:p>
            </p:txBody>
          </p:sp>
          <p:sp>
            <p:nvSpPr>
              <p:cNvPr id="15" name="TextBox 14">
                <a:extLst>
                  <a:ext uri="{FF2B5EF4-FFF2-40B4-BE49-F238E27FC236}">
                    <a16:creationId xmlns:a16="http://schemas.microsoft.com/office/drawing/2014/main" id="{C7D63D5E-E68C-46B0-9A2C-4F225B9C992E}"/>
                  </a:ext>
                </a:extLst>
              </p:cNvPr>
              <p:cNvSpPr txBox="1"/>
              <p:nvPr/>
            </p:nvSpPr>
            <p:spPr>
              <a:xfrm>
                <a:off x="122961" y="1634451"/>
                <a:ext cx="789525" cy="2585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r">
                  <a:lnSpc>
                    <a:spcPct val="90000"/>
                  </a:lnSpc>
                </a:pPr>
                <a:r>
                  <a:rPr lang="en-US" sz="1200">
                    <a:solidFill>
                      <a:schemeClr val="bg1"/>
                    </a:solidFill>
                  </a:rPr>
                  <a:t>A</a:t>
                </a:r>
              </a:p>
            </p:txBody>
          </p:sp>
          <p:sp>
            <p:nvSpPr>
              <p:cNvPr id="17" name="TextBox 16">
                <a:extLst>
                  <a:ext uri="{FF2B5EF4-FFF2-40B4-BE49-F238E27FC236}">
                    <a16:creationId xmlns:a16="http://schemas.microsoft.com/office/drawing/2014/main" id="{D17C8EF2-30B3-4B8E-AF47-B043E12329BA}"/>
                  </a:ext>
                </a:extLst>
              </p:cNvPr>
              <p:cNvSpPr txBox="1"/>
              <p:nvPr/>
            </p:nvSpPr>
            <p:spPr>
              <a:xfrm>
                <a:off x="122961" y="3907890"/>
                <a:ext cx="789525" cy="2585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r">
                  <a:lnSpc>
                    <a:spcPct val="90000"/>
                  </a:lnSpc>
                </a:pPr>
                <a:r>
                  <a:rPr lang="en-US" sz="1200">
                    <a:solidFill>
                      <a:schemeClr val="bg1"/>
                    </a:solidFill>
                  </a:rPr>
                  <a:t>Cat</a:t>
                </a:r>
              </a:p>
            </p:txBody>
          </p:sp>
          <p:sp>
            <p:nvSpPr>
              <p:cNvPr id="19" name="TextBox 18">
                <a:extLst>
                  <a:ext uri="{FF2B5EF4-FFF2-40B4-BE49-F238E27FC236}">
                    <a16:creationId xmlns:a16="http://schemas.microsoft.com/office/drawing/2014/main" id="{CC443F26-122B-48A5-860E-E3D5F7A83B0C}"/>
                  </a:ext>
                </a:extLst>
              </p:cNvPr>
              <p:cNvSpPr txBox="1"/>
              <p:nvPr/>
            </p:nvSpPr>
            <p:spPr>
              <a:xfrm>
                <a:off x="122961" y="4232667"/>
                <a:ext cx="789525" cy="2585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r">
                  <a:lnSpc>
                    <a:spcPct val="90000"/>
                  </a:lnSpc>
                </a:pPr>
                <a:r>
                  <a:rPr lang="en-US" sz="1200">
                    <a:solidFill>
                      <a:schemeClr val="bg1"/>
                    </a:solidFill>
                  </a:rPr>
                  <a:t>Cats</a:t>
                </a:r>
              </a:p>
            </p:txBody>
          </p:sp>
          <p:sp>
            <p:nvSpPr>
              <p:cNvPr id="21" name="TextBox 20">
                <a:extLst>
                  <a:ext uri="{FF2B5EF4-FFF2-40B4-BE49-F238E27FC236}">
                    <a16:creationId xmlns:a16="http://schemas.microsoft.com/office/drawing/2014/main" id="{BF511357-A4C6-4FD7-8FFD-A7DB25C8BD95}"/>
                  </a:ext>
                </a:extLst>
              </p:cNvPr>
              <p:cNvSpPr txBox="1"/>
              <p:nvPr/>
            </p:nvSpPr>
            <p:spPr>
              <a:xfrm>
                <a:off x="122961" y="4557444"/>
                <a:ext cx="789525" cy="2585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r">
                  <a:lnSpc>
                    <a:spcPct val="90000"/>
                  </a:lnSpc>
                </a:pPr>
                <a:r>
                  <a:rPr lang="en-US" sz="1200">
                    <a:solidFill>
                      <a:schemeClr val="bg1"/>
                    </a:solidFill>
                  </a:rPr>
                  <a:t>Dog</a:t>
                </a:r>
              </a:p>
            </p:txBody>
          </p:sp>
          <p:sp>
            <p:nvSpPr>
              <p:cNvPr id="23" name="TextBox 22">
                <a:extLst>
                  <a:ext uri="{FF2B5EF4-FFF2-40B4-BE49-F238E27FC236}">
                    <a16:creationId xmlns:a16="http://schemas.microsoft.com/office/drawing/2014/main" id="{9DB56F4E-78A0-47D3-ADF3-5B9DAC95A49C}"/>
                  </a:ext>
                </a:extLst>
              </p:cNvPr>
              <p:cNvSpPr txBox="1"/>
              <p:nvPr/>
            </p:nvSpPr>
            <p:spPr>
              <a:xfrm>
                <a:off x="122961" y="4882221"/>
                <a:ext cx="789525" cy="2585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r">
                  <a:lnSpc>
                    <a:spcPct val="90000"/>
                  </a:lnSpc>
                </a:pPr>
                <a:r>
                  <a:rPr lang="en-US" sz="1200">
                    <a:solidFill>
                      <a:schemeClr val="bg1"/>
                    </a:solidFill>
                  </a:rPr>
                  <a:t>Dogs</a:t>
                </a:r>
              </a:p>
            </p:txBody>
          </p:sp>
          <p:sp>
            <p:nvSpPr>
              <p:cNvPr id="25" name="TextBox 24">
                <a:extLst>
                  <a:ext uri="{FF2B5EF4-FFF2-40B4-BE49-F238E27FC236}">
                    <a16:creationId xmlns:a16="http://schemas.microsoft.com/office/drawing/2014/main" id="{0218D346-16B2-4911-AAF1-AF6D0DAA9843}"/>
                  </a:ext>
                </a:extLst>
              </p:cNvPr>
              <p:cNvSpPr txBox="1"/>
              <p:nvPr/>
            </p:nvSpPr>
            <p:spPr>
              <a:xfrm>
                <a:off x="122961" y="5207003"/>
                <a:ext cx="789525" cy="2585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r">
                  <a:lnSpc>
                    <a:spcPct val="90000"/>
                  </a:lnSpc>
                </a:pPr>
                <a:r>
                  <a:rPr lang="en-US" sz="1200">
                    <a:solidFill>
                      <a:schemeClr val="bg1"/>
                    </a:solidFill>
                  </a:rPr>
                  <a:t>Eat</a:t>
                </a:r>
              </a:p>
            </p:txBody>
          </p:sp>
          <p:cxnSp>
            <p:nvCxnSpPr>
              <p:cNvPr id="320" name="Straight Connector 319">
                <a:extLst>
                  <a:ext uri="{FF2B5EF4-FFF2-40B4-BE49-F238E27FC236}">
                    <a16:creationId xmlns:a16="http://schemas.microsoft.com/office/drawing/2014/main" id="{B2C98677-4BEB-4621-A4F2-2704B8BBAA07}"/>
                  </a:ext>
                </a:extLst>
              </p:cNvPr>
              <p:cNvCxnSpPr>
                <a:cxnSpLocks/>
                <a:stCxn id="22" idx="6"/>
                <a:endCxn id="65" idx="2"/>
              </p:cNvCxnSpPr>
              <p:nvPr/>
            </p:nvCxnSpPr>
            <p:spPr>
              <a:xfrm flipV="1">
                <a:off x="1247944" y="2453579"/>
                <a:ext cx="1535049" cy="59662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28" name="Straight Connector 527">
                <a:extLst>
                  <a:ext uri="{FF2B5EF4-FFF2-40B4-BE49-F238E27FC236}">
                    <a16:creationId xmlns:a16="http://schemas.microsoft.com/office/drawing/2014/main" id="{9E268294-D25C-4C34-A8DD-62F6C84C8248}"/>
                  </a:ext>
                </a:extLst>
              </p:cNvPr>
              <p:cNvCxnSpPr>
                <a:cxnSpLocks/>
                <a:stCxn id="600" idx="6"/>
                <a:endCxn id="55" idx="6"/>
              </p:cNvCxnSpPr>
              <p:nvPr/>
            </p:nvCxnSpPr>
            <p:spPr>
              <a:xfrm flipH="1" flipV="1">
                <a:off x="3076046" y="4738918"/>
                <a:ext cx="1533617" cy="59491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29" name="Straight Connector 528">
                <a:extLst>
                  <a:ext uri="{FF2B5EF4-FFF2-40B4-BE49-F238E27FC236}">
                    <a16:creationId xmlns:a16="http://schemas.microsoft.com/office/drawing/2014/main" id="{5EE5926A-3B71-470F-A575-7687C22C2678}"/>
                  </a:ext>
                </a:extLst>
              </p:cNvPr>
              <p:cNvCxnSpPr>
                <a:cxnSpLocks/>
                <a:stCxn id="601" idx="6"/>
                <a:endCxn id="55" idx="6"/>
              </p:cNvCxnSpPr>
              <p:nvPr/>
            </p:nvCxnSpPr>
            <p:spPr>
              <a:xfrm flipH="1" flipV="1">
                <a:off x="3076046" y="4738918"/>
                <a:ext cx="1533617" cy="26868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0" name="Straight Connector 529">
                <a:extLst>
                  <a:ext uri="{FF2B5EF4-FFF2-40B4-BE49-F238E27FC236}">
                    <a16:creationId xmlns:a16="http://schemas.microsoft.com/office/drawing/2014/main" id="{1E5111D2-520F-4A7D-AC4E-F607AC3013E3}"/>
                  </a:ext>
                </a:extLst>
              </p:cNvPr>
              <p:cNvCxnSpPr>
                <a:cxnSpLocks/>
                <a:stCxn id="602" idx="6"/>
                <a:endCxn id="55" idx="6"/>
              </p:cNvCxnSpPr>
              <p:nvPr/>
            </p:nvCxnSpPr>
            <p:spPr>
              <a:xfrm flipH="1">
                <a:off x="3076046" y="4681369"/>
                <a:ext cx="1533617" cy="5754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1" name="Straight Connector 530">
                <a:extLst>
                  <a:ext uri="{FF2B5EF4-FFF2-40B4-BE49-F238E27FC236}">
                    <a16:creationId xmlns:a16="http://schemas.microsoft.com/office/drawing/2014/main" id="{CAF72B7B-4A45-4147-A738-4A7E9D4185AD}"/>
                  </a:ext>
                </a:extLst>
              </p:cNvPr>
              <p:cNvCxnSpPr>
                <a:cxnSpLocks/>
                <a:stCxn id="603" idx="6"/>
                <a:endCxn id="55" idx="6"/>
              </p:cNvCxnSpPr>
              <p:nvPr/>
            </p:nvCxnSpPr>
            <p:spPr>
              <a:xfrm flipH="1">
                <a:off x="3076046" y="4355136"/>
                <a:ext cx="1533617" cy="38378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2" name="Straight Connector 531">
                <a:extLst>
                  <a:ext uri="{FF2B5EF4-FFF2-40B4-BE49-F238E27FC236}">
                    <a16:creationId xmlns:a16="http://schemas.microsoft.com/office/drawing/2014/main" id="{DAC71A7A-643E-439D-BD39-F052F6AC4E20}"/>
                  </a:ext>
                </a:extLst>
              </p:cNvPr>
              <p:cNvCxnSpPr>
                <a:cxnSpLocks/>
                <a:stCxn id="604" idx="6"/>
                <a:endCxn id="55" idx="6"/>
              </p:cNvCxnSpPr>
              <p:nvPr/>
            </p:nvCxnSpPr>
            <p:spPr>
              <a:xfrm flipH="1">
                <a:off x="3076046" y="4028904"/>
                <a:ext cx="1542306" cy="71001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3" name="Straight Connector 532">
                <a:extLst>
                  <a:ext uri="{FF2B5EF4-FFF2-40B4-BE49-F238E27FC236}">
                    <a16:creationId xmlns:a16="http://schemas.microsoft.com/office/drawing/2014/main" id="{C3EB29B6-EB0B-4602-A6CD-046348FE62A7}"/>
                  </a:ext>
                </a:extLst>
              </p:cNvPr>
              <p:cNvCxnSpPr>
                <a:cxnSpLocks/>
                <a:stCxn id="605" idx="6"/>
                <a:endCxn id="55" idx="6"/>
              </p:cNvCxnSpPr>
              <p:nvPr/>
            </p:nvCxnSpPr>
            <p:spPr>
              <a:xfrm flipH="1">
                <a:off x="3076046" y="3702672"/>
                <a:ext cx="1542307" cy="103624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4" name="Straight Connector 533">
                <a:extLst>
                  <a:ext uri="{FF2B5EF4-FFF2-40B4-BE49-F238E27FC236}">
                    <a16:creationId xmlns:a16="http://schemas.microsoft.com/office/drawing/2014/main" id="{907968F8-1068-4E72-B801-66330F5DA829}"/>
                  </a:ext>
                </a:extLst>
              </p:cNvPr>
              <p:cNvCxnSpPr>
                <a:cxnSpLocks/>
                <a:stCxn id="606" idx="6"/>
                <a:endCxn id="55" idx="6"/>
              </p:cNvCxnSpPr>
              <p:nvPr/>
            </p:nvCxnSpPr>
            <p:spPr>
              <a:xfrm flipH="1">
                <a:off x="3076046" y="3376439"/>
                <a:ext cx="1542307" cy="136247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5" name="Straight Connector 534">
                <a:extLst>
                  <a:ext uri="{FF2B5EF4-FFF2-40B4-BE49-F238E27FC236}">
                    <a16:creationId xmlns:a16="http://schemas.microsoft.com/office/drawing/2014/main" id="{8EEA0342-EE77-48D9-A463-AF76996FC9A9}"/>
                  </a:ext>
                </a:extLst>
              </p:cNvPr>
              <p:cNvCxnSpPr>
                <a:cxnSpLocks/>
                <a:stCxn id="607" idx="6"/>
                <a:endCxn id="55" idx="6"/>
              </p:cNvCxnSpPr>
              <p:nvPr/>
            </p:nvCxnSpPr>
            <p:spPr>
              <a:xfrm flipH="1">
                <a:off x="3076046" y="3050207"/>
                <a:ext cx="1542307" cy="168871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6" name="Straight Connector 535">
                <a:extLst>
                  <a:ext uri="{FF2B5EF4-FFF2-40B4-BE49-F238E27FC236}">
                    <a16:creationId xmlns:a16="http://schemas.microsoft.com/office/drawing/2014/main" id="{9FDA0BF6-A651-4FDC-9A94-591B3F8BF5B3}"/>
                  </a:ext>
                </a:extLst>
              </p:cNvPr>
              <p:cNvCxnSpPr>
                <a:cxnSpLocks/>
                <a:stCxn id="608" idx="6"/>
                <a:endCxn id="55" idx="6"/>
              </p:cNvCxnSpPr>
              <p:nvPr/>
            </p:nvCxnSpPr>
            <p:spPr>
              <a:xfrm flipH="1">
                <a:off x="3076046" y="2723975"/>
                <a:ext cx="1542307" cy="201494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7" name="Straight Connector 536">
                <a:extLst>
                  <a:ext uri="{FF2B5EF4-FFF2-40B4-BE49-F238E27FC236}">
                    <a16:creationId xmlns:a16="http://schemas.microsoft.com/office/drawing/2014/main" id="{C7F58611-20C9-4786-B14D-7E98649D34C9}"/>
                  </a:ext>
                </a:extLst>
              </p:cNvPr>
              <p:cNvCxnSpPr>
                <a:cxnSpLocks/>
                <a:stCxn id="609" idx="6"/>
                <a:endCxn id="55" idx="6"/>
              </p:cNvCxnSpPr>
              <p:nvPr/>
            </p:nvCxnSpPr>
            <p:spPr>
              <a:xfrm flipH="1">
                <a:off x="3076046" y="2397742"/>
                <a:ext cx="1542307" cy="234117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8" name="Straight Connector 537">
                <a:extLst>
                  <a:ext uri="{FF2B5EF4-FFF2-40B4-BE49-F238E27FC236}">
                    <a16:creationId xmlns:a16="http://schemas.microsoft.com/office/drawing/2014/main" id="{51F0BD90-9DD0-4561-BDFE-33FCBF6F1718}"/>
                  </a:ext>
                </a:extLst>
              </p:cNvPr>
              <p:cNvCxnSpPr>
                <a:cxnSpLocks/>
                <a:stCxn id="610" idx="6"/>
                <a:endCxn id="55" idx="6"/>
              </p:cNvCxnSpPr>
              <p:nvPr/>
            </p:nvCxnSpPr>
            <p:spPr>
              <a:xfrm flipH="1">
                <a:off x="3076046" y="2071510"/>
                <a:ext cx="1550995" cy="266740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9" name="Straight Connector 538">
                <a:extLst>
                  <a:ext uri="{FF2B5EF4-FFF2-40B4-BE49-F238E27FC236}">
                    <a16:creationId xmlns:a16="http://schemas.microsoft.com/office/drawing/2014/main" id="{E8125993-8B8C-4E26-B788-6EFDBCFB0081}"/>
                  </a:ext>
                </a:extLst>
              </p:cNvPr>
              <p:cNvCxnSpPr>
                <a:cxnSpLocks/>
                <a:stCxn id="611" idx="6"/>
                <a:endCxn id="55" idx="6"/>
              </p:cNvCxnSpPr>
              <p:nvPr/>
            </p:nvCxnSpPr>
            <p:spPr>
              <a:xfrm flipH="1">
                <a:off x="3076046" y="1745280"/>
                <a:ext cx="1550996" cy="299363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0" name="Straight Connector 539">
                <a:extLst>
                  <a:ext uri="{FF2B5EF4-FFF2-40B4-BE49-F238E27FC236}">
                    <a16:creationId xmlns:a16="http://schemas.microsoft.com/office/drawing/2014/main" id="{392152A1-AFF6-414C-AE6D-C752F5EE6581}"/>
                  </a:ext>
                </a:extLst>
              </p:cNvPr>
              <p:cNvCxnSpPr>
                <a:cxnSpLocks/>
                <a:stCxn id="600" idx="6"/>
                <a:endCxn id="57" idx="6"/>
              </p:cNvCxnSpPr>
              <p:nvPr/>
            </p:nvCxnSpPr>
            <p:spPr>
              <a:xfrm flipH="1" flipV="1">
                <a:off x="3076046" y="4281850"/>
                <a:ext cx="1533617" cy="105198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1" name="Straight Connector 540">
                <a:extLst>
                  <a:ext uri="{FF2B5EF4-FFF2-40B4-BE49-F238E27FC236}">
                    <a16:creationId xmlns:a16="http://schemas.microsoft.com/office/drawing/2014/main" id="{7F5C439D-9C78-4D6D-BC57-99C3D209FFA3}"/>
                  </a:ext>
                </a:extLst>
              </p:cNvPr>
              <p:cNvCxnSpPr>
                <a:cxnSpLocks/>
                <a:stCxn id="601" idx="6"/>
                <a:endCxn id="57" idx="6"/>
              </p:cNvCxnSpPr>
              <p:nvPr/>
            </p:nvCxnSpPr>
            <p:spPr>
              <a:xfrm flipH="1" flipV="1">
                <a:off x="3076046" y="4281850"/>
                <a:ext cx="1533617" cy="72575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2" name="Straight Connector 541">
                <a:extLst>
                  <a:ext uri="{FF2B5EF4-FFF2-40B4-BE49-F238E27FC236}">
                    <a16:creationId xmlns:a16="http://schemas.microsoft.com/office/drawing/2014/main" id="{D3681A71-158E-47B9-92D5-9AB81ADF0A6F}"/>
                  </a:ext>
                </a:extLst>
              </p:cNvPr>
              <p:cNvCxnSpPr>
                <a:cxnSpLocks/>
                <a:stCxn id="602" idx="6"/>
                <a:endCxn id="57" idx="6"/>
              </p:cNvCxnSpPr>
              <p:nvPr/>
            </p:nvCxnSpPr>
            <p:spPr>
              <a:xfrm flipH="1" flipV="1">
                <a:off x="3076046" y="4281850"/>
                <a:ext cx="1533617" cy="39951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3" name="Straight Connector 542">
                <a:extLst>
                  <a:ext uri="{FF2B5EF4-FFF2-40B4-BE49-F238E27FC236}">
                    <a16:creationId xmlns:a16="http://schemas.microsoft.com/office/drawing/2014/main" id="{EAF603A6-8109-4E70-998B-089305A5B028}"/>
                  </a:ext>
                </a:extLst>
              </p:cNvPr>
              <p:cNvCxnSpPr>
                <a:cxnSpLocks/>
                <a:stCxn id="603" idx="6"/>
                <a:endCxn id="57" idx="6"/>
              </p:cNvCxnSpPr>
              <p:nvPr/>
            </p:nvCxnSpPr>
            <p:spPr>
              <a:xfrm flipH="1" flipV="1">
                <a:off x="3076046" y="4281850"/>
                <a:ext cx="1533617" cy="7328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4" name="Straight Connector 543">
                <a:extLst>
                  <a:ext uri="{FF2B5EF4-FFF2-40B4-BE49-F238E27FC236}">
                    <a16:creationId xmlns:a16="http://schemas.microsoft.com/office/drawing/2014/main" id="{24909178-45A9-4AFE-ADBC-12CAE0F24153}"/>
                  </a:ext>
                </a:extLst>
              </p:cNvPr>
              <p:cNvCxnSpPr>
                <a:cxnSpLocks/>
                <a:stCxn id="604" idx="6"/>
                <a:endCxn id="57" idx="6"/>
              </p:cNvCxnSpPr>
              <p:nvPr/>
            </p:nvCxnSpPr>
            <p:spPr>
              <a:xfrm flipH="1">
                <a:off x="3076046" y="4028904"/>
                <a:ext cx="1542306" cy="25294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5" name="Straight Connector 544">
                <a:extLst>
                  <a:ext uri="{FF2B5EF4-FFF2-40B4-BE49-F238E27FC236}">
                    <a16:creationId xmlns:a16="http://schemas.microsoft.com/office/drawing/2014/main" id="{9517D913-9681-4C34-A669-8C29FBAF170E}"/>
                  </a:ext>
                </a:extLst>
              </p:cNvPr>
              <p:cNvCxnSpPr>
                <a:cxnSpLocks/>
                <a:stCxn id="605" idx="6"/>
                <a:endCxn id="57" idx="6"/>
              </p:cNvCxnSpPr>
              <p:nvPr/>
            </p:nvCxnSpPr>
            <p:spPr>
              <a:xfrm flipH="1">
                <a:off x="3076046" y="3702672"/>
                <a:ext cx="1542307" cy="57917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6" name="Straight Connector 545">
                <a:extLst>
                  <a:ext uri="{FF2B5EF4-FFF2-40B4-BE49-F238E27FC236}">
                    <a16:creationId xmlns:a16="http://schemas.microsoft.com/office/drawing/2014/main" id="{F9CF52A3-D8AE-4B0F-8CF2-0009B8533844}"/>
                  </a:ext>
                </a:extLst>
              </p:cNvPr>
              <p:cNvCxnSpPr>
                <a:cxnSpLocks/>
                <a:stCxn id="606" idx="6"/>
                <a:endCxn id="57" idx="6"/>
              </p:cNvCxnSpPr>
              <p:nvPr/>
            </p:nvCxnSpPr>
            <p:spPr>
              <a:xfrm flipH="1">
                <a:off x="3076046" y="3376439"/>
                <a:ext cx="1542307" cy="90541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7" name="Straight Connector 546">
                <a:extLst>
                  <a:ext uri="{FF2B5EF4-FFF2-40B4-BE49-F238E27FC236}">
                    <a16:creationId xmlns:a16="http://schemas.microsoft.com/office/drawing/2014/main" id="{AF0AFB90-99E5-479F-AC2E-1645379C2A6C}"/>
                  </a:ext>
                </a:extLst>
              </p:cNvPr>
              <p:cNvCxnSpPr>
                <a:cxnSpLocks/>
                <a:stCxn id="607" idx="6"/>
                <a:endCxn id="57" idx="6"/>
              </p:cNvCxnSpPr>
              <p:nvPr/>
            </p:nvCxnSpPr>
            <p:spPr>
              <a:xfrm flipH="1">
                <a:off x="3076046" y="3050207"/>
                <a:ext cx="1542307" cy="123164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8" name="Straight Connector 547">
                <a:extLst>
                  <a:ext uri="{FF2B5EF4-FFF2-40B4-BE49-F238E27FC236}">
                    <a16:creationId xmlns:a16="http://schemas.microsoft.com/office/drawing/2014/main" id="{DFDC214C-512E-4A4A-878E-D4ADFE9A8F2F}"/>
                  </a:ext>
                </a:extLst>
              </p:cNvPr>
              <p:cNvCxnSpPr>
                <a:cxnSpLocks/>
                <a:stCxn id="608" idx="6"/>
                <a:endCxn id="57" idx="6"/>
              </p:cNvCxnSpPr>
              <p:nvPr/>
            </p:nvCxnSpPr>
            <p:spPr>
              <a:xfrm flipH="1">
                <a:off x="3076046" y="2723975"/>
                <a:ext cx="1542307" cy="155787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9" name="Straight Connector 548">
                <a:extLst>
                  <a:ext uri="{FF2B5EF4-FFF2-40B4-BE49-F238E27FC236}">
                    <a16:creationId xmlns:a16="http://schemas.microsoft.com/office/drawing/2014/main" id="{9AD82F72-4757-491E-AD30-685D865E0E4C}"/>
                  </a:ext>
                </a:extLst>
              </p:cNvPr>
              <p:cNvCxnSpPr>
                <a:cxnSpLocks/>
                <a:stCxn id="609" idx="6"/>
                <a:endCxn id="57" idx="6"/>
              </p:cNvCxnSpPr>
              <p:nvPr/>
            </p:nvCxnSpPr>
            <p:spPr>
              <a:xfrm flipH="1">
                <a:off x="3076046" y="2397742"/>
                <a:ext cx="1542307" cy="188410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50" name="Straight Connector 549">
                <a:extLst>
                  <a:ext uri="{FF2B5EF4-FFF2-40B4-BE49-F238E27FC236}">
                    <a16:creationId xmlns:a16="http://schemas.microsoft.com/office/drawing/2014/main" id="{A472C02B-C803-466B-8B25-629DA177F146}"/>
                  </a:ext>
                </a:extLst>
              </p:cNvPr>
              <p:cNvCxnSpPr>
                <a:cxnSpLocks/>
                <a:stCxn id="610" idx="6"/>
                <a:endCxn id="57" idx="6"/>
              </p:cNvCxnSpPr>
              <p:nvPr/>
            </p:nvCxnSpPr>
            <p:spPr>
              <a:xfrm flipH="1">
                <a:off x="3076046" y="2071510"/>
                <a:ext cx="1550995" cy="221034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51" name="Straight Connector 550">
                <a:extLst>
                  <a:ext uri="{FF2B5EF4-FFF2-40B4-BE49-F238E27FC236}">
                    <a16:creationId xmlns:a16="http://schemas.microsoft.com/office/drawing/2014/main" id="{E2F6F8EC-0212-4332-9254-B162D8DB0088}"/>
                  </a:ext>
                </a:extLst>
              </p:cNvPr>
              <p:cNvCxnSpPr>
                <a:cxnSpLocks/>
                <a:stCxn id="611" idx="6"/>
                <a:endCxn id="57" idx="6"/>
              </p:cNvCxnSpPr>
              <p:nvPr/>
            </p:nvCxnSpPr>
            <p:spPr>
              <a:xfrm flipH="1">
                <a:off x="3076046" y="1745280"/>
                <a:ext cx="1550996" cy="253657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52" name="Straight Connector 551">
                <a:extLst>
                  <a:ext uri="{FF2B5EF4-FFF2-40B4-BE49-F238E27FC236}">
                    <a16:creationId xmlns:a16="http://schemas.microsoft.com/office/drawing/2014/main" id="{77D4C7B1-0C6C-469F-9681-A1E9E19073E8}"/>
                  </a:ext>
                </a:extLst>
              </p:cNvPr>
              <p:cNvCxnSpPr>
                <a:cxnSpLocks/>
                <a:stCxn id="600" idx="6"/>
                <a:endCxn id="59" idx="6"/>
              </p:cNvCxnSpPr>
              <p:nvPr/>
            </p:nvCxnSpPr>
            <p:spPr>
              <a:xfrm flipH="1" flipV="1">
                <a:off x="3076046" y="3824782"/>
                <a:ext cx="1533617" cy="150905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53" name="Straight Connector 552">
                <a:extLst>
                  <a:ext uri="{FF2B5EF4-FFF2-40B4-BE49-F238E27FC236}">
                    <a16:creationId xmlns:a16="http://schemas.microsoft.com/office/drawing/2014/main" id="{8E33BDAA-A6CE-44F7-B563-F530D3ECD7A6}"/>
                  </a:ext>
                </a:extLst>
              </p:cNvPr>
              <p:cNvCxnSpPr>
                <a:cxnSpLocks/>
                <a:stCxn id="601" idx="6"/>
                <a:endCxn id="59" idx="6"/>
              </p:cNvCxnSpPr>
              <p:nvPr/>
            </p:nvCxnSpPr>
            <p:spPr>
              <a:xfrm flipH="1" flipV="1">
                <a:off x="3076046" y="3824782"/>
                <a:ext cx="1533617" cy="118281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54" name="Straight Connector 553">
                <a:extLst>
                  <a:ext uri="{FF2B5EF4-FFF2-40B4-BE49-F238E27FC236}">
                    <a16:creationId xmlns:a16="http://schemas.microsoft.com/office/drawing/2014/main" id="{A3421CAA-AB34-4215-8B64-EE81BBA23AAD}"/>
                  </a:ext>
                </a:extLst>
              </p:cNvPr>
              <p:cNvCxnSpPr>
                <a:cxnSpLocks/>
                <a:stCxn id="602" idx="6"/>
                <a:endCxn id="59" idx="6"/>
              </p:cNvCxnSpPr>
              <p:nvPr/>
            </p:nvCxnSpPr>
            <p:spPr>
              <a:xfrm flipH="1" flipV="1">
                <a:off x="3076046" y="3824782"/>
                <a:ext cx="1533617" cy="85658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55" name="Straight Connector 554">
                <a:extLst>
                  <a:ext uri="{FF2B5EF4-FFF2-40B4-BE49-F238E27FC236}">
                    <a16:creationId xmlns:a16="http://schemas.microsoft.com/office/drawing/2014/main" id="{1D8DC317-5740-49D8-A79C-571B5E927D0B}"/>
                  </a:ext>
                </a:extLst>
              </p:cNvPr>
              <p:cNvCxnSpPr>
                <a:cxnSpLocks/>
                <a:stCxn id="603" idx="6"/>
                <a:endCxn id="59" idx="6"/>
              </p:cNvCxnSpPr>
              <p:nvPr/>
            </p:nvCxnSpPr>
            <p:spPr>
              <a:xfrm flipH="1" flipV="1">
                <a:off x="3076046" y="3824782"/>
                <a:ext cx="1533617" cy="53035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56" name="Straight Connector 555">
                <a:extLst>
                  <a:ext uri="{FF2B5EF4-FFF2-40B4-BE49-F238E27FC236}">
                    <a16:creationId xmlns:a16="http://schemas.microsoft.com/office/drawing/2014/main" id="{641C78CD-1FEB-46BC-9536-4D9DF2E513C9}"/>
                  </a:ext>
                </a:extLst>
              </p:cNvPr>
              <p:cNvCxnSpPr>
                <a:cxnSpLocks/>
                <a:stCxn id="604" idx="6"/>
                <a:endCxn id="59" idx="6"/>
              </p:cNvCxnSpPr>
              <p:nvPr/>
            </p:nvCxnSpPr>
            <p:spPr>
              <a:xfrm flipH="1" flipV="1">
                <a:off x="3076046" y="3824782"/>
                <a:ext cx="1542306" cy="20412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57" name="Straight Connector 556">
                <a:extLst>
                  <a:ext uri="{FF2B5EF4-FFF2-40B4-BE49-F238E27FC236}">
                    <a16:creationId xmlns:a16="http://schemas.microsoft.com/office/drawing/2014/main" id="{F3CDCC62-7181-4481-8413-BC9F359D6F37}"/>
                  </a:ext>
                </a:extLst>
              </p:cNvPr>
              <p:cNvCxnSpPr>
                <a:cxnSpLocks/>
                <a:stCxn id="605" idx="6"/>
                <a:endCxn id="59" idx="6"/>
              </p:cNvCxnSpPr>
              <p:nvPr/>
            </p:nvCxnSpPr>
            <p:spPr>
              <a:xfrm flipH="1">
                <a:off x="3076046" y="3702672"/>
                <a:ext cx="1542307" cy="12211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58" name="Straight Connector 557">
                <a:extLst>
                  <a:ext uri="{FF2B5EF4-FFF2-40B4-BE49-F238E27FC236}">
                    <a16:creationId xmlns:a16="http://schemas.microsoft.com/office/drawing/2014/main" id="{793C9854-E1E7-468D-B6DE-F0A6DC52E8E2}"/>
                  </a:ext>
                </a:extLst>
              </p:cNvPr>
              <p:cNvCxnSpPr>
                <a:cxnSpLocks/>
                <a:stCxn id="606" idx="6"/>
                <a:endCxn id="59" idx="6"/>
              </p:cNvCxnSpPr>
              <p:nvPr/>
            </p:nvCxnSpPr>
            <p:spPr>
              <a:xfrm flipH="1">
                <a:off x="3076046" y="3376439"/>
                <a:ext cx="1542307" cy="44834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59" name="Straight Connector 558">
                <a:extLst>
                  <a:ext uri="{FF2B5EF4-FFF2-40B4-BE49-F238E27FC236}">
                    <a16:creationId xmlns:a16="http://schemas.microsoft.com/office/drawing/2014/main" id="{54C8C96E-B813-4A44-9D4E-1C6F49D02D16}"/>
                  </a:ext>
                </a:extLst>
              </p:cNvPr>
              <p:cNvCxnSpPr>
                <a:cxnSpLocks/>
                <a:stCxn id="607" idx="6"/>
                <a:endCxn id="59" idx="6"/>
              </p:cNvCxnSpPr>
              <p:nvPr/>
            </p:nvCxnSpPr>
            <p:spPr>
              <a:xfrm flipH="1">
                <a:off x="3076046" y="3050207"/>
                <a:ext cx="1542307" cy="77457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60" name="Straight Connector 559">
                <a:extLst>
                  <a:ext uri="{FF2B5EF4-FFF2-40B4-BE49-F238E27FC236}">
                    <a16:creationId xmlns:a16="http://schemas.microsoft.com/office/drawing/2014/main" id="{CCE42C37-EA20-494A-BAF2-9FB6865DB572}"/>
                  </a:ext>
                </a:extLst>
              </p:cNvPr>
              <p:cNvCxnSpPr>
                <a:cxnSpLocks/>
                <a:stCxn id="608" idx="6"/>
                <a:endCxn id="59" idx="6"/>
              </p:cNvCxnSpPr>
              <p:nvPr/>
            </p:nvCxnSpPr>
            <p:spPr>
              <a:xfrm flipH="1">
                <a:off x="3076046" y="2723975"/>
                <a:ext cx="1542307" cy="110080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61" name="Straight Connector 560">
                <a:extLst>
                  <a:ext uri="{FF2B5EF4-FFF2-40B4-BE49-F238E27FC236}">
                    <a16:creationId xmlns:a16="http://schemas.microsoft.com/office/drawing/2014/main" id="{77E24FBF-A72C-4748-8688-C312F0CD26C3}"/>
                  </a:ext>
                </a:extLst>
              </p:cNvPr>
              <p:cNvCxnSpPr>
                <a:cxnSpLocks/>
                <a:stCxn id="609" idx="6"/>
                <a:endCxn id="59" idx="6"/>
              </p:cNvCxnSpPr>
              <p:nvPr/>
            </p:nvCxnSpPr>
            <p:spPr>
              <a:xfrm flipH="1">
                <a:off x="3076046" y="2397742"/>
                <a:ext cx="1542307" cy="142704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62" name="Straight Connector 561">
                <a:extLst>
                  <a:ext uri="{FF2B5EF4-FFF2-40B4-BE49-F238E27FC236}">
                    <a16:creationId xmlns:a16="http://schemas.microsoft.com/office/drawing/2014/main" id="{CACE7979-00AB-4DE5-8CD6-9CD910E17960}"/>
                  </a:ext>
                </a:extLst>
              </p:cNvPr>
              <p:cNvCxnSpPr>
                <a:cxnSpLocks/>
                <a:stCxn id="610" idx="6"/>
                <a:endCxn id="59" idx="6"/>
              </p:cNvCxnSpPr>
              <p:nvPr/>
            </p:nvCxnSpPr>
            <p:spPr>
              <a:xfrm flipH="1">
                <a:off x="3076046" y="2071510"/>
                <a:ext cx="1550995" cy="175327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63" name="Straight Connector 562">
                <a:extLst>
                  <a:ext uri="{FF2B5EF4-FFF2-40B4-BE49-F238E27FC236}">
                    <a16:creationId xmlns:a16="http://schemas.microsoft.com/office/drawing/2014/main" id="{F06FE6BB-06C7-40C8-98CA-95C2BA7C09D9}"/>
                  </a:ext>
                </a:extLst>
              </p:cNvPr>
              <p:cNvCxnSpPr>
                <a:cxnSpLocks/>
                <a:stCxn id="611" idx="6"/>
                <a:endCxn id="59" idx="6"/>
              </p:cNvCxnSpPr>
              <p:nvPr/>
            </p:nvCxnSpPr>
            <p:spPr>
              <a:xfrm flipH="1">
                <a:off x="3076046" y="1745280"/>
                <a:ext cx="1550996" cy="207950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64" name="Straight Connector 563">
                <a:extLst>
                  <a:ext uri="{FF2B5EF4-FFF2-40B4-BE49-F238E27FC236}">
                    <a16:creationId xmlns:a16="http://schemas.microsoft.com/office/drawing/2014/main" id="{AACFD3D6-CCA6-4F86-A083-C5CFAA1B9483}"/>
                  </a:ext>
                </a:extLst>
              </p:cNvPr>
              <p:cNvCxnSpPr>
                <a:cxnSpLocks/>
                <a:stCxn id="600" idx="6"/>
                <a:endCxn id="61" idx="6"/>
              </p:cNvCxnSpPr>
              <p:nvPr/>
            </p:nvCxnSpPr>
            <p:spPr>
              <a:xfrm flipH="1" flipV="1">
                <a:off x="3076046" y="3367715"/>
                <a:ext cx="1533617" cy="196611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65" name="Straight Connector 564">
                <a:extLst>
                  <a:ext uri="{FF2B5EF4-FFF2-40B4-BE49-F238E27FC236}">
                    <a16:creationId xmlns:a16="http://schemas.microsoft.com/office/drawing/2014/main" id="{A987B66F-7D12-434E-8223-E761CDEFD454}"/>
                  </a:ext>
                </a:extLst>
              </p:cNvPr>
              <p:cNvCxnSpPr>
                <a:cxnSpLocks/>
                <a:stCxn id="601" idx="6"/>
                <a:endCxn id="61" idx="6"/>
              </p:cNvCxnSpPr>
              <p:nvPr/>
            </p:nvCxnSpPr>
            <p:spPr>
              <a:xfrm flipH="1" flipV="1">
                <a:off x="3076046" y="3367715"/>
                <a:ext cx="1533617" cy="163988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66" name="Straight Connector 565">
                <a:extLst>
                  <a:ext uri="{FF2B5EF4-FFF2-40B4-BE49-F238E27FC236}">
                    <a16:creationId xmlns:a16="http://schemas.microsoft.com/office/drawing/2014/main" id="{F67EF811-C6EE-4CE8-B976-BBEEFCF90E98}"/>
                  </a:ext>
                </a:extLst>
              </p:cNvPr>
              <p:cNvCxnSpPr>
                <a:cxnSpLocks/>
                <a:stCxn id="602" idx="6"/>
                <a:endCxn id="61" idx="6"/>
              </p:cNvCxnSpPr>
              <p:nvPr/>
            </p:nvCxnSpPr>
            <p:spPr>
              <a:xfrm flipH="1" flipV="1">
                <a:off x="3076046" y="3367715"/>
                <a:ext cx="1533617" cy="131365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67" name="Straight Connector 566">
                <a:extLst>
                  <a:ext uri="{FF2B5EF4-FFF2-40B4-BE49-F238E27FC236}">
                    <a16:creationId xmlns:a16="http://schemas.microsoft.com/office/drawing/2014/main" id="{97833DA4-2B76-4D6F-9F7D-D6C90784269F}"/>
                  </a:ext>
                </a:extLst>
              </p:cNvPr>
              <p:cNvCxnSpPr>
                <a:cxnSpLocks/>
                <a:stCxn id="603" idx="6"/>
                <a:endCxn id="61" idx="6"/>
              </p:cNvCxnSpPr>
              <p:nvPr/>
            </p:nvCxnSpPr>
            <p:spPr>
              <a:xfrm flipH="1" flipV="1">
                <a:off x="3076046" y="3367715"/>
                <a:ext cx="1533617" cy="98742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68" name="Straight Connector 567">
                <a:extLst>
                  <a:ext uri="{FF2B5EF4-FFF2-40B4-BE49-F238E27FC236}">
                    <a16:creationId xmlns:a16="http://schemas.microsoft.com/office/drawing/2014/main" id="{7A8D2475-21C8-4A63-BFDE-D4F946AC0AB8}"/>
                  </a:ext>
                </a:extLst>
              </p:cNvPr>
              <p:cNvCxnSpPr>
                <a:cxnSpLocks/>
                <a:stCxn id="604" idx="6"/>
                <a:endCxn id="61" idx="6"/>
              </p:cNvCxnSpPr>
              <p:nvPr/>
            </p:nvCxnSpPr>
            <p:spPr>
              <a:xfrm flipH="1" flipV="1">
                <a:off x="3076046" y="3367715"/>
                <a:ext cx="1542306" cy="66118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69" name="Straight Connector 568">
                <a:extLst>
                  <a:ext uri="{FF2B5EF4-FFF2-40B4-BE49-F238E27FC236}">
                    <a16:creationId xmlns:a16="http://schemas.microsoft.com/office/drawing/2014/main" id="{9C11BF4F-42A7-45AD-976E-032960832626}"/>
                  </a:ext>
                </a:extLst>
              </p:cNvPr>
              <p:cNvCxnSpPr>
                <a:cxnSpLocks/>
                <a:stCxn id="605" idx="6"/>
                <a:endCxn id="61" idx="6"/>
              </p:cNvCxnSpPr>
              <p:nvPr/>
            </p:nvCxnSpPr>
            <p:spPr>
              <a:xfrm flipH="1" flipV="1">
                <a:off x="3076046" y="3367715"/>
                <a:ext cx="1542307" cy="33495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70" name="Straight Connector 569">
                <a:extLst>
                  <a:ext uri="{FF2B5EF4-FFF2-40B4-BE49-F238E27FC236}">
                    <a16:creationId xmlns:a16="http://schemas.microsoft.com/office/drawing/2014/main" id="{F83F92D6-9340-4C01-B8EF-451D9B408FE4}"/>
                  </a:ext>
                </a:extLst>
              </p:cNvPr>
              <p:cNvCxnSpPr>
                <a:cxnSpLocks/>
                <a:stCxn id="606" idx="6"/>
                <a:endCxn id="61" idx="6"/>
              </p:cNvCxnSpPr>
              <p:nvPr/>
            </p:nvCxnSpPr>
            <p:spPr>
              <a:xfrm flipH="1" flipV="1">
                <a:off x="3076046" y="3367715"/>
                <a:ext cx="1542307" cy="872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71" name="Straight Connector 570">
                <a:extLst>
                  <a:ext uri="{FF2B5EF4-FFF2-40B4-BE49-F238E27FC236}">
                    <a16:creationId xmlns:a16="http://schemas.microsoft.com/office/drawing/2014/main" id="{566A1DDC-7E75-4C3C-907E-28B3A9CA43F4}"/>
                  </a:ext>
                </a:extLst>
              </p:cNvPr>
              <p:cNvCxnSpPr>
                <a:cxnSpLocks/>
                <a:stCxn id="607" idx="6"/>
                <a:endCxn id="61" idx="6"/>
              </p:cNvCxnSpPr>
              <p:nvPr/>
            </p:nvCxnSpPr>
            <p:spPr>
              <a:xfrm flipH="1">
                <a:off x="3076046" y="3050207"/>
                <a:ext cx="1542307" cy="31750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72" name="Straight Connector 571">
                <a:extLst>
                  <a:ext uri="{FF2B5EF4-FFF2-40B4-BE49-F238E27FC236}">
                    <a16:creationId xmlns:a16="http://schemas.microsoft.com/office/drawing/2014/main" id="{7C7175DC-10B8-4937-AC7C-6275BA60B6D1}"/>
                  </a:ext>
                </a:extLst>
              </p:cNvPr>
              <p:cNvCxnSpPr>
                <a:cxnSpLocks/>
                <a:stCxn id="608" idx="6"/>
                <a:endCxn id="61" idx="6"/>
              </p:cNvCxnSpPr>
              <p:nvPr/>
            </p:nvCxnSpPr>
            <p:spPr>
              <a:xfrm flipH="1">
                <a:off x="3076046" y="2723975"/>
                <a:ext cx="1542307" cy="64374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73" name="Straight Connector 572">
                <a:extLst>
                  <a:ext uri="{FF2B5EF4-FFF2-40B4-BE49-F238E27FC236}">
                    <a16:creationId xmlns:a16="http://schemas.microsoft.com/office/drawing/2014/main" id="{2BC0A31C-82C3-4F06-9768-08FB82A94669}"/>
                  </a:ext>
                </a:extLst>
              </p:cNvPr>
              <p:cNvCxnSpPr>
                <a:cxnSpLocks/>
                <a:stCxn id="609" idx="6"/>
                <a:endCxn id="61" idx="6"/>
              </p:cNvCxnSpPr>
              <p:nvPr/>
            </p:nvCxnSpPr>
            <p:spPr>
              <a:xfrm flipH="1">
                <a:off x="3076046" y="2397742"/>
                <a:ext cx="1542307" cy="96997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74" name="Straight Connector 573">
                <a:extLst>
                  <a:ext uri="{FF2B5EF4-FFF2-40B4-BE49-F238E27FC236}">
                    <a16:creationId xmlns:a16="http://schemas.microsoft.com/office/drawing/2014/main" id="{05749D0C-EB0F-44A1-83FD-73D9AE275F0A}"/>
                  </a:ext>
                </a:extLst>
              </p:cNvPr>
              <p:cNvCxnSpPr>
                <a:cxnSpLocks/>
                <a:stCxn id="609" idx="6"/>
                <a:endCxn id="61" idx="6"/>
              </p:cNvCxnSpPr>
              <p:nvPr/>
            </p:nvCxnSpPr>
            <p:spPr>
              <a:xfrm flipH="1">
                <a:off x="3076046" y="2397742"/>
                <a:ext cx="1542307" cy="96997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75" name="Straight Connector 574">
                <a:extLst>
                  <a:ext uri="{FF2B5EF4-FFF2-40B4-BE49-F238E27FC236}">
                    <a16:creationId xmlns:a16="http://schemas.microsoft.com/office/drawing/2014/main" id="{7955A5B4-BBD3-495B-8C8A-1B931CA4831B}"/>
                  </a:ext>
                </a:extLst>
              </p:cNvPr>
              <p:cNvCxnSpPr>
                <a:cxnSpLocks/>
                <a:stCxn id="610" idx="6"/>
                <a:endCxn id="61" idx="6"/>
              </p:cNvCxnSpPr>
              <p:nvPr/>
            </p:nvCxnSpPr>
            <p:spPr>
              <a:xfrm flipH="1">
                <a:off x="3076046" y="2071510"/>
                <a:ext cx="1550995" cy="129620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76" name="Straight Connector 575">
                <a:extLst>
                  <a:ext uri="{FF2B5EF4-FFF2-40B4-BE49-F238E27FC236}">
                    <a16:creationId xmlns:a16="http://schemas.microsoft.com/office/drawing/2014/main" id="{9DC0FE8D-8F07-4F6B-BD99-066D0B6EEE58}"/>
                  </a:ext>
                </a:extLst>
              </p:cNvPr>
              <p:cNvCxnSpPr>
                <a:cxnSpLocks/>
                <a:stCxn id="611" idx="6"/>
                <a:endCxn id="61" idx="6"/>
              </p:cNvCxnSpPr>
              <p:nvPr/>
            </p:nvCxnSpPr>
            <p:spPr>
              <a:xfrm flipH="1">
                <a:off x="3076046" y="1745280"/>
                <a:ext cx="1550996" cy="162243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77" name="Straight Connector 576">
                <a:extLst>
                  <a:ext uri="{FF2B5EF4-FFF2-40B4-BE49-F238E27FC236}">
                    <a16:creationId xmlns:a16="http://schemas.microsoft.com/office/drawing/2014/main" id="{CEEC7089-1EB0-4F1F-9DF8-DDF9C0A06F20}"/>
                  </a:ext>
                </a:extLst>
              </p:cNvPr>
              <p:cNvCxnSpPr>
                <a:cxnSpLocks/>
                <a:stCxn id="600" idx="6"/>
                <a:endCxn id="63" idx="6"/>
              </p:cNvCxnSpPr>
              <p:nvPr/>
            </p:nvCxnSpPr>
            <p:spPr>
              <a:xfrm flipH="1" flipV="1">
                <a:off x="3076046" y="2910647"/>
                <a:ext cx="1533617" cy="242318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78" name="Straight Connector 577">
                <a:extLst>
                  <a:ext uri="{FF2B5EF4-FFF2-40B4-BE49-F238E27FC236}">
                    <a16:creationId xmlns:a16="http://schemas.microsoft.com/office/drawing/2014/main" id="{9AA2F49D-D77C-4231-96AB-3C1390ACC597}"/>
                  </a:ext>
                </a:extLst>
              </p:cNvPr>
              <p:cNvCxnSpPr>
                <a:cxnSpLocks/>
                <a:stCxn id="601" idx="6"/>
                <a:endCxn id="63" idx="6"/>
              </p:cNvCxnSpPr>
              <p:nvPr/>
            </p:nvCxnSpPr>
            <p:spPr>
              <a:xfrm flipH="1" flipV="1">
                <a:off x="3076046" y="2910647"/>
                <a:ext cx="1533617" cy="209695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79" name="Straight Connector 578">
                <a:extLst>
                  <a:ext uri="{FF2B5EF4-FFF2-40B4-BE49-F238E27FC236}">
                    <a16:creationId xmlns:a16="http://schemas.microsoft.com/office/drawing/2014/main" id="{B2DE35BE-B44D-4E5F-A86D-B69891840696}"/>
                  </a:ext>
                </a:extLst>
              </p:cNvPr>
              <p:cNvCxnSpPr>
                <a:cxnSpLocks/>
                <a:endCxn id="63" idx="6"/>
              </p:cNvCxnSpPr>
              <p:nvPr/>
            </p:nvCxnSpPr>
            <p:spPr>
              <a:xfrm flipH="1" flipV="1">
                <a:off x="3076046" y="2910647"/>
                <a:ext cx="1562810" cy="176406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0" name="Straight Connector 579">
                <a:extLst>
                  <a:ext uri="{FF2B5EF4-FFF2-40B4-BE49-F238E27FC236}">
                    <a16:creationId xmlns:a16="http://schemas.microsoft.com/office/drawing/2014/main" id="{C59E3E0A-9EB3-4085-8F77-48E2E6DE1DDF}"/>
                  </a:ext>
                </a:extLst>
              </p:cNvPr>
              <p:cNvCxnSpPr>
                <a:cxnSpLocks/>
                <a:stCxn id="603" idx="6"/>
                <a:endCxn id="63" idx="6"/>
              </p:cNvCxnSpPr>
              <p:nvPr/>
            </p:nvCxnSpPr>
            <p:spPr>
              <a:xfrm flipH="1" flipV="1">
                <a:off x="3076046" y="2910647"/>
                <a:ext cx="1533617" cy="144448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1" name="Straight Connector 580">
                <a:extLst>
                  <a:ext uri="{FF2B5EF4-FFF2-40B4-BE49-F238E27FC236}">
                    <a16:creationId xmlns:a16="http://schemas.microsoft.com/office/drawing/2014/main" id="{B63A048C-27F2-4646-AB18-0B7D1D487C17}"/>
                  </a:ext>
                </a:extLst>
              </p:cNvPr>
              <p:cNvCxnSpPr>
                <a:cxnSpLocks/>
                <a:stCxn id="604" idx="6"/>
                <a:endCxn id="63" idx="6"/>
              </p:cNvCxnSpPr>
              <p:nvPr/>
            </p:nvCxnSpPr>
            <p:spPr>
              <a:xfrm flipH="1" flipV="1">
                <a:off x="3076046" y="2910647"/>
                <a:ext cx="1542306" cy="111825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2" name="Straight Connector 581">
                <a:extLst>
                  <a:ext uri="{FF2B5EF4-FFF2-40B4-BE49-F238E27FC236}">
                    <a16:creationId xmlns:a16="http://schemas.microsoft.com/office/drawing/2014/main" id="{DDE9343C-5C19-4CAB-8983-EA924E085D60}"/>
                  </a:ext>
                </a:extLst>
              </p:cNvPr>
              <p:cNvCxnSpPr>
                <a:cxnSpLocks/>
                <a:stCxn id="605" idx="6"/>
                <a:endCxn id="63" idx="6"/>
              </p:cNvCxnSpPr>
              <p:nvPr/>
            </p:nvCxnSpPr>
            <p:spPr>
              <a:xfrm flipH="1" flipV="1">
                <a:off x="3076046" y="2910647"/>
                <a:ext cx="1542307" cy="79202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3" name="Straight Connector 582">
                <a:extLst>
                  <a:ext uri="{FF2B5EF4-FFF2-40B4-BE49-F238E27FC236}">
                    <a16:creationId xmlns:a16="http://schemas.microsoft.com/office/drawing/2014/main" id="{58D1E7C2-5C04-4DA0-B550-4C6CC5C07E18}"/>
                  </a:ext>
                </a:extLst>
              </p:cNvPr>
              <p:cNvCxnSpPr>
                <a:cxnSpLocks/>
                <a:stCxn id="606" idx="6"/>
                <a:endCxn id="63" idx="6"/>
              </p:cNvCxnSpPr>
              <p:nvPr/>
            </p:nvCxnSpPr>
            <p:spPr>
              <a:xfrm flipH="1" flipV="1">
                <a:off x="3076046" y="2910647"/>
                <a:ext cx="1542307" cy="46579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4" name="Straight Connector 583">
                <a:extLst>
                  <a:ext uri="{FF2B5EF4-FFF2-40B4-BE49-F238E27FC236}">
                    <a16:creationId xmlns:a16="http://schemas.microsoft.com/office/drawing/2014/main" id="{78302A22-AC8B-4BDF-AFF8-42F81CC14DA4}"/>
                  </a:ext>
                </a:extLst>
              </p:cNvPr>
              <p:cNvCxnSpPr>
                <a:cxnSpLocks/>
                <a:stCxn id="607" idx="6"/>
                <a:endCxn id="63" idx="6"/>
              </p:cNvCxnSpPr>
              <p:nvPr/>
            </p:nvCxnSpPr>
            <p:spPr>
              <a:xfrm flipH="1" flipV="1">
                <a:off x="3076046" y="2910647"/>
                <a:ext cx="1542307" cy="13956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5" name="Straight Connector 584">
                <a:extLst>
                  <a:ext uri="{FF2B5EF4-FFF2-40B4-BE49-F238E27FC236}">
                    <a16:creationId xmlns:a16="http://schemas.microsoft.com/office/drawing/2014/main" id="{6DEC3B0C-8FF2-441E-931F-3005ACD0BDAF}"/>
                  </a:ext>
                </a:extLst>
              </p:cNvPr>
              <p:cNvCxnSpPr>
                <a:cxnSpLocks/>
                <a:stCxn id="608" idx="6"/>
                <a:endCxn id="63" idx="6"/>
              </p:cNvCxnSpPr>
              <p:nvPr/>
            </p:nvCxnSpPr>
            <p:spPr>
              <a:xfrm flipH="1">
                <a:off x="3076046" y="2723975"/>
                <a:ext cx="1542307" cy="18667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6" name="Straight Connector 585">
                <a:extLst>
                  <a:ext uri="{FF2B5EF4-FFF2-40B4-BE49-F238E27FC236}">
                    <a16:creationId xmlns:a16="http://schemas.microsoft.com/office/drawing/2014/main" id="{5E8C2CDD-B0CA-4600-A2CE-0FCB13392AAB}"/>
                  </a:ext>
                </a:extLst>
              </p:cNvPr>
              <p:cNvCxnSpPr>
                <a:cxnSpLocks/>
                <a:stCxn id="609" idx="6"/>
                <a:endCxn id="63" idx="6"/>
              </p:cNvCxnSpPr>
              <p:nvPr/>
            </p:nvCxnSpPr>
            <p:spPr>
              <a:xfrm flipH="1">
                <a:off x="3076046" y="2397742"/>
                <a:ext cx="1542307" cy="51290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7" name="Straight Connector 586">
                <a:extLst>
                  <a:ext uri="{FF2B5EF4-FFF2-40B4-BE49-F238E27FC236}">
                    <a16:creationId xmlns:a16="http://schemas.microsoft.com/office/drawing/2014/main" id="{1F824BBA-2D1C-449B-B132-CDE6F75448FE}"/>
                  </a:ext>
                </a:extLst>
              </p:cNvPr>
              <p:cNvCxnSpPr>
                <a:cxnSpLocks/>
                <a:stCxn id="610" idx="6"/>
                <a:endCxn id="63" idx="6"/>
              </p:cNvCxnSpPr>
              <p:nvPr/>
            </p:nvCxnSpPr>
            <p:spPr>
              <a:xfrm flipH="1">
                <a:off x="3076046" y="2071510"/>
                <a:ext cx="1550995" cy="83913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8" name="Straight Connector 587">
                <a:extLst>
                  <a:ext uri="{FF2B5EF4-FFF2-40B4-BE49-F238E27FC236}">
                    <a16:creationId xmlns:a16="http://schemas.microsoft.com/office/drawing/2014/main" id="{1AFDCE91-589C-4A79-BBD8-5D2E433B753F}"/>
                  </a:ext>
                </a:extLst>
              </p:cNvPr>
              <p:cNvCxnSpPr>
                <a:cxnSpLocks/>
                <a:stCxn id="611" idx="6"/>
                <a:endCxn id="63" idx="6"/>
              </p:cNvCxnSpPr>
              <p:nvPr/>
            </p:nvCxnSpPr>
            <p:spPr>
              <a:xfrm flipH="1">
                <a:off x="3076046" y="1745280"/>
                <a:ext cx="1550996" cy="116536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9" name="Straight Connector 588">
                <a:extLst>
                  <a:ext uri="{FF2B5EF4-FFF2-40B4-BE49-F238E27FC236}">
                    <a16:creationId xmlns:a16="http://schemas.microsoft.com/office/drawing/2014/main" id="{BA2D900D-07F7-4E49-879B-D760892E6DD9}"/>
                  </a:ext>
                </a:extLst>
              </p:cNvPr>
              <p:cNvCxnSpPr>
                <a:cxnSpLocks/>
                <a:stCxn id="600" idx="6"/>
                <a:endCxn id="65" idx="6"/>
              </p:cNvCxnSpPr>
              <p:nvPr/>
            </p:nvCxnSpPr>
            <p:spPr>
              <a:xfrm flipH="1" flipV="1">
                <a:off x="3076046" y="2453579"/>
                <a:ext cx="1533617" cy="288025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90" name="Straight Connector 589">
                <a:extLst>
                  <a:ext uri="{FF2B5EF4-FFF2-40B4-BE49-F238E27FC236}">
                    <a16:creationId xmlns:a16="http://schemas.microsoft.com/office/drawing/2014/main" id="{690EAA8A-20D7-4717-BA0F-36A5DF697943}"/>
                  </a:ext>
                </a:extLst>
              </p:cNvPr>
              <p:cNvCxnSpPr>
                <a:cxnSpLocks/>
                <a:stCxn id="601" idx="6"/>
                <a:endCxn id="65" idx="6"/>
              </p:cNvCxnSpPr>
              <p:nvPr/>
            </p:nvCxnSpPr>
            <p:spPr>
              <a:xfrm flipH="1" flipV="1">
                <a:off x="3076046" y="2453579"/>
                <a:ext cx="1533617" cy="255402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91" name="Straight Connector 590">
                <a:extLst>
                  <a:ext uri="{FF2B5EF4-FFF2-40B4-BE49-F238E27FC236}">
                    <a16:creationId xmlns:a16="http://schemas.microsoft.com/office/drawing/2014/main" id="{E4B7BC20-9071-4ECD-A0CA-33B22F5AE31A}"/>
                  </a:ext>
                </a:extLst>
              </p:cNvPr>
              <p:cNvCxnSpPr>
                <a:cxnSpLocks/>
                <a:stCxn id="602" idx="6"/>
                <a:endCxn id="65" idx="6"/>
              </p:cNvCxnSpPr>
              <p:nvPr/>
            </p:nvCxnSpPr>
            <p:spPr>
              <a:xfrm flipH="1" flipV="1">
                <a:off x="3076046" y="2453579"/>
                <a:ext cx="1533617" cy="222779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92" name="Straight Connector 591">
                <a:extLst>
                  <a:ext uri="{FF2B5EF4-FFF2-40B4-BE49-F238E27FC236}">
                    <a16:creationId xmlns:a16="http://schemas.microsoft.com/office/drawing/2014/main" id="{078997C6-F912-458D-9B5B-600C7C4595BB}"/>
                  </a:ext>
                </a:extLst>
              </p:cNvPr>
              <p:cNvCxnSpPr>
                <a:cxnSpLocks/>
                <a:stCxn id="603" idx="6"/>
                <a:endCxn id="65" idx="6"/>
              </p:cNvCxnSpPr>
              <p:nvPr/>
            </p:nvCxnSpPr>
            <p:spPr>
              <a:xfrm flipH="1" flipV="1">
                <a:off x="3076046" y="2453579"/>
                <a:ext cx="1533617" cy="190155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93" name="Straight Connector 592">
                <a:extLst>
                  <a:ext uri="{FF2B5EF4-FFF2-40B4-BE49-F238E27FC236}">
                    <a16:creationId xmlns:a16="http://schemas.microsoft.com/office/drawing/2014/main" id="{74D4A1AB-8766-42AE-BB68-963B684CD268}"/>
                  </a:ext>
                </a:extLst>
              </p:cNvPr>
              <p:cNvCxnSpPr>
                <a:cxnSpLocks/>
                <a:stCxn id="604" idx="6"/>
                <a:endCxn id="65" idx="6"/>
              </p:cNvCxnSpPr>
              <p:nvPr/>
            </p:nvCxnSpPr>
            <p:spPr>
              <a:xfrm flipH="1" flipV="1">
                <a:off x="3076046" y="2453579"/>
                <a:ext cx="1542306" cy="157532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94" name="Straight Connector 593">
                <a:extLst>
                  <a:ext uri="{FF2B5EF4-FFF2-40B4-BE49-F238E27FC236}">
                    <a16:creationId xmlns:a16="http://schemas.microsoft.com/office/drawing/2014/main" id="{D424F8BB-15BF-4765-B813-843F4409BF6F}"/>
                  </a:ext>
                </a:extLst>
              </p:cNvPr>
              <p:cNvCxnSpPr>
                <a:cxnSpLocks/>
                <a:stCxn id="605" idx="6"/>
                <a:endCxn id="65" idx="6"/>
              </p:cNvCxnSpPr>
              <p:nvPr/>
            </p:nvCxnSpPr>
            <p:spPr>
              <a:xfrm flipH="1" flipV="1">
                <a:off x="3076046" y="2453579"/>
                <a:ext cx="1542307" cy="124909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95" name="Straight Connector 594">
                <a:extLst>
                  <a:ext uri="{FF2B5EF4-FFF2-40B4-BE49-F238E27FC236}">
                    <a16:creationId xmlns:a16="http://schemas.microsoft.com/office/drawing/2014/main" id="{BDE5745F-FB01-4300-90A3-5518AD27F792}"/>
                  </a:ext>
                </a:extLst>
              </p:cNvPr>
              <p:cNvCxnSpPr>
                <a:cxnSpLocks/>
                <a:stCxn id="606" idx="6"/>
                <a:endCxn id="65" idx="6"/>
              </p:cNvCxnSpPr>
              <p:nvPr/>
            </p:nvCxnSpPr>
            <p:spPr>
              <a:xfrm flipH="1" flipV="1">
                <a:off x="3076046" y="2453579"/>
                <a:ext cx="1542307" cy="92286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96" name="Straight Connector 595">
                <a:extLst>
                  <a:ext uri="{FF2B5EF4-FFF2-40B4-BE49-F238E27FC236}">
                    <a16:creationId xmlns:a16="http://schemas.microsoft.com/office/drawing/2014/main" id="{6CA3150F-07E9-465F-8C62-D99D95073E6F}"/>
                  </a:ext>
                </a:extLst>
              </p:cNvPr>
              <p:cNvCxnSpPr>
                <a:cxnSpLocks/>
                <a:stCxn id="608" idx="6"/>
                <a:endCxn id="65" idx="6"/>
              </p:cNvCxnSpPr>
              <p:nvPr/>
            </p:nvCxnSpPr>
            <p:spPr>
              <a:xfrm flipH="1" flipV="1">
                <a:off x="3076046" y="2453579"/>
                <a:ext cx="1542307" cy="27039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97" name="Straight Connector 596">
                <a:extLst>
                  <a:ext uri="{FF2B5EF4-FFF2-40B4-BE49-F238E27FC236}">
                    <a16:creationId xmlns:a16="http://schemas.microsoft.com/office/drawing/2014/main" id="{23591ABB-57D1-4E1C-AA55-5023A3D15FA0}"/>
                  </a:ext>
                </a:extLst>
              </p:cNvPr>
              <p:cNvCxnSpPr>
                <a:cxnSpLocks/>
                <a:stCxn id="609" idx="6"/>
                <a:endCxn id="65" idx="6"/>
              </p:cNvCxnSpPr>
              <p:nvPr/>
            </p:nvCxnSpPr>
            <p:spPr>
              <a:xfrm flipH="1">
                <a:off x="3076046" y="2397742"/>
                <a:ext cx="1542307" cy="5583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98" name="Straight Connector 597">
                <a:extLst>
                  <a:ext uri="{FF2B5EF4-FFF2-40B4-BE49-F238E27FC236}">
                    <a16:creationId xmlns:a16="http://schemas.microsoft.com/office/drawing/2014/main" id="{710571C8-C4DF-403F-8C70-7FF720D96EC2}"/>
                  </a:ext>
                </a:extLst>
              </p:cNvPr>
              <p:cNvCxnSpPr>
                <a:cxnSpLocks/>
                <a:stCxn id="610" idx="6"/>
                <a:endCxn id="65" idx="6"/>
              </p:cNvCxnSpPr>
              <p:nvPr/>
            </p:nvCxnSpPr>
            <p:spPr>
              <a:xfrm flipH="1">
                <a:off x="3076046" y="2071510"/>
                <a:ext cx="1550995" cy="38206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99" name="Straight Connector 598">
                <a:extLst>
                  <a:ext uri="{FF2B5EF4-FFF2-40B4-BE49-F238E27FC236}">
                    <a16:creationId xmlns:a16="http://schemas.microsoft.com/office/drawing/2014/main" id="{B9B02652-FE09-49DF-A976-B44309E707DF}"/>
                  </a:ext>
                </a:extLst>
              </p:cNvPr>
              <p:cNvCxnSpPr>
                <a:cxnSpLocks/>
                <a:stCxn id="611" idx="6"/>
                <a:endCxn id="65" idx="6"/>
              </p:cNvCxnSpPr>
              <p:nvPr/>
            </p:nvCxnSpPr>
            <p:spPr>
              <a:xfrm flipH="1">
                <a:off x="3076046" y="1745280"/>
                <a:ext cx="1550996" cy="70829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600" name="Google Shape;219;p33">
                <a:extLst>
                  <a:ext uri="{FF2B5EF4-FFF2-40B4-BE49-F238E27FC236}">
                    <a16:creationId xmlns:a16="http://schemas.microsoft.com/office/drawing/2014/main" id="{5FE74B17-2FC1-42DC-86A6-776342AD7ABC}"/>
                  </a:ext>
                </a:extLst>
              </p:cNvPr>
              <p:cNvSpPr/>
              <p:nvPr/>
            </p:nvSpPr>
            <p:spPr>
              <a:xfrm flipH="1">
                <a:off x="4609663" y="5207004"/>
                <a:ext cx="293053" cy="253658"/>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601" name="Google Shape;219;p33">
                <a:extLst>
                  <a:ext uri="{FF2B5EF4-FFF2-40B4-BE49-F238E27FC236}">
                    <a16:creationId xmlns:a16="http://schemas.microsoft.com/office/drawing/2014/main" id="{993A7618-29FD-4856-B7D4-0A63211EB1DB}"/>
                  </a:ext>
                </a:extLst>
              </p:cNvPr>
              <p:cNvSpPr/>
              <p:nvPr/>
            </p:nvSpPr>
            <p:spPr>
              <a:xfrm flipH="1">
                <a:off x="4609663" y="4880773"/>
                <a:ext cx="293051" cy="253656"/>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602" name="Google Shape;219;p33">
                <a:extLst>
                  <a:ext uri="{FF2B5EF4-FFF2-40B4-BE49-F238E27FC236}">
                    <a16:creationId xmlns:a16="http://schemas.microsoft.com/office/drawing/2014/main" id="{D284402B-B489-40F1-9781-42145473D7CE}"/>
                  </a:ext>
                </a:extLst>
              </p:cNvPr>
              <p:cNvSpPr/>
              <p:nvPr/>
            </p:nvSpPr>
            <p:spPr>
              <a:xfrm flipH="1">
                <a:off x="4609663" y="4554540"/>
                <a:ext cx="293053" cy="253658"/>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603" name="Google Shape;219;p33">
                <a:extLst>
                  <a:ext uri="{FF2B5EF4-FFF2-40B4-BE49-F238E27FC236}">
                    <a16:creationId xmlns:a16="http://schemas.microsoft.com/office/drawing/2014/main" id="{241D4D81-CE60-479B-B552-7076E28C402F}"/>
                  </a:ext>
                </a:extLst>
              </p:cNvPr>
              <p:cNvSpPr/>
              <p:nvPr/>
            </p:nvSpPr>
            <p:spPr>
              <a:xfrm flipH="1">
                <a:off x="4609663" y="4228307"/>
                <a:ext cx="293053" cy="253658"/>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604" name="Google Shape;219;p33">
                <a:extLst>
                  <a:ext uri="{FF2B5EF4-FFF2-40B4-BE49-F238E27FC236}">
                    <a16:creationId xmlns:a16="http://schemas.microsoft.com/office/drawing/2014/main" id="{E8D1B0B7-0F47-4D99-BB8A-2DB26ABC1003}"/>
                  </a:ext>
                </a:extLst>
              </p:cNvPr>
              <p:cNvSpPr/>
              <p:nvPr/>
            </p:nvSpPr>
            <p:spPr>
              <a:xfrm flipH="1">
                <a:off x="4618352" y="3902075"/>
                <a:ext cx="293053" cy="253658"/>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605" name="Google Shape;219;p33">
                <a:extLst>
                  <a:ext uri="{FF2B5EF4-FFF2-40B4-BE49-F238E27FC236}">
                    <a16:creationId xmlns:a16="http://schemas.microsoft.com/office/drawing/2014/main" id="{EDCF9D9B-8F89-40E4-B02D-5E23252E6ED3}"/>
                  </a:ext>
                </a:extLst>
              </p:cNvPr>
              <p:cNvSpPr/>
              <p:nvPr/>
            </p:nvSpPr>
            <p:spPr>
              <a:xfrm flipH="1">
                <a:off x="4618353" y="3575843"/>
                <a:ext cx="293052" cy="253657"/>
              </a:xfrm>
              <a:prstGeom prst="ellipse">
                <a:avLst/>
              </a:prstGeom>
              <a:solidFill>
                <a:schemeClr val="tx2">
                  <a:lumMod val="75000"/>
                </a:schemeClr>
              </a:solidFill>
              <a:ln w="28575" cap="flat" cmpd="sng">
                <a:solidFill>
                  <a:schemeClr val="bg1">
                    <a:lumMod val="95000"/>
                    <a:lumOff val="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606" name="Google Shape;219;p33">
                <a:extLst>
                  <a:ext uri="{FF2B5EF4-FFF2-40B4-BE49-F238E27FC236}">
                    <a16:creationId xmlns:a16="http://schemas.microsoft.com/office/drawing/2014/main" id="{5AFE410C-ABCA-4B66-9F44-00878F5B9978}"/>
                  </a:ext>
                </a:extLst>
              </p:cNvPr>
              <p:cNvSpPr/>
              <p:nvPr/>
            </p:nvSpPr>
            <p:spPr>
              <a:xfrm flipH="1">
                <a:off x="4618353" y="3249610"/>
                <a:ext cx="293053" cy="253658"/>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607" name="Google Shape;219;p33">
                <a:extLst>
                  <a:ext uri="{FF2B5EF4-FFF2-40B4-BE49-F238E27FC236}">
                    <a16:creationId xmlns:a16="http://schemas.microsoft.com/office/drawing/2014/main" id="{3DB8C067-3E50-478C-A0C5-5027DF1040DD}"/>
                  </a:ext>
                </a:extLst>
              </p:cNvPr>
              <p:cNvSpPr/>
              <p:nvPr/>
            </p:nvSpPr>
            <p:spPr>
              <a:xfrm flipH="1">
                <a:off x="4618353" y="2923379"/>
                <a:ext cx="293051" cy="253656"/>
              </a:xfrm>
              <a:prstGeom prst="ellipse">
                <a:avLst/>
              </a:prstGeom>
              <a:solidFill>
                <a:srgbClr val="E7FFBE"/>
              </a:solidFill>
              <a:ln w="12700" cap="flat" cmpd="sng">
                <a:solidFill>
                  <a:schemeClr val="tx1">
                    <a:lumMod val="50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608" name="Google Shape;219;p33">
                <a:extLst>
                  <a:ext uri="{FF2B5EF4-FFF2-40B4-BE49-F238E27FC236}">
                    <a16:creationId xmlns:a16="http://schemas.microsoft.com/office/drawing/2014/main" id="{DB69E608-9C4F-4EF2-9265-ED6F55E4F7A7}"/>
                  </a:ext>
                </a:extLst>
              </p:cNvPr>
              <p:cNvSpPr/>
              <p:nvPr/>
            </p:nvSpPr>
            <p:spPr>
              <a:xfrm flipH="1">
                <a:off x="4618353" y="2597146"/>
                <a:ext cx="293053" cy="253658"/>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609" name="Google Shape;219;p33">
                <a:extLst>
                  <a:ext uri="{FF2B5EF4-FFF2-40B4-BE49-F238E27FC236}">
                    <a16:creationId xmlns:a16="http://schemas.microsoft.com/office/drawing/2014/main" id="{D3C718F4-8B43-40E3-BD3B-D30A7E1277AD}"/>
                  </a:ext>
                </a:extLst>
              </p:cNvPr>
              <p:cNvSpPr/>
              <p:nvPr/>
            </p:nvSpPr>
            <p:spPr>
              <a:xfrm flipH="1">
                <a:off x="4618353" y="2270913"/>
                <a:ext cx="293053" cy="253658"/>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610" name="Google Shape;219;p33">
                <a:extLst>
                  <a:ext uri="{FF2B5EF4-FFF2-40B4-BE49-F238E27FC236}">
                    <a16:creationId xmlns:a16="http://schemas.microsoft.com/office/drawing/2014/main" id="{756730DC-84D5-4B1B-8DDC-26597D9C4348}"/>
                  </a:ext>
                </a:extLst>
              </p:cNvPr>
              <p:cNvSpPr/>
              <p:nvPr/>
            </p:nvSpPr>
            <p:spPr>
              <a:xfrm flipH="1">
                <a:off x="4627041" y="1944681"/>
                <a:ext cx="293053" cy="253658"/>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611" name="Google Shape;219;p33">
                <a:extLst>
                  <a:ext uri="{FF2B5EF4-FFF2-40B4-BE49-F238E27FC236}">
                    <a16:creationId xmlns:a16="http://schemas.microsoft.com/office/drawing/2014/main" id="{D9B92884-EA2B-4A32-93CE-132264B6D896}"/>
                  </a:ext>
                </a:extLst>
              </p:cNvPr>
              <p:cNvSpPr/>
              <p:nvPr/>
            </p:nvSpPr>
            <p:spPr>
              <a:xfrm flipH="1">
                <a:off x="4627042" y="1618451"/>
                <a:ext cx="293052" cy="253657"/>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cxnSp>
            <p:nvCxnSpPr>
              <p:cNvPr id="629" name="Straight Connector 628">
                <a:extLst>
                  <a:ext uri="{FF2B5EF4-FFF2-40B4-BE49-F238E27FC236}">
                    <a16:creationId xmlns:a16="http://schemas.microsoft.com/office/drawing/2014/main" id="{B476DACF-9DD6-453D-A33E-F34C4F0271E0}"/>
                  </a:ext>
                </a:extLst>
              </p:cNvPr>
              <p:cNvCxnSpPr>
                <a:cxnSpLocks/>
                <a:stCxn id="607" idx="6"/>
                <a:endCxn id="65" idx="6"/>
              </p:cNvCxnSpPr>
              <p:nvPr/>
            </p:nvCxnSpPr>
            <p:spPr>
              <a:xfrm flipH="1" flipV="1">
                <a:off x="3076046" y="2453579"/>
                <a:ext cx="1542307" cy="59662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55" name="Google Shape;219;p33">
                <a:extLst>
                  <a:ext uri="{FF2B5EF4-FFF2-40B4-BE49-F238E27FC236}">
                    <a16:creationId xmlns:a16="http://schemas.microsoft.com/office/drawing/2014/main" id="{47A19769-EF15-4F37-A57A-4061A07F1DCE}"/>
                  </a:ext>
                </a:extLst>
              </p:cNvPr>
              <p:cNvSpPr/>
              <p:nvPr/>
            </p:nvSpPr>
            <p:spPr>
              <a:xfrm>
                <a:off x="2782993" y="4612089"/>
                <a:ext cx="293053" cy="253658"/>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57" name="Google Shape;219;p33">
                <a:extLst>
                  <a:ext uri="{FF2B5EF4-FFF2-40B4-BE49-F238E27FC236}">
                    <a16:creationId xmlns:a16="http://schemas.microsoft.com/office/drawing/2014/main" id="{E91CCBA9-13E3-42B3-84A2-80B6A69A4000}"/>
                  </a:ext>
                </a:extLst>
              </p:cNvPr>
              <p:cNvSpPr/>
              <p:nvPr/>
            </p:nvSpPr>
            <p:spPr>
              <a:xfrm>
                <a:off x="2782993" y="4155021"/>
                <a:ext cx="293053" cy="253658"/>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59" name="Google Shape;219;p33">
                <a:extLst>
                  <a:ext uri="{FF2B5EF4-FFF2-40B4-BE49-F238E27FC236}">
                    <a16:creationId xmlns:a16="http://schemas.microsoft.com/office/drawing/2014/main" id="{B4CD93E3-CF83-496F-8753-C3542A8F3D9B}"/>
                  </a:ext>
                </a:extLst>
              </p:cNvPr>
              <p:cNvSpPr/>
              <p:nvPr/>
            </p:nvSpPr>
            <p:spPr>
              <a:xfrm>
                <a:off x="2782993" y="3697953"/>
                <a:ext cx="293053" cy="253658"/>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61" name="Google Shape;219;p33">
                <a:extLst>
                  <a:ext uri="{FF2B5EF4-FFF2-40B4-BE49-F238E27FC236}">
                    <a16:creationId xmlns:a16="http://schemas.microsoft.com/office/drawing/2014/main" id="{7D3479EC-5A84-463B-9640-4C39AC639AD1}"/>
                  </a:ext>
                </a:extLst>
              </p:cNvPr>
              <p:cNvSpPr/>
              <p:nvPr/>
            </p:nvSpPr>
            <p:spPr>
              <a:xfrm>
                <a:off x="2782993" y="3240886"/>
                <a:ext cx="293053" cy="253658"/>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63" name="Google Shape;219;p33">
                <a:extLst>
                  <a:ext uri="{FF2B5EF4-FFF2-40B4-BE49-F238E27FC236}">
                    <a16:creationId xmlns:a16="http://schemas.microsoft.com/office/drawing/2014/main" id="{3C3A8175-CB71-4C7C-9B04-5CD3345F3505}"/>
                  </a:ext>
                </a:extLst>
              </p:cNvPr>
              <p:cNvSpPr/>
              <p:nvPr/>
            </p:nvSpPr>
            <p:spPr>
              <a:xfrm>
                <a:off x="2782993" y="2783818"/>
                <a:ext cx="293053" cy="253658"/>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65" name="Google Shape;219;p33">
                <a:extLst>
                  <a:ext uri="{FF2B5EF4-FFF2-40B4-BE49-F238E27FC236}">
                    <a16:creationId xmlns:a16="http://schemas.microsoft.com/office/drawing/2014/main" id="{03D81F53-5025-4DE3-9DAE-2E0129C4F7F0}"/>
                  </a:ext>
                </a:extLst>
              </p:cNvPr>
              <p:cNvSpPr/>
              <p:nvPr/>
            </p:nvSpPr>
            <p:spPr>
              <a:xfrm>
                <a:off x="2782993" y="2326750"/>
                <a:ext cx="293053" cy="253658"/>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grpSp>
      </p:grpSp>
      <p:sp>
        <p:nvSpPr>
          <p:cNvPr id="788" name="Rectangle 787">
            <a:extLst>
              <a:ext uri="{FF2B5EF4-FFF2-40B4-BE49-F238E27FC236}">
                <a16:creationId xmlns:a16="http://schemas.microsoft.com/office/drawing/2014/main" id="{CB596E44-664B-4A68-AB1A-9376CF251B46}"/>
              </a:ext>
            </a:extLst>
          </p:cNvPr>
          <p:cNvSpPr/>
          <p:nvPr/>
        </p:nvSpPr>
        <p:spPr>
          <a:xfrm>
            <a:off x="839583" y="1379042"/>
            <a:ext cx="1174249" cy="482612"/>
          </a:xfrm>
          <a:prstGeom prst="rect">
            <a:avLst/>
          </a:prstGeom>
          <a:solidFill>
            <a:schemeClr val="tx2"/>
          </a:solidFill>
          <a:ln w="2857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FFFFFF"/>
                </a:solidFill>
                <a:effectLst/>
                <a:uLnTx/>
                <a:uFillTx/>
                <a:latin typeface="Trebuchet MS"/>
                <a:ea typeface="+mn-ea"/>
                <a:cs typeface="+mn-cs"/>
              </a:rPr>
              <a:t>입력</a:t>
            </a:r>
          </a:p>
        </p:txBody>
      </p:sp>
      <p:sp>
        <p:nvSpPr>
          <p:cNvPr id="790" name="Rectangle 789">
            <a:extLst>
              <a:ext uri="{FF2B5EF4-FFF2-40B4-BE49-F238E27FC236}">
                <a16:creationId xmlns:a16="http://schemas.microsoft.com/office/drawing/2014/main" id="{466B0ED8-8C97-4E11-9DBE-EC7B4BCE574A}"/>
              </a:ext>
            </a:extLst>
          </p:cNvPr>
          <p:cNvSpPr/>
          <p:nvPr/>
        </p:nvSpPr>
        <p:spPr>
          <a:xfrm>
            <a:off x="4173348" y="1379042"/>
            <a:ext cx="1174249" cy="482612"/>
          </a:xfrm>
          <a:prstGeom prst="rect">
            <a:avLst/>
          </a:prstGeom>
          <a:solidFill>
            <a:schemeClr val="tx2"/>
          </a:solidFill>
          <a:ln w="2857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FFFFFF"/>
                </a:solidFill>
                <a:effectLst/>
                <a:uLnTx/>
                <a:uFillTx/>
                <a:latin typeface="Trebuchet MS"/>
                <a:ea typeface="+mn-ea"/>
                <a:cs typeface="+mn-cs"/>
              </a:rPr>
              <a:t>출력</a:t>
            </a:r>
          </a:p>
        </p:txBody>
      </p:sp>
      <p:sp>
        <p:nvSpPr>
          <p:cNvPr id="6" name="Arrow: Down 5">
            <a:extLst>
              <a:ext uri="{FF2B5EF4-FFF2-40B4-BE49-F238E27FC236}">
                <a16:creationId xmlns:a16="http://schemas.microsoft.com/office/drawing/2014/main" id="{680E8E81-7829-4269-AB6F-EAC2BC257F7D}"/>
              </a:ext>
            </a:extLst>
          </p:cNvPr>
          <p:cNvSpPr/>
          <p:nvPr/>
        </p:nvSpPr>
        <p:spPr>
          <a:xfrm>
            <a:off x="2044370" y="1360747"/>
            <a:ext cx="2098440" cy="1160869"/>
          </a:xfrm>
          <a:prstGeom prst="downArrow">
            <a:avLst>
              <a:gd name="adj1" fmla="val 70788"/>
              <a:gd name="adj2" fmla="val 32281"/>
            </a:avLst>
          </a:prstGeom>
          <a:solidFill>
            <a:schemeClr val="accent5">
              <a:lumMod val="75000"/>
            </a:schemeClr>
          </a:solidFill>
          <a:ln w="38100">
            <a:solidFill>
              <a:schemeClr val="bg1">
                <a:lumMod val="95000"/>
                <a:lumOff val="5000"/>
              </a:schemeClr>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t>임베딩</a:t>
            </a:r>
            <a:endParaRPr lang="en-US" b="1" dirty="0"/>
          </a:p>
        </p:txBody>
      </p:sp>
    </p:spTree>
    <p:extLst>
      <p:ext uri="{BB962C8B-B14F-4D97-AF65-F5344CB8AC3E}">
        <p14:creationId xmlns:p14="http://schemas.microsoft.com/office/powerpoint/2010/main" val="41062676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974336" y="4224528"/>
            <a:ext cx="5376672" cy="1373939"/>
          </a:xfrm>
        </p:spPr>
        <p:txBody>
          <a:bodyPr wrap="square" anchor="b">
            <a:normAutofit/>
          </a:bodyPr>
          <a:lstStyle/>
          <a:p>
            <a:r>
              <a:rPr lang="en-GB" dirty="0"/>
              <a:t>RNN(Recurrent Neural Network)</a:t>
            </a:r>
            <a:endParaRPr lang="en-US" dirty="0"/>
          </a:p>
        </p:txBody>
      </p:sp>
    </p:spTree>
    <p:extLst>
      <p:ext uri="{BB962C8B-B14F-4D97-AF65-F5344CB8AC3E}">
        <p14:creationId xmlns:p14="http://schemas.microsoft.com/office/powerpoint/2010/main" val="33399981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croll: Vertical 2">
            <a:extLst>
              <a:ext uri="{FF2B5EF4-FFF2-40B4-BE49-F238E27FC236}">
                <a16:creationId xmlns:a16="http://schemas.microsoft.com/office/drawing/2014/main" id="{42E02F80-2BAC-46A7-ADF3-3FEC8DAC1254}"/>
              </a:ext>
            </a:extLst>
          </p:cNvPr>
          <p:cNvSpPr/>
          <p:nvPr/>
        </p:nvSpPr>
        <p:spPr>
          <a:xfrm>
            <a:off x="7449424" y="1657350"/>
            <a:ext cx="2666126" cy="3771900"/>
          </a:xfrm>
          <a:prstGeom prst="verticalScroll">
            <a:avLst>
              <a:gd name="adj" fmla="val 6500"/>
            </a:avLst>
          </a:prstGeom>
          <a:solidFill>
            <a:srgbClr val="EDE1A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t"/>
          <a:lstStyle/>
          <a:p>
            <a:pPr algn="ctr"/>
            <a:endParaRPr lang="en-US"/>
          </a:p>
          <a:p>
            <a:pPr algn="ctr"/>
            <a:r>
              <a:rPr lang="en-US" sz="2400">
                <a:solidFill>
                  <a:schemeClr val="bg1"/>
                </a:solidFill>
                <a:latin typeface="Algerian" panose="020B0604020202020204" pitchFamily="82" charset="0"/>
              </a:rPr>
              <a:t>사전</a:t>
            </a:r>
          </a:p>
          <a:p>
            <a:pPr algn="ctr"/>
            <a:endParaRPr lang="en-US" sz="2400">
              <a:solidFill>
                <a:schemeClr val="bg1"/>
              </a:solidFill>
              <a:latin typeface="Algerian" panose="020B0604020202020204" pitchFamily="82" charset="0"/>
            </a:endParaRPr>
          </a:p>
        </p:txBody>
      </p:sp>
      <p:sp>
        <p:nvSpPr>
          <p:cNvPr id="5" name="TextBox 4">
            <a:extLst>
              <a:ext uri="{FF2B5EF4-FFF2-40B4-BE49-F238E27FC236}">
                <a16:creationId xmlns:a16="http://schemas.microsoft.com/office/drawing/2014/main" id="{2B892057-55EF-4725-B2B1-584A436320EC}"/>
              </a:ext>
            </a:extLst>
          </p:cNvPr>
          <p:cNvSpPr txBox="1"/>
          <p:nvPr/>
        </p:nvSpPr>
        <p:spPr>
          <a:xfrm>
            <a:off x="8003097" y="3106305"/>
            <a:ext cx="1760028" cy="1908215"/>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numCol="1" rtlCol="0" anchor="ctr">
            <a:spAutoFit/>
          </a:bodyPr>
          <a:lstStyle/>
          <a:p>
            <a:pPr marL="457200" indent="-457200">
              <a:buClr>
                <a:schemeClr val="bg1"/>
              </a:buClr>
              <a:buFont typeface="+mj-lt"/>
              <a:buAutoNum type="arabicPeriod"/>
            </a:pPr>
            <a:r>
              <a:rPr lang="en-US" sz="2000">
                <a:solidFill>
                  <a:schemeClr val="bg1"/>
                </a:solidFill>
                <a:latin typeface="Algerian" panose="020B0604020202020204" pitchFamily="82" charset="0"/>
              </a:rPr>
              <a:t>Cats</a:t>
            </a:r>
          </a:p>
          <a:p>
            <a:pPr marL="457200" indent="-457200">
              <a:buClr>
                <a:schemeClr val="bg1"/>
              </a:buClr>
              <a:buFont typeface="+mj-lt"/>
              <a:buAutoNum type="arabicPeriod"/>
            </a:pPr>
            <a:r>
              <a:rPr lang="en-US" sz="2000">
                <a:solidFill>
                  <a:schemeClr val="bg1"/>
                </a:solidFill>
                <a:latin typeface="Algerian" panose="020B0604020202020204" pitchFamily="82" charset="0"/>
              </a:rPr>
              <a:t>Dogs</a:t>
            </a:r>
          </a:p>
          <a:p>
            <a:pPr marL="457200" indent="-457200">
              <a:buClr>
                <a:schemeClr val="bg1"/>
              </a:buClr>
              <a:buFont typeface="+mj-lt"/>
              <a:buAutoNum type="arabicPeriod"/>
            </a:pPr>
            <a:r>
              <a:rPr lang="en-US" sz="2000">
                <a:solidFill>
                  <a:schemeClr val="bg1"/>
                </a:solidFill>
                <a:latin typeface="Algerian" panose="020B0604020202020204" pitchFamily="82" charset="0"/>
              </a:rPr>
              <a:t>Meow</a:t>
            </a:r>
          </a:p>
          <a:p>
            <a:pPr marL="457200" indent="-457200">
              <a:buClr>
                <a:schemeClr val="bg1"/>
              </a:buClr>
              <a:buFont typeface="+mj-lt"/>
              <a:buAutoNum type="arabicPeriod"/>
            </a:pPr>
            <a:r>
              <a:rPr lang="en-US" sz="2000">
                <a:solidFill>
                  <a:schemeClr val="bg1"/>
                </a:solidFill>
                <a:latin typeface="Algerian" panose="020B0604020202020204" pitchFamily="82" charset="0"/>
              </a:rPr>
              <a:t>Say</a:t>
            </a:r>
          </a:p>
          <a:p>
            <a:pPr marL="457200" indent="-457200">
              <a:buClr>
                <a:schemeClr val="bg1"/>
              </a:buClr>
              <a:buFont typeface="+mj-lt"/>
              <a:buAutoNum type="arabicPeriod"/>
            </a:pPr>
            <a:r>
              <a:rPr lang="en-US" sz="2000">
                <a:solidFill>
                  <a:schemeClr val="bg1"/>
                </a:solidFill>
                <a:latin typeface="Algerian" panose="020B0604020202020204" pitchFamily="82" charset="0"/>
              </a:rPr>
              <a:t>Woof</a:t>
            </a:r>
          </a:p>
          <a:p>
            <a:pPr algn="ctr">
              <a:lnSpc>
                <a:spcPct val="90000"/>
              </a:lnSpc>
            </a:pPr>
            <a:endParaRPr lang="en-US" sz="2000">
              <a:solidFill>
                <a:schemeClr val="bg1"/>
              </a:solidFill>
            </a:endParaRPr>
          </a:p>
        </p:txBody>
      </p:sp>
      <p:sp>
        <p:nvSpPr>
          <p:cNvPr id="15" name="Title 1">
            <a:extLst>
              <a:ext uri="{FF2B5EF4-FFF2-40B4-BE49-F238E27FC236}">
                <a16:creationId xmlns:a16="http://schemas.microsoft.com/office/drawing/2014/main" id="{7A7A645B-2474-4C85-AD94-80EEEEC6C42E}"/>
              </a:ext>
            </a:extLst>
          </p:cNvPr>
          <p:cNvSpPr>
            <a:spLocks noGrp="1"/>
          </p:cNvSpPr>
          <p:nvPr>
            <p:ph type="title"/>
          </p:nvPr>
        </p:nvSpPr>
        <p:spPr>
          <a:xfrm>
            <a:off x="498348" y="403007"/>
            <a:ext cx="9976104" cy="590931"/>
          </a:xfrm>
        </p:spPr>
        <p:txBody>
          <a:bodyPr/>
          <a:lstStyle/>
          <a:p>
            <a:r>
              <a:rPr lang="en-US" sz="3200" b="1" dirty="0"/>
              <a:t>RNN(Recurrent Neural Network)</a:t>
            </a:r>
          </a:p>
        </p:txBody>
      </p:sp>
      <p:sp>
        <p:nvSpPr>
          <p:cNvPr id="4" name="TextBox 3">
            <a:extLst>
              <a:ext uri="{FF2B5EF4-FFF2-40B4-BE49-F238E27FC236}">
                <a16:creationId xmlns:a16="http://schemas.microsoft.com/office/drawing/2014/main" id="{613BB58F-5173-48AA-B944-42F1C1BE4476}"/>
              </a:ext>
            </a:extLst>
          </p:cNvPr>
          <p:cNvSpPr txBox="1"/>
          <p:nvPr/>
        </p:nvSpPr>
        <p:spPr>
          <a:xfrm>
            <a:off x="5612370" y="1644244"/>
            <a:ext cx="1965602" cy="3693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2000">
                <a:solidFill>
                  <a:schemeClr val="bg1"/>
                </a:solidFill>
              </a:rPr>
              <a:t>“Cats say ___.”</a:t>
            </a:r>
          </a:p>
        </p:txBody>
      </p:sp>
      <p:sp>
        <p:nvSpPr>
          <p:cNvPr id="10" name="TextBox 9">
            <a:extLst>
              <a:ext uri="{FF2B5EF4-FFF2-40B4-BE49-F238E27FC236}">
                <a16:creationId xmlns:a16="http://schemas.microsoft.com/office/drawing/2014/main" id="{4138EB61-5569-450E-B655-09E2EDE81BBF}"/>
              </a:ext>
            </a:extLst>
          </p:cNvPr>
          <p:cNvSpPr txBox="1"/>
          <p:nvPr/>
        </p:nvSpPr>
        <p:spPr>
          <a:xfrm>
            <a:off x="5578707" y="2146925"/>
            <a:ext cx="1999265" cy="3693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2000">
                <a:solidFill>
                  <a:schemeClr val="bg1"/>
                </a:solidFill>
              </a:rPr>
              <a:t>“Dogs say ___.”</a:t>
            </a:r>
          </a:p>
        </p:txBody>
      </p:sp>
    </p:spTree>
    <p:extLst>
      <p:ext uri="{BB962C8B-B14F-4D97-AF65-F5344CB8AC3E}">
        <p14:creationId xmlns:p14="http://schemas.microsoft.com/office/powerpoint/2010/main" val="15913317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croll: Vertical 2">
            <a:extLst>
              <a:ext uri="{FF2B5EF4-FFF2-40B4-BE49-F238E27FC236}">
                <a16:creationId xmlns:a16="http://schemas.microsoft.com/office/drawing/2014/main" id="{42E02F80-2BAC-46A7-ADF3-3FEC8DAC1254}"/>
              </a:ext>
            </a:extLst>
          </p:cNvPr>
          <p:cNvSpPr/>
          <p:nvPr/>
        </p:nvSpPr>
        <p:spPr>
          <a:xfrm>
            <a:off x="7449424" y="1657350"/>
            <a:ext cx="2666126" cy="3771900"/>
          </a:xfrm>
          <a:prstGeom prst="verticalScroll">
            <a:avLst>
              <a:gd name="adj" fmla="val 6500"/>
            </a:avLst>
          </a:prstGeom>
          <a:solidFill>
            <a:srgbClr val="EDE1A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t"/>
          <a:lstStyle/>
          <a:p>
            <a:pPr algn="ctr"/>
            <a:endParaRPr lang="en-US"/>
          </a:p>
          <a:p>
            <a:pPr algn="ctr"/>
            <a:r>
              <a:rPr lang="en-US" sz="2400">
                <a:solidFill>
                  <a:schemeClr val="bg1"/>
                </a:solidFill>
                <a:latin typeface="Algerian" panose="020B0604020202020204" pitchFamily="82" charset="0"/>
              </a:rPr>
              <a:t>사전</a:t>
            </a:r>
          </a:p>
          <a:p>
            <a:pPr algn="ctr"/>
            <a:endParaRPr lang="en-US" sz="2400">
              <a:solidFill>
                <a:schemeClr val="bg1"/>
              </a:solidFill>
              <a:latin typeface="Algerian" panose="020B0604020202020204" pitchFamily="82" charset="0"/>
            </a:endParaRPr>
          </a:p>
        </p:txBody>
      </p:sp>
      <p:sp>
        <p:nvSpPr>
          <p:cNvPr id="5" name="TextBox 4">
            <a:extLst>
              <a:ext uri="{FF2B5EF4-FFF2-40B4-BE49-F238E27FC236}">
                <a16:creationId xmlns:a16="http://schemas.microsoft.com/office/drawing/2014/main" id="{2B892057-55EF-4725-B2B1-584A436320EC}"/>
              </a:ext>
            </a:extLst>
          </p:cNvPr>
          <p:cNvSpPr txBox="1"/>
          <p:nvPr/>
        </p:nvSpPr>
        <p:spPr>
          <a:xfrm>
            <a:off x="8003097" y="3106305"/>
            <a:ext cx="1760028" cy="1908215"/>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numCol="1" rtlCol="0" anchor="ctr">
            <a:spAutoFit/>
          </a:bodyPr>
          <a:lstStyle/>
          <a:p>
            <a:pPr marL="457200" indent="-457200">
              <a:buClr>
                <a:schemeClr val="bg1"/>
              </a:buClr>
              <a:buFont typeface="+mj-lt"/>
              <a:buAutoNum type="arabicPeriod"/>
            </a:pPr>
            <a:r>
              <a:rPr lang="en-US" sz="2000">
                <a:solidFill>
                  <a:schemeClr val="bg1"/>
                </a:solidFill>
                <a:latin typeface="Algerian" panose="020B0604020202020204" pitchFamily="82" charset="0"/>
              </a:rPr>
              <a:t>Cats</a:t>
            </a:r>
          </a:p>
          <a:p>
            <a:pPr marL="457200" indent="-457200">
              <a:buClr>
                <a:schemeClr val="bg1"/>
              </a:buClr>
              <a:buFont typeface="+mj-lt"/>
              <a:buAutoNum type="arabicPeriod"/>
            </a:pPr>
            <a:r>
              <a:rPr lang="en-US" sz="2000">
                <a:solidFill>
                  <a:schemeClr val="bg1"/>
                </a:solidFill>
                <a:latin typeface="Algerian" panose="020B0604020202020204" pitchFamily="82" charset="0"/>
              </a:rPr>
              <a:t>Dogs</a:t>
            </a:r>
          </a:p>
          <a:p>
            <a:pPr marL="457200" indent="-457200">
              <a:buClr>
                <a:schemeClr val="bg1"/>
              </a:buClr>
              <a:buFont typeface="+mj-lt"/>
              <a:buAutoNum type="arabicPeriod"/>
            </a:pPr>
            <a:r>
              <a:rPr lang="en-US" sz="2000">
                <a:solidFill>
                  <a:schemeClr val="bg1"/>
                </a:solidFill>
                <a:latin typeface="Algerian" panose="020B0604020202020204" pitchFamily="82" charset="0"/>
              </a:rPr>
              <a:t>Meow</a:t>
            </a:r>
          </a:p>
          <a:p>
            <a:pPr marL="457200" indent="-457200">
              <a:buClr>
                <a:schemeClr val="bg1"/>
              </a:buClr>
              <a:buFont typeface="+mj-lt"/>
              <a:buAutoNum type="arabicPeriod"/>
            </a:pPr>
            <a:r>
              <a:rPr lang="en-US" sz="2000">
                <a:solidFill>
                  <a:schemeClr val="bg1"/>
                </a:solidFill>
                <a:latin typeface="Algerian" panose="020B0604020202020204" pitchFamily="82" charset="0"/>
              </a:rPr>
              <a:t>Say</a:t>
            </a:r>
          </a:p>
          <a:p>
            <a:pPr marL="457200" indent="-457200">
              <a:buClr>
                <a:schemeClr val="bg1"/>
              </a:buClr>
              <a:buFont typeface="+mj-lt"/>
              <a:buAutoNum type="arabicPeriod"/>
            </a:pPr>
            <a:r>
              <a:rPr lang="en-US" sz="2000">
                <a:solidFill>
                  <a:schemeClr val="bg1"/>
                </a:solidFill>
                <a:latin typeface="Algerian" panose="020B0604020202020204" pitchFamily="82" charset="0"/>
              </a:rPr>
              <a:t>Woof</a:t>
            </a:r>
          </a:p>
          <a:p>
            <a:pPr algn="ctr">
              <a:lnSpc>
                <a:spcPct val="90000"/>
              </a:lnSpc>
            </a:pPr>
            <a:endParaRPr lang="en-US" sz="2000">
              <a:solidFill>
                <a:schemeClr val="bg1"/>
              </a:solidFill>
            </a:endParaRPr>
          </a:p>
        </p:txBody>
      </p:sp>
      <p:sp>
        <p:nvSpPr>
          <p:cNvPr id="15" name="Title 1">
            <a:extLst>
              <a:ext uri="{FF2B5EF4-FFF2-40B4-BE49-F238E27FC236}">
                <a16:creationId xmlns:a16="http://schemas.microsoft.com/office/drawing/2014/main" id="{7A7A645B-2474-4C85-AD94-80EEEEC6C42E}"/>
              </a:ext>
            </a:extLst>
          </p:cNvPr>
          <p:cNvSpPr>
            <a:spLocks noGrp="1"/>
          </p:cNvSpPr>
          <p:nvPr>
            <p:ph type="title"/>
          </p:nvPr>
        </p:nvSpPr>
        <p:spPr>
          <a:xfrm>
            <a:off x="498348" y="403007"/>
            <a:ext cx="9976104" cy="590931"/>
          </a:xfrm>
        </p:spPr>
        <p:txBody>
          <a:bodyPr/>
          <a:lstStyle/>
          <a:p>
            <a:r>
              <a:rPr lang="en-US" sz="3200" b="1"/>
              <a:t>RNN(Recurrent Neural Network)</a:t>
            </a:r>
          </a:p>
        </p:txBody>
      </p:sp>
      <p:sp>
        <p:nvSpPr>
          <p:cNvPr id="7" name="Google Shape;219;p33">
            <a:extLst>
              <a:ext uri="{FF2B5EF4-FFF2-40B4-BE49-F238E27FC236}">
                <a16:creationId xmlns:a16="http://schemas.microsoft.com/office/drawing/2014/main" id="{00122A3D-7BC1-40BF-B533-C61466E2E325}"/>
              </a:ext>
            </a:extLst>
          </p:cNvPr>
          <p:cNvSpPr/>
          <p:nvPr/>
        </p:nvSpPr>
        <p:spPr>
          <a:xfrm rot="16200000">
            <a:off x="1613974" y="4431286"/>
            <a:ext cx="365652" cy="366803"/>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8" name="Google Shape;219;p33">
            <a:extLst>
              <a:ext uri="{FF2B5EF4-FFF2-40B4-BE49-F238E27FC236}">
                <a16:creationId xmlns:a16="http://schemas.microsoft.com/office/drawing/2014/main" id="{C2F46F04-0D01-4ABC-9E60-2B6A3488437A}"/>
              </a:ext>
            </a:extLst>
          </p:cNvPr>
          <p:cNvSpPr/>
          <p:nvPr/>
        </p:nvSpPr>
        <p:spPr>
          <a:xfrm rot="16200000">
            <a:off x="1613974" y="4007161"/>
            <a:ext cx="365652" cy="366803"/>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9" name="Google Shape;219;p33">
            <a:extLst>
              <a:ext uri="{FF2B5EF4-FFF2-40B4-BE49-F238E27FC236}">
                <a16:creationId xmlns:a16="http://schemas.microsoft.com/office/drawing/2014/main" id="{79DA4442-B689-4CAB-85E3-829218557A86}"/>
              </a:ext>
            </a:extLst>
          </p:cNvPr>
          <p:cNvSpPr/>
          <p:nvPr/>
        </p:nvSpPr>
        <p:spPr>
          <a:xfrm rot="16200000">
            <a:off x="1613974" y="3583036"/>
            <a:ext cx="365652" cy="366803"/>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0" name="Google Shape;219;p33">
            <a:extLst>
              <a:ext uri="{FF2B5EF4-FFF2-40B4-BE49-F238E27FC236}">
                <a16:creationId xmlns:a16="http://schemas.microsoft.com/office/drawing/2014/main" id="{86235C2D-9B9E-467D-899F-131D3EBE9103}"/>
              </a:ext>
            </a:extLst>
          </p:cNvPr>
          <p:cNvSpPr/>
          <p:nvPr/>
        </p:nvSpPr>
        <p:spPr>
          <a:xfrm rot="16200000">
            <a:off x="1613974" y="3158910"/>
            <a:ext cx="365652" cy="366803"/>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1" name="Google Shape;219;p33">
            <a:extLst>
              <a:ext uri="{FF2B5EF4-FFF2-40B4-BE49-F238E27FC236}">
                <a16:creationId xmlns:a16="http://schemas.microsoft.com/office/drawing/2014/main" id="{794674B3-1F11-464B-A704-50DF93657BF5}"/>
              </a:ext>
            </a:extLst>
          </p:cNvPr>
          <p:cNvSpPr/>
          <p:nvPr/>
        </p:nvSpPr>
        <p:spPr>
          <a:xfrm rot="16200000">
            <a:off x="2448581" y="4014588"/>
            <a:ext cx="365652" cy="366803"/>
          </a:xfrm>
          <a:prstGeom prst="ellipse">
            <a:avLst/>
          </a:prstGeom>
          <a:solidFill>
            <a:schemeClr val="accent1">
              <a:lumMod val="20000"/>
              <a:lumOff val="80000"/>
            </a:schemeClr>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2" name="Google Shape;219;p33">
            <a:extLst>
              <a:ext uri="{FF2B5EF4-FFF2-40B4-BE49-F238E27FC236}">
                <a16:creationId xmlns:a16="http://schemas.microsoft.com/office/drawing/2014/main" id="{A612F40A-A65A-4D1C-A9E3-07965173EAA2}"/>
              </a:ext>
            </a:extLst>
          </p:cNvPr>
          <p:cNvSpPr/>
          <p:nvPr/>
        </p:nvSpPr>
        <p:spPr>
          <a:xfrm rot="16200000">
            <a:off x="2448581" y="3586749"/>
            <a:ext cx="365652" cy="366803"/>
          </a:xfrm>
          <a:prstGeom prst="ellipse">
            <a:avLst/>
          </a:prstGeom>
          <a:solidFill>
            <a:schemeClr val="accent1">
              <a:lumMod val="20000"/>
              <a:lumOff val="80000"/>
            </a:schemeClr>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3" name="Google Shape;219;p33">
            <a:extLst>
              <a:ext uri="{FF2B5EF4-FFF2-40B4-BE49-F238E27FC236}">
                <a16:creationId xmlns:a16="http://schemas.microsoft.com/office/drawing/2014/main" id="{96E155B1-F6A2-44A0-AB3D-471AFB8C17CF}"/>
              </a:ext>
            </a:extLst>
          </p:cNvPr>
          <p:cNvSpPr/>
          <p:nvPr/>
        </p:nvSpPr>
        <p:spPr>
          <a:xfrm rot="16200000">
            <a:off x="1613974" y="2332006"/>
            <a:ext cx="365652" cy="366803"/>
          </a:xfrm>
          <a:prstGeom prst="ellipse">
            <a:avLst/>
          </a:prstGeom>
          <a:solidFill>
            <a:schemeClr val="accent4">
              <a:lumMod val="20000"/>
              <a:lumOff val="80000"/>
            </a:schemeClr>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4" name="Google Shape;219;p33">
            <a:extLst>
              <a:ext uri="{FF2B5EF4-FFF2-40B4-BE49-F238E27FC236}">
                <a16:creationId xmlns:a16="http://schemas.microsoft.com/office/drawing/2014/main" id="{0C9C476D-C080-462A-9F13-25E7118CA214}"/>
              </a:ext>
            </a:extLst>
          </p:cNvPr>
          <p:cNvSpPr/>
          <p:nvPr/>
        </p:nvSpPr>
        <p:spPr>
          <a:xfrm rot="16200000">
            <a:off x="1613974" y="1904167"/>
            <a:ext cx="365652" cy="366803"/>
          </a:xfrm>
          <a:prstGeom prst="ellipse">
            <a:avLst/>
          </a:prstGeom>
          <a:solidFill>
            <a:schemeClr val="accent4">
              <a:lumMod val="20000"/>
              <a:lumOff val="80000"/>
            </a:schemeClr>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6" name="Google Shape;219;p33">
            <a:extLst>
              <a:ext uri="{FF2B5EF4-FFF2-40B4-BE49-F238E27FC236}">
                <a16:creationId xmlns:a16="http://schemas.microsoft.com/office/drawing/2014/main" id="{84CFD0DC-AD26-4B33-8E26-BFA897F86B8F}"/>
              </a:ext>
            </a:extLst>
          </p:cNvPr>
          <p:cNvSpPr/>
          <p:nvPr/>
        </p:nvSpPr>
        <p:spPr>
          <a:xfrm rot="16200000">
            <a:off x="1613974" y="1476328"/>
            <a:ext cx="365652" cy="366803"/>
          </a:xfrm>
          <a:prstGeom prst="ellipse">
            <a:avLst/>
          </a:prstGeom>
          <a:solidFill>
            <a:schemeClr val="accent4">
              <a:lumMod val="20000"/>
              <a:lumOff val="80000"/>
            </a:schemeClr>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7" name="Google Shape;219;p33">
            <a:extLst>
              <a:ext uri="{FF2B5EF4-FFF2-40B4-BE49-F238E27FC236}">
                <a16:creationId xmlns:a16="http://schemas.microsoft.com/office/drawing/2014/main" id="{1FA6F24B-7B12-44F9-A590-816CED3375A6}"/>
              </a:ext>
            </a:extLst>
          </p:cNvPr>
          <p:cNvSpPr/>
          <p:nvPr/>
        </p:nvSpPr>
        <p:spPr>
          <a:xfrm rot="16200000">
            <a:off x="3266829" y="3296141"/>
            <a:ext cx="365652" cy="366803"/>
          </a:xfrm>
          <a:prstGeom prst="ellipse">
            <a:avLst/>
          </a:prstGeom>
          <a:solidFill>
            <a:schemeClr val="accent4">
              <a:lumMod val="20000"/>
              <a:lumOff val="80000"/>
            </a:schemeClr>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8" name="Google Shape;219;p33">
            <a:extLst>
              <a:ext uri="{FF2B5EF4-FFF2-40B4-BE49-F238E27FC236}">
                <a16:creationId xmlns:a16="http://schemas.microsoft.com/office/drawing/2014/main" id="{337EF646-5E95-4186-B92F-1E2B55675F14}"/>
              </a:ext>
            </a:extLst>
          </p:cNvPr>
          <p:cNvSpPr/>
          <p:nvPr/>
        </p:nvSpPr>
        <p:spPr>
          <a:xfrm rot="16200000">
            <a:off x="3266829" y="2880428"/>
            <a:ext cx="365652" cy="366803"/>
          </a:xfrm>
          <a:prstGeom prst="ellipse">
            <a:avLst/>
          </a:prstGeom>
          <a:solidFill>
            <a:schemeClr val="accent4">
              <a:lumMod val="20000"/>
              <a:lumOff val="80000"/>
            </a:schemeClr>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9" name="Google Shape;219;p33">
            <a:extLst>
              <a:ext uri="{FF2B5EF4-FFF2-40B4-BE49-F238E27FC236}">
                <a16:creationId xmlns:a16="http://schemas.microsoft.com/office/drawing/2014/main" id="{6891AB59-60E9-4ABE-963A-542081A1A65C}"/>
              </a:ext>
            </a:extLst>
          </p:cNvPr>
          <p:cNvSpPr/>
          <p:nvPr/>
        </p:nvSpPr>
        <p:spPr>
          <a:xfrm rot="16200000">
            <a:off x="3266829" y="2464716"/>
            <a:ext cx="365652" cy="366803"/>
          </a:xfrm>
          <a:prstGeom prst="ellipse">
            <a:avLst/>
          </a:prstGeom>
          <a:solidFill>
            <a:schemeClr val="accent4">
              <a:lumMod val="20000"/>
              <a:lumOff val="80000"/>
            </a:schemeClr>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0" name="Google Shape;219;p33">
            <a:extLst>
              <a:ext uri="{FF2B5EF4-FFF2-40B4-BE49-F238E27FC236}">
                <a16:creationId xmlns:a16="http://schemas.microsoft.com/office/drawing/2014/main" id="{EFC4DB7C-5480-4BED-805D-72390B93239B}"/>
              </a:ext>
            </a:extLst>
          </p:cNvPr>
          <p:cNvSpPr/>
          <p:nvPr/>
        </p:nvSpPr>
        <p:spPr>
          <a:xfrm rot="16200000">
            <a:off x="4319241" y="3862012"/>
            <a:ext cx="365652" cy="366803"/>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1" name="Google Shape;219;p33">
            <a:extLst>
              <a:ext uri="{FF2B5EF4-FFF2-40B4-BE49-F238E27FC236}">
                <a16:creationId xmlns:a16="http://schemas.microsoft.com/office/drawing/2014/main" id="{8911CDEF-7F99-4AE4-9C8C-475CEF7DB506}"/>
              </a:ext>
            </a:extLst>
          </p:cNvPr>
          <p:cNvSpPr/>
          <p:nvPr/>
        </p:nvSpPr>
        <p:spPr>
          <a:xfrm rot="16200000">
            <a:off x="4319241" y="3433096"/>
            <a:ext cx="365652" cy="366803"/>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2" name="Google Shape;219;p33">
            <a:extLst>
              <a:ext uri="{FF2B5EF4-FFF2-40B4-BE49-F238E27FC236}">
                <a16:creationId xmlns:a16="http://schemas.microsoft.com/office/drawing/2014/main" id="{654270AE-4C53-43EA-873B-DF7937F23A9B}"/>
              </a:ext>
            </a:extLst>
          </p:cNvPr>
          <p:cNvSpPr/>
          <p:nvPr/>
        </p:nvSpPr>
        <p:spPr>
          <a:xfrm rot="16200000">
            <a:off x="4319241" y="3004180"/>
            <a:ext cx="365652" cy="366803"/>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3" name="Google Shape;219;p33">
            <a:extLst>
              <a:ext uri="{FF2B5EF4-FFF2-40B4-BE49-F238E27FC236}">
                <a16:creationId xmlns:a16="http://schemas.microsoft.com/office/drawing/2014/main" id="{FB63ED82-2F0E-4929-AC52-BF26319393BF}"/>
              </a:ext>
            </a:extLst>
          </p:cNvPr>
          <p:cNvSpPr/>
          <p:nvPr/>
        </p:nvSpPr>
        <p:spPr>
          <a:xfrm rot="16200000">
            <a:off x="4319241" y="2575264"/>
            <a:ext cx="365652" cy="366803"/>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cxnSp>
        <p:nvCxnSpPr>
          <p:cNvPr id="24" name="Straight Connector 23">
            <a:extLst>
              <a:ext uri="{FF2B5EF4-FFF2-40B4-BE49-F238E27FC236}">
                <a16:creationId xmlns:a16="http://schemas.microsoft.com/office/drawing/2014/main" id="{9807005D-F8C0-4875-AEAB-BFA6F2B3F1FD}"/>
              </a:ext>
            </a:extLst>
          </p:cNvPr>
          <p:cNvCxnSpPr>
            <a:cxnSpLocks/>
            <a:stCxn id="7" idx="4"/>
            <a:endCxn id="11" idx="0"/>
          </p:cNvCxnSpPr>
          <p:nvPr/>
        </p:nvCxnSpPr>
        <p:spPr>
          <a:xfrm rot="16200000">
            <a:off x="2005754" y="4172437"/>
            <a:ext cx="416698" cy="46780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7AF5047F-DB4E-4212-8123-9CD90110F0F3}"/>
              </a:ext>
            </a:extLst>
          </p:cNvPr>
          <p:cNvCxnSpPr>
            <a:cxnSpLocks/>
            <a:stCxn id="7" idx="4"/>
            <a:endCxn id="12" idx="0"/>
          </p:cNvCxnSpPr>
          <p:nvPr/>
        </p:nvCxnSpPr>
        <p:spPr>
          <a:xfrm rot="16200000">
            <a:off x="1791835" y="3958518"/>
            <a:ext cx="844537" cy="46780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59F1C8BD-88D3-4B54-9437-BD440BEADB9B}"/>
              </a:ext>
            </a:extLst>
          </p:cNvPr>
          <p:cNvCxnSpPr>
            <a:cxnSpLocks/>
            <a:stCxn id="8" idx="4"/>
            <a:endCxn id="11" idx="0"/>
          </p:cNvCxnSpPr>
          <p:nvPr/>
        </p:nvCxnSpPr>
        <p:spPr>
          <a:xfrm rot="16200000" flipH="1">
            <a:off x="2210390" y="3960375"/>
            <a:ext cx="7427" cy="46780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9C231938-6ED8-4A14-8F87-5F6239AD6165}"/>
              </a:ext>
            </a:extLst>
          </p:cNvPr>
          <p:cNvCxnSpPr>
            <a:cxnSpLocks/>
            <a:stCxn id="8" idx="4"/>
            <a:endCxn id="12" idx="0"/>
          </p:cNvCxnSpPr>
          <p:nvPr/>
        </p:nvCxnSpPr>
        <p:spPr>
          <a:xfrm rot="16200000">
            <a:off x="2003897" y="3746455"/>
            <a:ext cx="420412" cy="46780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3224E003-9FD9-44CA-A862-0B009F533DA0}"/>
              </a:ext>
            </a:extLst>
          </p:cNvPr>
          <p:cNvCxnSpPr>
            <a:cxnSpLocks/>
            <a:stCxn id="9" idx="4"/>
            <a:endCxn id="11" idx="0"/>
          </p:cNvCxnSpPr>
          <p:nvPr/>
        </p:nvCxnSpPr>
        <p:spPr>
          <a:xfrm rot="16200000" flipH="1">
            <a:off x="1998327" y="3748312"/>
            <a:ext cx="431552" cy="46780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30ED6150-5721-4D49-AC46-575F772F344D}"/>
              </a:ext>
            </a:extLst>
          </p:cNvPr>
          <p:cNvCxnSpPr>
            <a:cxnSpLocks/>
            <a:stCxn id="9" idx="4"/>
            <a:endCxn id="12" idx="0"/>
          </p:cNvCxnSpPr>
          <p:nvPr/>
        </p:nvCxnSpPr>
        <p:spPr>
          <a:xfrm rot="16200000" flipH="1">
            <a:off x="2212247" y="3534393"/>
            <a:ext cx="3713" cy="46780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B8BB8161-36B0-48FA-A7A8-AC515EB58871}"/>
              </a:ext>
            </a:extLst>
          </p:cNvPr>
          <p:cNvCxnSpPr>
            <a:cxnSpLocks/>
            <a:stCxn id="10" idx="4"/>
            <a:endCxn id="12" idx="0"/>
          </p:cNvCxnSpPr>
          <p:nvPr/>
        </p:nvCxnSpPr>
        <p:spPr>
          <a:xfrm rot="16200000" flipH="1">
            <a:off x="2000184" y="3322330"/>
            <a:ext cx="427839" cy="46780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1E2471E5-31FD-4584-AE68-E15AFF1F72EF}"/>
              </a:ext>
            </a:extLst>
          </p:cNvPr>
          <p:cNvCxnSpPr>
            <a:cxnSpLocks/>
            <a:stCxn id="10" idx="4"/>
            <a:endCxn id="11" idx="0"/>
          </p:cNvCxnSpPr>
          <p:nvPr/>
        </p:nvCxnSpPr>
        <p:spPr>
          <a:xfrm rot="16200000" flipH="1">
            <a:off x="1786264" y="3536249"/>
            <a:ext cx="855678" cy="46780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8DCDC6D1-C0C4-453B-A854-A03FC7E56432}"/>
              </a:ext>
            </a:extLst>
          </p:cNvPr>
          <p:cNvCxnSpPr>
            <a:cxnSpLocks/>
            <a:stCxn id="11" idx="4"/>
            <a:endCxn id="17" idx="0"/>
          </p:cNvCxnSpPr>
          <p:nvPr/>
        </p:nvCxnSpPr>
        <p:spPr>
          <a:xfrm flipV="1">
            <a:off x="2814809" y="3479543"/>
            <a:ext cx="451445" cy="71844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80EC1528-5A10-46CF-ACD7-C967C5C888B3}"/>
              </a:ext>
            </a:extLst>
          </p:cNvPr>
          <p:cNvCxnSpPr>
            <a:cxnSpLocks/>
            <a:stCxn id="11" idx="4"/>
            <a:endCxn id="18" idx="0"/>
          </p:cNvCxnSpPr>
          <p:nvPr/>
        </p:nvCxnSpPr>
        <p:spPr>
          <a:xfrm flipV="1">
            <a:off x="2814809" y="3063830"/>
            <a:ext cx="451445" cy="113416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91FF030-10D9-46BC-8356-2051EB965D35}"/>
              </a:ext>
            </a:extLst>
          </p:cNvPr>
          <p:cNvCxnSpPr>
            <a:cxnSpLocks/>
            <a:stCxn id="11" idx="4"/>
            <a:endCxn id="19" idx="0"/>
          </p:cNvCxnSpPr>
          <p:nvPr/>
        </p:nvCxnSpPr>
        <p:spPr>
          <a:xfrm flipV="1">
            <a:off x="2814809" y="2648118"/>
            <a:ext cx="451445" cy="154987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B9FAAC5A-D859-49CC-907D-C44F78CF3B78}"/>
              </a:ext>
            </a:extLst>
          </p:cNvPr>
          <p:cNvCxnSpPr>
            <a:cxnSpLocks/>
            <a:stCxn id="12" idx="4"/>
            <a:endCxn id="17" idx="0"/>
          </p:cNvCxnSpPr>
          <p:nvPr/>
        </p:nvCxnSpPr>
        <p:spPr>
          <a:xfrm flipV="1">
            <a:off x="2814809" y="3479543"/>
            <a:ext cx="451445" cy="29060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FD434BC3-33C8-409A-B1E7-80FAAD48D706}"/>
              </a:ext>
            </a:extLst>
          </p:cNvPr>
          <p:cNvCxnSpPr>
            <a:cxnSpLocks/>
            <a:stCxn id="12" idx="3"/>
            <a:endCxn id="18" idx="0"/>
          </p:cNvCxnSpPr>
          <p:nvPr/>
        </p:nvCxnSpPr>
        <p:spPr>
          <a:xfrm flipV="1">
            <a:off x="2761092" y="3063830"/>
            <a:ext cx="505162" cy="83559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19F48C1D-7632-418A-9B1F-CF9F8F044E00}"/>
              </a:ext>
            </a:extLst>
          </p:cNvPr>
          <p:cNvCxnSpPr>
            <a:cxnSpLocks/>
            <a:stCxn id="12" idx="4"/>
            <a:endCxn id="19" idx="0"/>
          </p:cNvCxnSpPr>
          <p:nvPr/>
        </p:nvCxnSpPr>
        <p:spPr>
          <a:xfrm flipV="1">
            <a:off x="2814809" y="2648118"/>
            <a:ext cx="451445" cy="112203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FDF70517-AD79-47D0-B28A-C88EEB209C17}"/>
              </a:ext>
            </a:extLst>
          </p:cNvPr>
          <p:cNvCxnSpPr>
            <a:cxnSpLocks/>
            <a:stCxn id="13" idx="4"/>
            <a:endCxn id="17" idx="0"/>
          </p:cNvCxnSpPr>
          <p:nvPr/>
        </p:nvCxnSpPr>
        <p:spPr>
          <a:xfrm>
            <a:off x="1980202" y="2515408"/>
            <a:ext cx="1286052" cy="96413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A554EE9B-F815-4101-A602-6A7DE86BA938}"/>
              </a:ext>
            </a:extLst>
          </p:cNvPr>
          <p:cNvCxnSpPr>
            <a:cxnSpLocks/>
            <a:stCxn id="14" idx="4"/>
            <a:endCxn id="17" idx="0"/>
          </p:cNvCxnSpPr>
          <p:nvPr/>
        </p:nvCxnSpPr>
        <p:spPr>
          <a:xfrm>
            <a:off x="1980202" y="2087569"/>
            <a:ext cx="1286052" cy="139197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A1662FFC-7236-4A78-9FD3-66D1D5D65409}"/>
              </a:ext>
            </a:extLst>
          </p:cNvPr>
          <p:cNvCxnSpPr>
            <a:cxnSpLocks/>
            <a:stCxn id="16" idx="4"/>
            <a:endCxn id="17" idx="0"/>
          </p:cNvCxnSpPr>
          <p:nvPr/>
        </p:nvCxnSpPr>
        <p:spPr>
          <a:xfrm>
            <a:off x="1980202" y="1659730"/>
            <a:ext cx="1286052" cy="181981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263C0544-115A-4FE4-8CDF-03F0BB746D68}"/>
              </a:ext>
            </a:extLst>
          </p:cNvPr>
          <p:cNvCxnSpPr>
            <a:cxnSpLocks/>
            <a:stCxn id="13" idx="4"/>
            <a:endCxn id="18" idx="0"/>
          </p:cNvCxnSpPr>
          <p:nvPr/>
        </p:nvCxnSpPr>
        <p:spPr>
          <a:xfrm>
            <a:off x="1980202" y="2515408"/>
            <a:ext cx="1286052" cy="54842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AD3A48E9-6A6F-4B4F-AA1F-0AF03E425D1F}"/>
              </a:ext>
            </a:extLst>
          </p:cNvPr>
          <p:cNvCxnSpPr>
            <a:cxnSpLocks/>
            <a:stCxn id="14" idx="4"/>
            <a:endCxn id="18" idx="0"/>
          </p:cNvCxnSpPr>
          <p:nvPr/>
        </p:nvCxnSpPr>
        <p:spPr>
          <a:xfrm>
            <a:off x="1980202" y="2087569"/>
            <a:ext cx="1286052" cy="97626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626E276D-6293-4260-83E2-09F9A06DDFBA}"/>
              </a:ext>
            </a:extLst>
          </p:cNvPr>
          <p:cNvCxnSpPr>
            <a:cxnSpLocks/>
            <a:stCxn id="16" idx="4"/>
            <a:endCxn id="18" idx="0"/>
          </p:cNvCxnSpPr>
          <p:nvPr/>
        </p:nvCxnSpPr>
        <p:spPr>
          <a:xfrm>
            <a:off x="1980202" y="1659730"/>
            <a:ext cx="1286052" cy="140410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28071810-7F24-4E76-8D4B-C6959E6A12DE}"/>
              </a:ext>
            </a:extLst>
          </p:cNvPr>
          <p:cNvCxnSpPr>
            <a:cxnSpLocks/>
            <a:stCxn id="13" idx="4"/>
            <a:endCxn id="19" idx="0"/>
          </p:cNvCxnSpPr>
          <p:nvPr/>
        </p:nvCxnSpPr>
        <p:spPr>
          <a:xfrm>
            <a:off x="1980202" y="2515408"/>
            <a:ext cx="1286052" cy="13271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2EE36232-69C3-48DB-ADA1-FB72AF1950E6}"/>
              </a:ext>
            </a:extLst>
          </p:cNvPr>
          <p:cNvCxnSpPr>
            <a:cxnSpLocks/>
            <a:stCxn id="14" idx="4"/>
            <a:endCxn id="19" idx="0"/>
          </p:cNvCxnSpPr>
          <p:nvPr/>
        </p:nvCxnSpPr>
        <p:spPr>
          <a:xfrm>
            <a:off x="1980202" y="2087569"/>
            <a:ext cx="1286052" cy="56054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BAA99F90-A6E7-4706-9845-85F309E892E1}"/>
              </a:ext>
            </a:extLst>
          </p:cNvPr>
          <p:cNvCxnSpPr>
            <a:cxnSpLocks/>
            <a:stCxn id="16" idx="4"/>
            <a:endCxn id="19" idx="0"/>
          </p:cNvCxnSpPr>
          <p:nvPr/>
        </p:nvCxnSpPr>
        <p:spPr>
          <a:xfrm>
            <a:off x="1980202" y="1659730"/>
            <a:ext cx="1286052" cy="98838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6BFD12D7-80B1-4F89-8AF7-C348D0BFCB28}"/>
              </a:ext>
            </a:extLst>
          </p:cNvPr>
          <p:cNvCxnSpPr>
            <a:cxnSpLocks/>
            <a:stCxn id="17" idx="4"/>
            <a:endCxn id="20" idx="1"/>
          </p:cNvCxnSpPr>
          <p:nvPr/>
        </p:nvCxnSpPr>
        <p:spPr>
          <a:xfrm>
            <a:off x="3633057" y="3479543"/>
            <a:ext cx="739326" cy="69514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48" name="Google Shape;219;p33">
            <a:extLst>
              <a:ext uri="{FF2B5EF4-FFF2-40B4-BE49-F238E27FC236}">
                <a16:creationId xmlns:a16="http://schemas.microsoft.com/office/drawing/2014/main" id="{7B55A09A-2F9E-4E39-B327-5D48837D5A70}"/>
              </a:ext>
            </a:extLst>
          </p:cNvPr>
          <p:cNvSpPr/>
          <p:nvPr/>
        </p:nvSpPr>
        <p:spPr>
          <a:xfrm rot="16200000">
            <a:off x="1613974" y="4855411"/>
            <a:ext cx="365652" cy="366803"/>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49" name="Google Shape;219;p33">
            <a:extLst>
              <a:ext uri="{FF2B5EF4-FFF2-40B4-BE49-F238E27FC236}">
                <a16:creationId xmlns:a16="http://schemas.microsoft.com/office/drawing/2014/main" id="{50BD2155-CCAA-4B8F-A8B6-CB3381CBF295}"/>
              </a:ext>
            </a:extLst>
          </p:cNvPr>
          <p:cNvSpPr/>
          <p:nvPr/>
        </p:nvSpPr>
        <p:spPr>
          <a:xfrm rot="16200000">
            <a:off x="4319241" y="2146350"/>
            <a:ext cx="365652" cy="366803"/>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cxnSp>
        <p:nvCxnSpPr>
          <p:cNvPr id="50" name="Straight Connector 49">
            <a:extLst>
              <a:ext uri="{FF2B5EF4-FFF2-40B4-BE49-F238E27FC236}">
                <a16:creationId xmlns:a16="http://schemas.microsoft.com/office/drawing/2014/main" id="{35FF1BF5-A168-47B5-8944-12E677BC76BF}"/>
              </a:ext>
            </a:extLst>
          </p:cNvPr>
          <p:cNvCxnSpPr>
            <a:cxnSpLocks/>
            <a:stCxn id="48" idx="4"/>
            <a:endCxn id="11" idx="0"/>
          </p:cNvCxnSpPr>
          <p:nvPr/>
        </p:nvCxnSpPr>
        <p:spPr>
          <a:xfrm rot="16200000">
            <a:off x="1793692" y="4384500"/>
            <a:ext cx="840823" cy="46780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B62C93F6-A133-4271-A71A-B661393ED0A4}"/>
              </a:ext>
            </a:extLst>
          </p:cNvPr>
          <p:cNvCxnSpPr>
            <a:cxnSpLocks/>
            <a:stCxn id="48" idx="4"/>
            <a:endCxn id="12" idx="0"/>
          </p:cNvCxnSpPr>
          <p:nvPr/>
        </p:nvCxnSpPr>
        <p:spPr>
          <a:xfrm rot="16200000">
            <a:off x="1579772" y="4170580"/>
            <a:ext cx="1268662" cy="46780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3A0D3CFC-7386-4FD5-B818-C12A4D9B83D9}"/>
              </a:ext>
            </a:extLst>
          </p:cNvPr>
          <p:cNvCxnSpPr>
            <a:cxnSpLocks/>
            <a:stCxn id="17" idx="4"/>
            <a:endCxn id="21" idx="0"/>
          </p:cNvCxnSpPr>
          <p:nvPr/>
        </p:nvCxnSpPr>
        <p:spPr>
          <a:xfrm>
            <a:off x="3633057" y="3479543"/>
            <a:ext cx="685609" cy="13695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F91CA3E2-4FEB-4D1C-9437-AB298DAC9968}"/>
              </a:ext>
            </a:extLst>
          </p:cNvPr>
          <p:cNvCxnSpPr>
            <a:cxnSpLocks/>
            <a:stCxn id="17" idx="4"/>
            <a:endCxn id="22" idx="0"/>
          </p:cNvCxnSpPr>
          <p:nvPr/>
        </p:nvCxnSpPr>
        <p:spPr>
          <a:xfrm flipV="1">
            <a:off x="3633057" y="3187582"/>
            <a:ext cx="685609" cy="29196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B241DBE0-9EBD-4075-BEE1-B5DE74CDC438}"/>
              </a:ext>
            </a:extLst>
          </p:cNvPr>
          <p:cNvCxnSpPr>
            <a:cxnSpLocks/>
            <a:stCxn id="17" idx="4"/>
            <a:endCxn id="23" idx="0"/>
          </p:cNvCxnSpPr>
          <p:nvPr/>
        </p:nvCxnSpPr>
        <p:spPr>
          <a:xfrm flipV="1">
            <a:off x="3633057" y="2758666"/>
            <a:ext cx="685609" cy="72087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DDA7C73D-943D-48CD-8830-5A8F81DC4E5A}"/>
              </a:ext>
            </a:extLst>
          </p:cNvPr>
          <p:cNvCxnSpPr>
            <a:cxnSpLocks/>
            <a:stCxn id="17" idx="4"/>
            <a:endCxn id="49" idx="0"/>
          </p:cNvCxnSpPr>
          <p:nvPr/>
        </p:nvCxnSpPr>
        <p:spPr>
          <a:xfrm flipV="1">
            <a:off x="3633057" y="2329752"/>
            <a:ext cx="685609" cy="114979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0F9AC526-7BE3-4977-96F2-99CFEC33DADC}"/>
              </a:ext>
            </a:extLst>
          </p:cNvPr>
          <p:cNvCxnSpPr>
            <a:cxnSpLocks/>
            <a:stCxn id="18" idx="4"/>
            <a:endCxn id="20" idx="0"/>
          </p:cNvCxnSpPr>
          <p:nvPr/>
        </p:nvCxnSpPr>
        <p:spPr>
          <a:xfrm>
            <a:off x="3633057" y="3063830"/>
            <a:ext cx="685609" cy="98158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D1A5D296-7B54-4539-8C21-2C8A528E210A}"/>
              </a:ext>
            </a:extLst>
          </p:cNvPr>
          <p:cNvCxnSpPr>
            <a:cxnSpLocks/>
            <a:stCxn id="18" idx="4"/>
            <a:endCxn id="21" idx="0"/>
          </p:cNvCxnSpPr>
          <p:nvPr/>
        </p:nvCxnSpPr>
        <p:spPr>
          <a:xfrm>
            <a:off x="3633057" y="3063830"/>
            <a:ext cx="685609" cy="55266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EEDB78EC-C218-49BE-9228-B7AC734F261E}"/>
              </a:ext>
            </a:extLst>
          </p:cNvPr>
          <p:cNvCxnSpPr>
            <a:cxnSpLocks/>
            <a:stCxn id="18" idx="4"/>
            <a:endCxn id="22" idx="0"/>
          </p:cNvCxnSpPr>
          <p:nvPr/>
        </p:nvCxnSpPr>
        <p:spPr>
          <a:xfrm>
            <a:off x="3633057" y="3063830"/>
            <a:ext cx="685609" cy="12375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F4FB215D-B67C-47F9-895E-D87203301DA6}"/>
              </a:ext>
            </a:extLst>
          </p:cNvPr>
          <p:cNvCxnSpPr>
            <a:cxnSpLocks/>
            <a:stCxn id="18" idx="4"/>
            <a:endCxn id="23" idx="0"/>
          </p:cNvCxnSpPr>
          <p:nvPr/>
        </p:nvCxnSpPr>
        <p:spPr>
          <a:xfrm flipV="1">
            <a:off x="3633057" y="2758666"/>
            <a:ext cx="685609" cy="30516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16481F7A-CEBB-4452-B4FA-472836A83DC1}"/>
              </a:ext>
            </a:extLst>
          </p:cNvPr>
          <p:cNvCxnSpPr>
            <a:cxnSpLocks/>
            <a:stCxn id="18" idx="4"/>
            <a:endCxn id="49" idx="0"/>
          </p:cNvCxnSpPr>
          <p:nvPr/>
        </p:nvCxnSpPr>
        <p:spPr>
          <a:xfrm flipV="1">
            <a:off x="3633057" y="2329752"/>
            <a:ext cx="685609" cy="73407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F033B03A-CFD1-481D-B4BF-AACE899B1513}"/>
              </a:ext>
            </a:extLst>
          </p:cNvPr>
          <p:cNvCxnSpPr>
            <a:cxnSpLocks/>
            <a:stCxn id="19" idx="4"/>
            <a:endCxn id="20" idx="0"/>
          </p:cNvCxnSpPr>
          <p:nvPr/>
        </p:nvCxnSpPr>
        <p:spPr>
          <a:xfrm>
            <a:off x="3633057" y="2648118"/>
            <a:ext cx="685609" cy="139729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C3ED5C81-6035-41DF-9A66-C086C1143892}"/>
              </a:ext>
            </a:extLst>
          </p:cNvPr>
          <p:cNvCxnSpPr>
            <a:cxnSpLocks/>
            <a:stCxn id="19" idx="4"/>
            <a:endCxn id="21" idx="0"/>
          </p:cNvCxnSpPr>
          <p:nvPr/>
        </p:nvCxnSpPr>
        <p:spPr>
          <a:xfrm>
            <a:off x="3633057" y="2648118"/>
            <a:ext cx="685609" cy="96838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9D38D9E4-D71F-4FE3-9C6D-FF81BBD6CC15}"/>
              </a:ext>
            </a:extLst>
          </p:cNvPr>
          <p:cNvCxnSpPr>
            <a:cxnSpLocks/>
            <a:stCxn id="19" idx="4"/>
            <a:endCxn id="22" idx="0"/>
          </p:cNvCxnSpPr>
          <p:nvPr/>
        </p:nvCxnSpPr>
        <p:spPr>
          <a:xfrm>
            <a:off x="3633057" y="2648118"/>
            <a:ext cx="685609" cy="53946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57582EEB-C46D-4BE4-B78C-5E801DE44E0C}"/>
              </a:ext>
            </a:extLst>
          </p:cNvPr>
          <p:cNvCxnSpPr>
            <a:cxnSpLocks/>
            <a:stCxn id="19" idx="4"/>
            <a:endCxn id="23" idx="0"/>
          </p:cNvCxnSpPr>
          <p:nvPr/>
        </p:nvCxnSpPr>
        <p:spPr>
          <a:xfrm>
            <a:off x="3633057" y="2648118"/>
            <a:ext cx="685609" cy="11054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6683A750-61A4-4E25-8A5F-135BC82056ED}"/>
              </a:ext>
            </a:extLst>
          </p:cNvPr>
          <p:cNvCxnSpPr>
            <a:cxnSpLocks/>
            <a:stCxn id="19" idx="4"/>
            <a:endCxn id="49" idx="0"/>
          </p:cNvCxnSpPr>
          <p:nvPr/>
        </p:nvCxnSpPr>
        <p:spPr>
          <a:xfrm flipV="1">
            <a:off x="3633057" y="2329752"/>
            <a:ext cx="685609" cy="31836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06" name="Rectangle 105">
            <a:extLst>
              <a:ext uri="{FF2B5EF4-FFF2-40B4-BE49-F238E27FC236}">
                <a16:creationId xmlns:a16="http://schemas.microsoft.com/office/drawing/2014/main" id="{46E715F5-4A99-41A8-97BC-8BF3D55F5C0E}"/>
              </a:ext>
            </a:extLst>
          </p:cNvPr>
          <p:cNvSpPr/>
          <p:nvPr/>
        </p:nvSpPr>
        <p:spPr>
          <a:xfrm>
            <a:off x="1209675" y="5286581"/>
            <a:ext cx="1174249" cy="482612"/>
          </a:xfrm>
          <a:prstGeom prst="rect">
            <a:avLst/>
          </a:prstGeom>
          <a:solidFill>
            <a:srgbClr val="E7FFBE"/>
          </a:solidFill>
          <a:ln w="952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ysClr val="windowText" lastClr="000000"/>
                </a:solidFill>
                <a:effectLst/>
                <a:uLnTx/>
                <a:uFillTx/>
                <a:latin typeface="Trebuchet MS"/>
                <a:ea typeface="+mn-ea"/>
                <a:cs typeface="+mn-cs"/>
              </a:rPr>
              <a:t>입력</a:t>
            </a:r>
          </a:p>
        </p:txBody>
      </p:sp>
      <p:sp>
        <p:nvSpPr>
          <p:cNvPr id="108" name="Rectangle 107">
            <a:extLst>
              <a:ext uri="{FF2B5EF4-FFF2-40B4-BE49-F238E27FC236}">
                <a16:creationId xmlns:a16="http://schemas.microsoft.com/office/drawing/2014/main" id="{7B0D09E5-A57F-41EF-8916-3EC014E66AED}"/>
              </a:ext>
            </a:extLst>
          </p:cNvPr>
          <p:cNvSpPr/>
          <p:nvPr/>
        </p:nvSpPr>
        <p:spPr>
          <a:xfrm>
            <a:off x="3914942" y="4336151"/>
            <a:ext cx="1174249" cy="482612"/>
          </a:xfrm>
          <a:prstGeom prst="rect">
            <a:avLst/>
          </a:prstGeom>
          <a:solidFill>
            <a:srgbClr val="E7FFBE"/>
          </a:solidFill>
          <a:ln w="952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ysClr val="windowText" lastClr="000000"/>
                </a:solidFill>
                <a:effectLst/>
                <a:uLnTx/>
                <a:uFillTx/>
                <a:latin typeface="Trebuchet MS"/>
                <a:ea typeface="+mn-ea"/>
                <a:cs typeface="+mn-cs"/>
              </a:rPr>
              <a:t>출력</a:t>
            </a:r>
          </a:p>
        </p:txBody>
      </p:sp>
      <p:sp>
        <p:nvSpPr>
          <p:cNvPr id="110" name="Rectangle 109">
            <a:extLst>
              <a:ext uri="{FF2B5EF4-FFF2-40B4-BE49-F238E27FC236}">
                <a16:creationId xmlns:a16="http://schemas.microsoft.com/office/drawing/2014/main" id="{C996805C-1404-45B1-BB2D-C04C68AEA928}"/>
              </a:ext>
            </a:extLst>
          </p:cNvPr>
          <p:cNvSpPr/>
          <p:nvPr/>
        </p:nvSpPr>
        <p:spPr>
          <a:xfrm>
            <a:off x="2199447" y="4643901"/>
            <a:ext cx="1563923" cy="482612"/>
          </a:xfrm>
          <a:prstGeom prst="rect">
            <a:avLst/>
          </a:prstGeom>
          <a:solidFill>
            <a:schemeClr val="accent1">
              <a:lumMod val="20000"/>
              <a:lumOff val="80000"/>
            </a:schemeClr>
          </a:solidFill>
          <a:ln w="952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ysClr val="windowText" lastClr="000000"/>
                </a:solidFill>
                <a:effectLst/>
                <a:uLnTx/>
                <a:uFillTx/>
                <a:latin typeface="Trebuchet MS"/>
                <a:ea typeface="+mn-ea"/>
                <a:cs typeface="+mn-cs"/>
              </a:rPr>
              <a:t>임베딩</a:t>
            </a:r>
          </a:p>
        </p:txBody>
      </p:sp>
      <p:sp>
        <p:nvSpPr>
          <p:cNvPr id="236" name="Rectangle 235">
            <a:extLst>
              <a:ext uri="{FF2B5EF4-FFF2-40B4-BE49-F238E27FC236}">
                <a16:creationId xmlns:a16="http://schemas.microsoft.com/office/drawing/2014/main" id="{F4588E9A-5C73-4BB6-BADA-0667DEE66591}"/>
              </a:ext>
            </a:extLst>
          </p:cNvPr>
          <p:cNvSpPr/>
          <p:nvPr/>
        </p:nvSpPr>
        <p:spPr>
          <a:xfrm>
            <a:off x="3064314" y="3796655"/>
            <a:ext cx="752942" cy="482612"/>
          </a:xfrm>
          <a:prstGeom prst="rect">
            <a:avLst/>
          </a:prstGeom>
          <a:solidFill>
            <a:schemeClr val="accent4">
              <a:lumMod val="20000"/>
              <a:lumOff val="80000"/>
            </a:schemeClr>
          </a:solidFill>
          <a:ln w="952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ysClr val="windowText" lastClr="000000"/>
                </a:solidFill>
                <a:effectLst/>
                <a:uLnTx/>
                <a:uFillTx/>
                <a:latin typeface="Trebuchet MS"/>
                <a:ea typeface="+mn-ea"/>
                <a:cs typeface="+mn-cs"/>
              </a:rPr>
              <a:t>RNN</a:t>
            </a:r>
          </a:p>
        </p:txBody>
      </p:sp>
      <p:sp>
        <p:nvSpPr>
          <p:cNvPr id="267" name="TextBox 266">
            <a:extLst>
              <a:ext uri="{FF2B5EF4-FFF2-40B4-BE49-F238E27FC236}">
                <a16:creationId xmlns:a16="http://schemas.microsoft.com/office/drawing/2014/main" id="{D232086F-6291-4D6E-AEB6-39EB6CC1F8D5}"/>
              </a:ext>
            </a:extLst>
          </p:cNvPr>
          <p:cNvSpPr txBox="1"/>
          <p:nvPr/>
        </p:nvSpPr>
        <p:spPr>
          <a:xfrm>
            <a:off x="5612370" y="1644244"/>
            <a:ext cx="1965602" cy="3693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2000">
                <a:solidFill>
                  <a:schemeClr val="bg1"/>
                </a:solidFill>
              </a:rPr>
              <a:t>“Cats say ___.”</a:t>
            </a:r>
          </a:p>
        </p:txBody>
      </p:sp>
      <p:sp>
        <p:nvSpPr>
          <p:cNvPr id="269" name="TextBox 268">
            <a:extLst>
              <a:ext uri="{FF2B5EF4-FFF2-40B4-BE49-F238E27FC236}">
                <a16:creationId xmlns:a16="http://schemas.microsoft.com/office/drawing/2014/main" id="{F73D0A2E-D5E4-4641-9EAC-2F57C1B093C9}"/>
              </a:ext>
            </a:extLst>
          </p:cNvPr>
          <p:cNvSpPr txBox="1"/>
          <p:nvPr/>
        </p:nvSpPr>
        <p:spPr>
          <a:xfrm>
            <a:off x="5578707" y="2146925"/>
            <a:ext cx="1999265" cy="3693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2000">
                <a:solidFill>
                  <a:schemeClr val="bg1"/>
                </a:solidFill>
              </a:rPr>
              <a:t>“Dogs say ___.”</a:t>
            </a:r>
          </a:p>
        </p:txBody>
      </p:sp>
      <p:sp>
        <p:nvSpPr>
          <p:cNvPr id="270" name="TextBox 269">
            <a:extLst>
              <a:ext uri="{FF2B5EF4-FFF2-40B4-BE49-F238E27FC236}">
                <a16:creationId xmlns:a16="http://schemas.microsoft.com/office/drawing/2014/main" id="{1509C758-3637-411E-ADAE-58DC9F86514E}"/>
              </a:ext>
            </a:extLst>
          </p:cNvPr>
          <p:cNvSpPr txBox="1"/>
          <p:nvPr/>
        </p:nvSpPr>
        <p:spPr>
          <a:xfrm>
            <a:off x="1011977" y="3169348"/>
            <a:ext cx="628698"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a:solidFill>
                  <a:schemeClr val="bg1"/>
                </a:solidFill>
              </a:rPr>
              <a:t>Cats</a:t>
            </a:r>
          </a:p>
        </p:txBody>
      </p:sp>
      <p:sp>
        <p:nvSpPr>
          <p:cNvPr id="272" name="TextBox 271">
            <a:extLst>
              <a:ext uri="{FF2B5EF4-FFF2-40B4-BE49-F238E27FC236}">
                <a16:creationId xmlns:a16="http://schemas.microsoft.com/office/drawing/2014/main" id="{514B5203-76A2-4BBC-80DC-C5A9947C04CF}"/>
              </a:ext>
            </a:extLst>
          </p:cNvPr>
          <p:cNvSpPr txBox="1"/>
          <p:nvPr/>
        </p:nvSpPr>
        <p:spPr>
          <a:xfrm>
            <a:off x="983123" y="3589622"/>
            <a:ext cx="657552"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a:solidFill>
                  <a:schemeClr val="bg1"/>
                </a:solidFill>
              </a:rPr>
              <a:t>Dogs</a:t>
            </a:r>
          </a:p>
        </p:txBody>
      </p:sp>
      <p:sp>
        <p:nvSpPr>
          <p:cNvPr id="274" name="TextBox 273">
            <a:extLst>
              <a:ext uri="{FF2B5EF4-FFF2-40B4-BE49-F238E27FC236}">
                <a16:creationId xmlns:a16="http://schemas.microsoft.com/office/drawing/2014/main" id="{822951B0-3B41-4D23-A9DD-D9636B517C92}"/>
              </a:ext>
            </a:extLst>
          </p:cNvPr>
          <p:cNvSpPr txBox="1"/>
          <p:nvPr/>
        </p:nvSpPr>
        <p:spPr>
          <a:xfrm>
            <a:off x="870912" y="4009896"/>
            <a:ext cx="769763"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a:solidFill>
                  <a:schemeClr val="bg1"/>
                </a:solidFill>
              </a:rPr>
              <a:t>Meow</a:t>
            </a:r>
          </a:p>
        </p:txBody>
      </p:sp>
      <p:sp>
        <p:nvSpPr>
          <p:cNvPr id="276" name="TextBox 275">
            <a:extLst>
              <a:ext uri="{FF2B5EF4-FFF2-40B4-BE49-F238E27FC236}">
                <a16:creationId xmlns:a16="http://schemas.microsoft.com/office/drawing/2014/main" id="{E6F00E54-AF27-4AEB-9E74-A285211D0912}"/>
              </a:ext>
            </a:extLst>
          </p:cNvPr>
          <p:cNvSpPr txBox="1"/>
          <p:nvPr/>
        </p:nvSpPr>
        <p:spPr>
          <a:xfrm>
            <a:off x="1109760" y="4430170"/>
            <a:ext cx="530915"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a:solidFill>
                  <a:schemeClr val="bg1"/>
                </a:solidFill>
              </a:rPr>
              <a:t>Say</a:t>
            </a:r>
          </a:p>
        </p:txBody>
      </p:sp>
      <p:sp>
        <p:nvSpPr>
          <p:cNvPr id="278" name="TextBox 277">
            <a:extLst>
              <a:ext uri="{FF2B5EF4-FFF2-40B4-BE49-F238E27FC236}">
                <a16:creationId xmlns:a16="http://schemas.microsoft.com/office/drawing/2014/main" id="{89E4A0A9-FCDA-4681-B62D-1D5325CDB863}"/>
              </a:ext>
            </a:extLst>
          </p:cNvPr>
          <p:cNvSpPr txBox="1"/>
          <p:nvPr/>
        </p:nvSpPr>
        <p:spPr>
          <a:xfrm>
            <a:off x="937597" y="4850445"/>
            <a:ext cx="703078"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a:solidFill>
                  <a:schemeClr val="bg1"/>
                </a:solidFill>
              </a:rPr>
              <a:t>Woof</a:t>
            </a:r>
          </a:p>
        </p:txBody>
      </p:sp>
      <p:sp>
        <p:nvSpPr>
          <p:cNvPr id="280" name="TextBox 279">
            <a:extLst>
              <a:ext uri="{FF2B5EF4-FFF2-40B4-BE49-F238E27FC236}">
                <a16:creationId xmlns:a16="http://schemas.microsoft.com/office/drawing/2014/main" id="{4DA16808-3463-46A3-941B-7C107ED8CAA1}"/>
              </a:ext>
            </a:extLst>
          </p:cNvPr>
          <p:cNvSpPr txBox="1"/>
          <p:nvPr/>
        </p:nvSpPr>
        <p:spPr>
          <a:xfrm>
            <a:off x="4656304" y="2205632"/>
            <a:ext cx="628698"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a:solidFill>
                  <a:schemeClr val="bg1"/>
                </a:solidFill>
              </a:rPr>
              <a:t>Cats</a:t>
            </a:r>
          </a:p>
        </p:txBody>
      </p:sp>
      <p:sp>
        <p:nvSpPr>
          <p:cNvPr id="282" name="TextBox 281">
            <a:extLst>
              <a:ext uri="{FF2B5EF4-FFF2-40B4-BE49-F238E27FC236}">
                <a16:creationId xmlns:a16="http://schemas.microsoft.com/office/drawing/2014/main" id="{1871427E-5DDE-4A8A-A91F-728F7D2343E7}"/>
              </a:ext>
            </a:extLst>
          </p:cNvPr>
          <p:cNvSpPr txBox="1"/>
          <p:nvPr/>
        </p:nvSpPr>
        <p:spPr>
          <a:xfrm>
            <a:off x="4656304" y="2625906"/>
            <a:ext cx="657552"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a:solidFill>
                  <a:schemeClr val="bg1"/>
                </a:solidFill>
              </a:rPr>
              <a:t>Dogs</a:t>
            </a:r>
          </a:p>
        </p:txBody>
      </p:sp>
      <p:sp>
        <p:nvSpPr>
          <p:cNvPr id="284" name="TextBox 283">
            <a:extLst>
              <a:ext uri="{FF2B5EF4-FFF2-40B4-BE49-F238E27FC236}">
                <a16:creationId xmlns:a16="http://schemas.microsoft.com/office/drawing/2014/main" id="{382C7A38-44D9-4B12-B48E-8CA49D99C4CF}"/>
              </a:ext>
            </a:extLst>
          </p:cNvPr>
          <p:cNvSpPr txBox="1"/>
          <p:nvPr/>
        </p:nvSpPr>
        <p:spPr>
          <a:xfrm>
            <a:off x="4656304" y="3046180"/>
            <a:ext cx="769763"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a:solidFill>
                  <a:schemeClr val="bg1"/>
                </a:solidFill>
              </a:rPr>
              <a:t>Meow</a:t>
            </a:r>
          </a:p>
        </p:txBody>
      </p:sp>
      <p:sp>
        <p:nvSpPr>
          <p:cNvPr id="286" name="TextBox 285">
            <a:extLst>
              <a:ext uri="{FF2B5EF4-FFF2-40B4-BE49-F238E27FC236}">
                <a16:creationId xmlns:a16="http://schemas.microsoft.com/office/drawing/2014/main" id="{41860C5C-C760-4D79-B640-BFCC85105887}"/>
              </a:ext>
            </a:extLst>
          </p:cNvPr>
          <p:cNvSpPr txBox="1"/>
          <p:nvPr/>
        </p:nvSpPr>
        <p:spPr>
          <a:xfrm>
            <a:off x="4656304" y="3466454"/>
            <a:ext cx="530915"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a:solidFill>
                  <a:schemeClr val="bg1"/>
                </a:solidFill>
              </a:rPr>
              <a:t>Say</a:t>
            </a:r>
          </a:p>
        </p:txBody>
      </p:sp>
      <p:sp>
        <p:nvSpPr>
          <p:cNvPr id="288" name="TextBox 287">
            <a:extLst>
              <a:ext uri="{FF2B5EF4-FFF2-40B4-BE49-F238E27FC236}">
                <a16:creationId xmlns:a16="http://schemas.microsoft.com/office/drawing/2014/main" id="{52900541-7205-46C7-AC6D-281DDB45B005}"/>
              </a:ext>
            </a:extLst>
          </p:cNvPr>
          <p:cNvSpPr txBox="1"/>
          <p:nvPr/>
        </p:nvSpPr>
        <p:spPr>
          <a:xfrm>
            <a:off x="4656304" y="3886729"/>
            <a:ext cx="703078"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a:solidFill>
                  <a:schemeClr val="bg1"/>
                </a:solidFill>
              </a:rPr>
              <a:t>Woof</a:t>
            </a:r>
          </a:p>
        </p:txBody>
      </p:sp>
    </p:spTree>
    <p:extLst>
      <p:ext uri="{BB962C8B-B14F-4D97-AF65-F5344CB8AC3E}">
        <p14:creationId xmlns:p14="http://schemas.microsoft.com/office/powerpoint/2010/main" val="25707529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croll: Vertical 2">
            <a:extLst>
              <a:ext uri="{FF2B5EF4-FFF2-40B4-BE49-F238E27FC236}">
                <a16:creationId xmlns:a16="http://schemas.microsoft.com/office/drawing/2014/main" id="{42E02F80-2BAC-46A7-ADF3-3FEC8DAC1254}"/>
              </a:ext>
            </a:extLst>
          </p:cNvPr>
          <p:cNvSpPr/>
          <p:nvPr/>
        </p:nvSpPr>
        <p:spPr>
          <a:xfrm>
            <a:off x="7449424" y="1657350"/>
            <a:ext cx="2666126" cy="3771900"/>
          </a:xfrm>
          <a:prstGeom prst="verticalScroll">
            <a:avLst>
              <a:gd name="adj" fmla="val 6500"/>
            </a:avLst>
          </a:prstGeom>
          <a:solidFill>
            <a:srgbClr val="EDE1A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t"/>
          <a:lstStyle/>
          <a:p>
            <a:pPr algn="ctr"/>
            <a:endParaRPr lang="en-US"/>
          </a:p>
          <a:p>
            <a:pPr algn="ctr"/>
            <a:r>
              <a:rPr lang="en-US" sz="2400">
                <a:solidFill>
                  <a:schemeClr val="bg1"/>
                </a:solidFill>
                <a:latin typeface="Algerian" panose="020B0604020202020204" pitchFamily="82" charset="0"/>
              </a:rPr>
              <a:t>사전</a:t>
            </a:r>
          </a:p>
          <a:p>
            <a:pPr algn="ctr"/>
            <a:endParaRPr lang="en-US" sz="2400">
              <a:solidFill>
                <a:schemeClr val="bg1"/>
              </a:solidFill>
              <a:latin typeface="Algerian" panose="020B0604020202020204" pitchFamily="82" charset="0"/>
            </a:endParaRPr>
          </a:p>
        </p:txBody>
      </p:sp>
      <p:sp>
        <p:nvSpPr>
          <p:cNvPr id="5" name="TextBox 4">
            <a:extLst>
              <a:ext uri="{FF2B5EF4-FFF2-40B4-BE49-F238E27FC236}">
                <a16:creationId xmlns:a16="http://schemas.microsoft.com/office/drawing/2014/main" id="{2B892057-55EF-4725-B2B1-584A436320EC}"/>
              </a:ext>
            </a:extLst>
          </p:cNvPr>
          <p:cNvSpPr txBox="1"/>
          <p:nvPr/>
        </p:nvSpPr>
        <p:spPr>
          <a:xfrm>
            <a:off x="8003097" y="3106305"/>
            <a:ext cx="1760028" cy="1908215"/>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numCol="1" rtlCol="0" anchor="ctr">
            <a:spAutoFit/>
          </a:bodyPr>
          <a:lstStyle/>
          <a:p>
            <a:pPr marL="457200" indent="-457200">
              <a:buClr>
                <a:schemeClr val="bg1"/>
              </a:buClr>
              <a:buFont typeface="+mj-lt"/>
              <a:buAutoNum type="arabicPeriod"/>
            </a:pPr>
            <a:r>
              <a:rPr lang="en-US" sz="2000">
                <a:solidFill>
                  <a:schemeClr val="bg1"/>
                </a:solidFill>
                <a:latin typeface="Algerian" panose="020B0604020202020204" pitchFamily="82" charset="0"/>
              </a:rPr>
              <a:t>Cats</a:t>
            </a:r>
          </a:p>
          <a:p>
            <a:pPr marL="457200" indent="-457200">
              <a:buClr>
                <a:schemeClr val="bg1"/>
              </a:buClr>
              <a:buFont typeface="+mj-lt"/>
              <a:buAutoNum type="arabicPeriod"/>
            </a:pPr>
            <a:r>
              <a:rPr lang="en-US" sz="2000">
                <a:solidFill>
                  <a:schemeClr val="bg1"/>
                </a:solidFill>
                <a:latin typeface="Algerian" panose="020B0604020202020204" pitchFamily="82" charset="0"/>
              </a:rPr>
              <a:t>Dogs</a:t>
            </a:r>
          </a:p>
          <a:p>
            <a:pPr marL="457200" indent="-457200">
              <a:buClr>
                <a:schemeClr val="bg1"/>
              </a:buClr>
              <a:buFont typeface="+mj-lt"/>
              <a:buAutoNum type="arabicPeriod"/>
            </a:pPr>
            <a:r>
              <a:rPr lang="en-US" sz="2000">
                <a:solidFill>
                  <a:schemeClr val="bg1"/>
                </a:solidFill>
                <a:latin typeface="Algerian" panose="020B0604020202020204" pitchFamily="82" charset="0"/>
              </a:rPr>
              <a:t>Meow</a:t>
            </a:r>
          </a:p>
          <a:p>
            <a:pPr marL="457200" indent="-457200">
              <a:buClr>
                <a:schemeClr val="bg1"/>
              </a:buClr>
              <a:buFont typeface="+mj-lt"/>
              <a:buAutoNum type="arabicPeriod"/>
            </a:pPr>
            <a:r>
              <a:rPr lang="en-US" sz="2000">
                <a:solidFill>
                  <a:schemeClr val="bg1"/>
                </a:solidFill>
                <a:latin typeface="Algerian" panose="020B0604020202020204" pitchFamily="82" charset="0"/>
              </a:rPr>
              <a:t>Say</a:t>
            </a:r>
          </a:p>
          <a:p>
            <a:pPr marL="457200" indent="-457200">
              <a:buClr>
                <a:schemeClr val="bg1"/>
              </a:buClr>
              <a:buFont typeface="+mj-lt"/>
              <a:buAutoNum type="arabicPeriod"/>
            </a:pPr>
            <a:r>
              <a:rPr lang="en-US" sz="2000">
                <a:solidFill>
                  <a:schemeClr val="bg1"/>
                </a:solidFill>
                <a:latin typeface="Algerian" panose="020B0604020202020204" pitchFamily="82" charset="0"/>
              </a:rPr>
              <a:t>Woof</a:t>
            </a:r>
          </a:p>
          <a:p>
            <a:pPr algn="ctr">
              <a:lnSpc>
                <a:spcPct val="90000"/>
              </a:lnSpc>
            </a:pPr>
            <a:endParaRPr lang="en-US" sz="2000">
              <a:solidFill>
                <a:schemeClr val="bg1"/>
              </a:solidFill>
            </a:endParaRPr>
          </a:p>
        </p:txBody>
      </p:sp>
      <p:sp>
        <p:nvSpPr>
          <p:cNvPr id="15" name="Title 1">
            <a:extLst>
              <a:ext uri="{FF2B5EF4-FFF2-40B4-BE49-F238E27FC236}">
                <a16:creationId xmlns:a16="http://schemas.microsoft.com/office/drawing/2014/main" id="{7A7A645B-2474-4C85-AD94-80EEEEC6C42E}"/>
              </a:ext>
            </a:extLst>
          </p:cNvPr>
          <p:cNvSpPr>
            <a:spLocks noGrp="1"/>
          </p:cNvSpPr>
          <p:nvPr>
            <p:ph type="title"/>
          </p:nvPr>
        </p:nvSpPr>
        <p:spPr>
          <a:xfrm>
            <a:off x="498348" y="403007"/>
            <a:ext cx="9976104" cy="590931"/>
          </a:xfrm>
        </p:spPr>
        <p:txBody>
          <a:bodyPr/>
          <a:lstStyle/>
          <a:p>
            <a:r>
              <a:rPr lang="en-US" sz="3200" b="1" dirty="0"/>
              <a:t>RNN(Recurrent Neural Network)</a:t>
            </a:r>
          </a:p>
        </p:txBody>
      </p:sp>
      <p:sp>
        <p:nvSpPr>
          <p:cNvPr id="7" name="Google Shape;219;p33">
            <a:extLst>
              <a:ext uri="{FF2B5EF4-FFF2-40B4-BE49-F238E27FC236}">
                <a16:creationId xmlns:a16="http://schemas.microsoft.com/office/drawing/2014/main" id="{00122A3D-7BC1-40BF-B533-C61466E2E325}"/>
              </a:ext>
            </a:extLst>
          </p:cNvPr>
          <p:cNvSpPr/>
          <p:nvPr/>
        </p:nvSpPr>
        <p:spPr>
          <a:xfrm rot="16200000">
            <a:off x="1613974" y="4431286"/>
            <a:ext cx="365652" cy="366803"/>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8" name="Google Shape;219;p33">
            <a:extLst>
              <a:ext uri="{FF2B5EF4-FFF2-40B4-BE49-F238E27FC236}">
                <a16:creationId xmlns:a16="http://schemas.microsoft.com/office/drawing/2014/main" id="{C2F46F04-0D01-4ABC-9E60-2B6A3488437A}"/>
              </a:ext>
            </a:extLst>
          </p:cNvPr>
          <p:cNvSpPr/>
          <p:nvPr/>
        </p:nvSpPr>
        <p:spPr>
          <a:xfrm rot="16200000">
            <a:off x="1613974" y="4007161"/>
            <a:ext cx="365652" cy="366803"/>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9" name="Google Shape;219;p33">
            <a:extLst>
              <a:ext uri="{FF2B5EF4-FFF2-40B4-BE49-F238E27FC236}">
                <a16:creationId xmlns:a16="http://schemas.microsoft.com/office/drawing/2014/main" id="{79DA4442-B689-4CAB-85E3-829218557A86}"/>
              </a:ext>
            </a:extLst>
          </p:cNvPr>
          <p:cNvSpPr/>
          <p:nvPr/>
        </p:nvSpPr>
        <p:spPr>
          <a:xfrm rot="16200000">
            <a:off x="1613974" y="3583036"/>
            <a:ext cx="365652" cy="366803"/>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0" name="Google Shape;219;p33">
            <a:extLst>
              <a:ext uri="{FF2B5EF4-FFF2-40B4-BE49-F238E27FC236}">
                <a16:creationId xmlns:a16="http://schemas.microsoft.com/office/drawing/2014/main" id="{86235C2D-9B9E-467D-899F-131D3EBE9103}"/>
              </a:ext>
            </a:extLst>
          </p:cNvPr>
          <p:cNvSpPr/>
          <p:nvPr/>
        </p:nvSpPr>
        <p:spPr>
          <a:xfrm rot="16200000">
            <a:off x="1613974" y="3158910"/>
            <a:ext cx="365652" cy="366803"/>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1" name="Google Shape;219;p33">
            <a:extLst>
              <a:ext uri="{FF2B5EF4-FFF2-40B4-BE49-F238E27FC236}">
                <a16:creationId xmlns:a16="http://schemas.microsoft.com/office/drawing/2014/main" id="{794674B3-1F11-464B-A704-50DF93657BF5}"/>
              </a:ext>
            </a:extLst>
          </p:cNvPr>
          <p:cNvSpPr/>
          <p:nvPr/>
        </p:nvSpPr>
        <p:spPr>
          <a:xfrm rot="16200000">
            <a:off x="2448581" y="4014588"/>
            <a:ext cx="365652" cy="366803"/>
          </a:xfrm>
          <a:prstGeom prst="ellipse">
            <a:avLst/>
          </a:prstGeom>
          <a:solidFill>
            <a:schemeClr val="accent1">
              <a:lumMod val="20000"/>
              <a:lumOff val="80000"/>
            </a:schemeClr>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2" name="Google Shape;219;p33">
            <a:extLst>
              <a:ext uri="{FF2B5EF4-FFF2-40B4-BE49-F238E27FC236}">
                <a16:creationId xmlns:a16="http://schemas.microsoft.com/office/drawing/2014/main" id="{A612F40A-A65A-4D1C-A9E3-07965173EAA2}"/>
              </a:ext>
            </a:extLst>
          </p:cNvPr>
          <p:cNvSpPr/>
          <p:nvPr/>
        </p:nvSpPr>
        <p:spPr>
          <a:xfrm rot="16200000">
            <a:off x="2448581" y="3586749"/>
            <a:ext cx="365652" cy="366803"/>
          </a:xfrm>
          <a:prstGeom prst="ellipse">
            <a:avLst/>
          </a:prstGeom>
          <a:solidFill>
            <a:schemeClr val="accent1">
              <a:lumMod val="20000"/>
              <a:lumOff val="80000"/>
            </a:schemeClr>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3" name="Google Shape;219;p33">
            <a:extLst>
              <a:ext uri="{FF2B5EF4-FFF2-40B4-BE49-F238E27FC236}">
                <a16:creationId xmlns:a16="http://schemas.microsoft.com/office/drawing/2014/main" id="{96E155B1-F6A2-44A0-AB3D-471AFB8C17CF}"/>
              </a:ext>
            </a:extLst>
          </p:cNvPr>
          <p:cNvSpPr/>
          <p:nvPr/>
        </p:nvSpPr>
        <p:spPr>
          <a:xfrm rot="16200000">
            <a:off x="1613974" y="2332006"/>
            <a:ext cx="365652" cy="366803"/>
          </a:xfrm>
          <a:prstGeom prst="ellipse">
            <a:avLst/>
          </a:prstGeom>
          <a:solidFill>
            <a:schemeClr val="accent4">
              <a:lumMod val="20000"/>
              <a:lumOff val="80000"/>
            </a:schemeClr>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4" name="Google Shape;219;p33">
            <a:extLst>
              <a:ext uri="{FF2B5EF4-FFF2-40B4-BE49-F238E27FC236}">
                <a16:creationId xmlns:a16="http://schemas.microsoft.com/office/drawing/2014/main" id="{0C9C476D-C080-462A-9F13-25E7118CA214}"/>
              </a:ext>
            </a:extLst>
          </p:cNvPr>
          <p:cNvSpPr/>
          <p:nvPr/>
        </p:nvSpPr>
        <p:spPr>
          <a:xfrm rot="16200000">
            <a:off x="1613974" y="1904167"/>
            <a:ext cx="365652" cy="366803"/>
          </a:xfrm>
          <a:prstGeom prst="ellipse">
            <a:avLst/>
          </a:prstGeom>
          <a:solidFill>
            <a:schemeClr val="accent4">
              <a:lumMod val="20000"/>
              <a:lumOff val="80000"/>
            </a:schemeClr>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6" name="Google Shape;219;p33">
            <a:extLst>
              <a:ext uri="{FF2B5EF4-FFF2-40B4-BE49-F238E27FC236}">
                <a16:creationId xmlns:a16="http://schemas.microsoft.com/office/drawing/2014/main" id="{84CFD0DC-AD26-4B33-8E26-BFA897F86B8F}"/>
              </a:ext>
            </a:extLst>
          </p:cNvPr>
          <p:cNvSpPr/>
          <p:nvPr/>
        </p:nvSpPr>
        <p:spPr>
          <a:xfrm rot="16200000">
            <a:off x="1613974" y="1476328"/>
            <a:ext cx="365652" cy="366803"/>
          </a:xfrm>
          <a:prstGeom prst="ellipse">
            <a:avLst/>
          </a:prstGeom>
          <a:solidFill>
            <a:schemeClr val="accent4">
              <a:lumMod val="20000"/>
              <a:lumOff val="80000"/>
            </a:schemeClr>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7" name="Google Shape;219;p33">
            <a:extLst>
              <a:ext uri="{FF2B5EF4-FFF2-40B4-BE49-F238E27FC236}">
                <a16:creationId xmlns:a16="http://schemas.microsoft.com/office/drawing/2014/main" id="{1FA6F24B-7B12-44F9-A590-816CED3375A6}"/>
              </a:ext>
            </a:extLst>
          </p:cNvPr>
          <p:cNvSpPr/>
          <p:nvPr/>
        </p:nvSpPr>
        <p:spPr>
          <a:xfrm rot="16200000">
            <a:off x="3266829" y="3296141"/>
            <a:ext cx="365652" cy="366803"/>
          </a:xfrm>
          <a:prstGeom prst="ellipse">
            <a:avLst/>
          </a:prstGeom>
          <a:solidFill>
            <a:schemeClr val="accent4">
              <a:lumMod val="20000"/>
              <a:lumOff val="80000"/>
            </a:schemeClr>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8" name="Google Shape;219;p33">
            <a:extLst>
              <a:ext uri="{FF2B5EF4-FFF2-40B4-BE49-F238E27FC236}">
                <a16:creationId xmlns:a16="http://schemas.microsoft.com/office/drawing/2014/main" id="{337EF646-5E95-4186-B92F-1E2B55675F14}"/>
              </a:ext>
            </a:extLst>
          </p:cNvPr>
          <p:cNvSpPr/>
          <p:nvPr/>
        </p:nvSpPr>
        <p:spPr>
          <a:xfrm rot="16200000">
            <a:off x="3266829" y="2880428"/>
            <a:ext cx="365652" cy="366803"/>
          </a:xfrm>
          <a:prstGeom prst="ellipse">
            <a:avLst/>
          </a:prstGeom>
          <a:solidFill>
            <a:schemeClr val="accent4">
              <a:lumMod val="20000"/>
              <a:lumOff val="80000"/>
            </a:schemeClr>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9" name="Google Shape;219;p33">
            <a:extLst>
              <a:ext uri="{FF2B5EF4-FFF2-40B4-BE49-F238E27FC236}">
                <a16:creationId xmlns:a16="http://schemas.microsoft.com/office/drawing/2014/main" id="{6891AB59-60E9-4ABE-963A-542081A1A65C}"/>
              </a:ext>
            </a:extLst>
          </p:cNvPr>
          <p:cNvSpPr/>
          <p:nvPr/>
        </p:nvSpPr>
        <p:spPr>
          <a:xfrm rot="16200000">
            <a:off x="3266829" y="2464716"/>
            <a:ext cx="365652" cy="366803"/>
          </a:xfrm>
          <a:prstGeom prst="ellipse">
            <a:avLst/>
          </a:prstGeom>
          <a:solidFill>
            <a:schemeClr val="accent4">
              <a:lumMod val="20000"/>
              <a:lumOff val="80000"/>
            </a:schemeClr>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0" name="Google Shape;219;p33">
            <a:extLst>
              <a:ext uri="{FF2B5EF4-FFF2-40B4-BE49-F238E27FC236}">
                <a16:creationId xmlns:a16="http://schemas.microsoft.com/office/drawing/2014/main" id="{EFC4DB7C-5480-4BED-805D-72390B93239B}"/>
              </a:ext>
            </a:extLst>
          </p:cNvPr>
          <p:cNvSpPr/>
          <p:nvPr/>
        </p:nvSpPr>
        <p:spPr>
          <a:xfrm rot="16200000">
            <a:off x="4319241" y="3862012"/>
            <a:ext cx="365652" cy="366803"/>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1" name="Google Shape;219;p33">
            <a:extLst>
              <a:ext uri="{FF2B5EF4-FFF2-40B4-BE49-F238E27FC236}">
                <a16:creationId xmlns:a16="http://schemas.microsoft.com/office/drawing/2014/main" id="{8911CDEF-7F99-4AE4-9C8C-475CEF7DB506}"/>
              </a:ext>
            </a:extLst>
          </p:cNvPr>
          <p:cNvSpPr/>
          <p:nvPr/>
        </p:nvSpPr>
        <p:spPr>
          <a:xfrm rot="16200000">
            <a:off x="4319241" y="3433096"/>
            <a:ext cx="365652" cy="366803"/>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2" name="Google Shape;219;p33">
            <a:extLst>
              <a:ext uri="{FF2B5EF4-FFF2-40B4-BE49-F238E27FC236}">
                <a16:creationId xmlns:a16="http://schemas.microsoft.com/office/drawing/2014/main" id="{654270AE-4C53-43EA-873B-DF7937F23A9B}"/>
              </a:ext>
            </a:extLst>
          </p:cNvPr>
          <p:cNvSpPr/>
          <p:nvPr/>
        </p:nvSpPr>
        <p:spPr>
          <a:xfrm rot="16200000">
            <a:off x="4319241" y="3004180"/>
            <a:ext cx="365652" cy="366803"/>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3" name="Google Shape;219;p33">
            <a:extLst>
              <a:ext uri="{FF2B5EF4-FFF2-40B4-BE49-F238E27FC236}">
                <a16:creationId xmlns:a16="http://schemas.microsoft.com/office/drawing/2014/main" id="{FB63ED82-2F0E-4929-AC52-BF26319393BF}"/>
              </a:ext>
            </a:extLst>
          </p:cNvPr>
          <p:cNvSpPr/>
          <p:nvPr/>
        </p:nvSpPr>
        <p:spPr>
          <a:xfrm rot="16200000">
            <a:off x="4319241" y="2575264"/>
            <a:ext cx="365652" cy="366803"/>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cxnSp>
        <p:nvCxnSpPr>
          <p:cNvPr id="24" name="Straight Connector 23">
            <a:extLst>
              <a:ext uri="{FF2B5EF4-FFF2-40B4-BE49-F238E27FC236}">
                <a16:creationId xmlns:a16="http://schemas.microsoft.com/office/drawing/2014/main" id="{9807005D-F8C0-4875-AEAB-BFA6F2B3F1FD}"/>
              </a:ext>
            </a:extLst>
          </p:cNvPr>
          <p:cNvCxnSpPr>
            <a:cxnSpLocks/>
            <a:stCxn id="7" idx="4"/>
            <a:endCxn id="11" idx="0"/>
          </p:cNvCxnSpPr>
          <p:nvPr/>
        </p:nvCxnSpPr>
        <p:spPr>
          <a:xfrm rot="16200000">
            <a:off x="2005754" y="4172437"/>
            <a:ext cx="416698" cy="46780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7AF5047F-DB4E-4212-8123-9CD90110F0F3}"/>
              </a:ext>
            </a:extLst>
          </p:cNvPr>
          <p:cNvCxnSpPr>
            <a:cxnSpLocks/>
            <a:stCxn id="7" idx="4"/>
            <a:endCxn id="12" idx="0"/>
          </p:cNvCxnSpPr>
          <p:nvPr/>
        </p:nvCxnSpPr>
        <p:spPr>
          <a:xfrm rot="16200000">
            <a:off x="1791835" y="3958518"/>
            <a:ext cx="844537" cy="46780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59F1C8BD-88D3-4B54-9437-BD440BEADB9B}"/>
              </a:ext>
            </a:extLst>
          </p:cNvPr>
          <p:cNvCxnSpPr>
            <a:cxnSpLocks/>
            <a:stCxn id="8" idx="4"/>
            <a:endCxn id="11" idx="0"/>
          </p:cNvCxnSpPr>
          <p:nvPr/>
        </p:nvCxnSpPr>
        <p:spPr>
          <a:xfrm rot="16200000" flipH="1">
            <a:off x="2210390" y="3960375"/>
            <a:ext cx="7427" cy="46780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9C231938-6ED8-4A14-8F87-5F6239AD6165}"/>
              </a:ext>
            </a:extLst>
          </p:cNvPr>
          <p:cNvCxnSpPr>
            <a:cxnSpLocks/>
            <a:stCxn id="8" idx="4"/>
            <a:endCxn id="12" idx="0"/>
          </p:cNvCxnSpPr>
          <p:nvPr/>
        </p:nvCxnSpPr>
        <p:spPr>
          <a:xfrm rot="16200000">
            <a:off x="2003897" y="3746455"/>
            <a:ext cx="420412" cy="46780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3224E003-9FD9-44CA-A862-0B009F533DA0}"/>
              </a:ext>
            </a:extLst>
          </p:cNvPr>
          <p:cNvCxnSpPr>
            <a:cxnSpLocks/>
            <a:stCxn id="9" idx="4"/>
            <a:endCxn id="11" idx="0"/>
          </p:cNvCxnSpPr>
          <p:nvPr/>
        </p:nvCxnSpPr>
        <p:spPr>
          <a:xfrm rot="16200000" flipH="1">
            <a:off x="1998327" y="3748312"/>
            <a:ext cx="431552" cy="46780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30ED6150-5721-4D49-AC46-575F772F344D}"/>
              </a:ext>
            </a:extLst>
          </p:cNvPr>
          <p:cNvCxnSpPr>
            <a:cxnSpLocks/>
            <a:stCxn id="9" idx="4"/>
            <a:endCxn id="12" idx="0"/>
          </p:cNvCxnSpPr>
          <p:nvPr/>
        </p:nvCxnSpPr>
        <p:spPr>
          <a:xfrm rot="16200000" flipH="1">
            <a:off x="2212247" y="3534393"/>
            <a:ext cx="3713" cy="46780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B8BB8161-36B0-48FA-A7A8-AC515EB58871}"/>
              </a:ext>
            </a:extLst>
          </p:cNvPr>
          <p:cNvCxnSpPr>
            <a:cxnSpLocks/>
            <a:stCxn id="10" idx="4"/>
            <a:endCxn id="12" idx="0"/>
          </p:cNvCxnSpPr>
          <p:nvPr/>
        </p:nvCxnSpPr>
        <p:spPr>
          <a:xfrm rot="16200000" flipH="1">
            <a:off x="2000184" y="3322330"/>
            <a:ext cx="427839" cy="46780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1E2471E5-31FD-4584-AE68-E15AFF1F72EF}"/>
              </a:ext>
            </a:extLst>
          </p:cNvPr>
          <p:cNvCxnSpPr>
            <a:cxnSpLocks/>
            <a:stCxn id="10" idx="4"/>
            <a:endCxn id="11" idx="0"/>
          </p:cNvCxnSpPr>
          <p:nvPr/>
        </p:nvCxnSpPr>
        <p:spPr>
          <a:xfrm rot="16200000" flipH="1">
            <a:off x="1786264" y="3536249"/>
            <a:ext cx="855678" cy="46780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8DCDC6D1-C0C4-453B-A854-A03FC7E56432}"/>
              </a:ext>
            </a:extLst>
          </p:cNvPr>
          <p:cNvCxnSpPr>
            <a:cxnSpLocks/>
            <a:stCxn id="11" idx="4"/>
            <a:endCxn id="17" idx="0"/>
          </p:cNvCxnSpPr>
          <p:nvPr/>
        </p:nvCxnSpPr>
        <p:spPr>
          <a:xfrm flipV="1">
            <a:off x="2814809" y="3479543"/>
            <a:ext cx="451445" cy="71844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80EC1528-5A10-46CF-ACD7-C967C5C888B3}"/>
              </a:ext>
            </a:extLst>
          </p:cNvPr>
          <p:cNvCxnSpPr>
            <a:cxnSpLocks/>
            <a:stCxn id="11" idx="4"/>
            <a:endCxn id="18" idx="0"/>
          </p:cNvCxnSpPr>
          <p:nvPr/>
        </p:nvCxnSpPr>
        <p:spPr>
          <a:xfrm flipV="1">
            <a:off x="2814809" y="3063830"/>
            <a:ext cx="451445" cy="113416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91FF030-10D9-46BC-8356-2051EB965D35}"/>
              </a:ext>
            </a:extLst>
          </p:cNvPr>
          <p:cNvCxnSpPr>
            <a:cxnSpLocks/>
            <a:stCxn id="11" idx="4"/>
            <a:endCxn id="19" idx="0"/>
          </p:cNvCxnSpPr>
          <p:nvPr/>
        </p:nvCxnSpPr>
        <p:spPr>
          <a:xfrm flipV="1">
            <a:off x="2814809" y="2648118"/>
            <a:ext cx="451445" cy="154987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B9FAAC5A-D859-49CC-907D-C44F78CF3B78}"/>
              </a:ext>
            </a:extLst>
          </p:cNvPr>
          <p:cNvCxnSpPr>
            <a:cxnSpLocks/>
            <a:stCxn id="12" idx="4"/>
            <a:endCxn id="17" idx="0"/>
          </p:cNvCxnSpPr>
          <p:nvPr/>
        </p:nvCxnSpPr>
        <p:spPr>
          <a:xfrm flipV="1">
            <a:off x="2814809" y="3479543"/>
            <a:ext cx="451445" cy="29060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FD434BC3-33C8-409A-B1E7-80FAAD48D706}"/>
              </a:ext>
            </a:extLst>
          </p:cNvPr>
          <p:cNvCxnSpPr>
            <a:cxnSpLocks/>
            <a:stCxn id="12" idx="3"/>
            <a:endCxn id="18" idx="0"/>
          </p:cNvCxnSpPr>
          <p:nvPr/>
        </p:nvCxnSpPr>
        <p:spPr>
          <a:xfrm flipV="1">
            <a:off x="2761092" y="3063830"/>
            <a:ext cx="505162" cy="83559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19F48C1D-7632-418A-9B1F-CF9F8F044E00}"/>
              </a:ext>
            </a:extLst>
          </p:cNvPr>
          <p:cNvCxnSpPr>
            <a:cxnSpLocks/>
            <a:stCxn id="12" idx="4"/>
            <a:endCxn id="19" idx="0"/>
          </p:cNvCxnSpPr>
          <p:nvPr/>
        </p:nvCxnSpPr>
        <p:spPr>
          <a:xfrm flipV="1">
            <a:off x="2814809" y="2648118"/>
            <a:ext cx="451445" cy="112203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FDF70517-AD79-47D0-B28A-C88EEB209C17}"/>
              </a:ext>
            </a:extLst>
          </p:cNvPr>
          <p:cNvCxnSpPr>
            <a:cxnSpLocks/>
            <a:stCxn id="13" idx="4"/>
            <a:endCxn id="17" idx="0"/>
          </p:cNvCxnSpPr>
          <p:nvPr/>
        </p:nvCxnSpPr>
        <p:spPr>
          <a:xfrm>
            <a:off x="1980202" y="2515408"/>
            <a:ext cx="1286052" cy="96413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A554EE9B-F815-4101-A602-6A7DE86BA938}"/>
              </a:ext>
            </a:extLst>
          </p:cNvPr>
          <p:cNvCxnSpPr>
            <a:cxnSpLocks/>
            <a:stCxn id="14" idx="4"/>
            <a:endCxn id="17" idx="0"/>
          </p:cNvCxnSpPr>
          <p:nvPr/>
        </p:nvCxnSpPr>
        <p:spPr>
          <a:xfrm>
            <a:off x="1980202" y="2087569"/>
            <a:ext cx="1286052" cy="139197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A1662FFC-7236-4A78-9FD3-66D1D5D65409}"/>
              </a:ext>
            </a:extLst>
          </p:cNvPr>
          <p:cNvCxnSpPr>
            <a:cxnSpLocks/>
            <a:stCxn id="16" idx="4"/>
            <a:endCxn id="17" idx="0"/>
          </p:cNvCxnSpPr>
          <p:nvPr/>
        </p:nvCxnSpPr>
        <p:spPr>
          <a:xfrm>
            <a:off x="1980202" y="1659730"/>
            <a:ext cx="1286052" cy="181981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263C0544-115A-4FE4-8CDF-03F0BB746D68}"/>
              </a:ext>
            </a:extLst>
          </p:cNvPr>
          <p:cNvCxnSpPr>
            <a:cxnSpLocks/>
            <a:stCxn id="13" idx="4"/>
            <a:endCxn id="18" idx="0"/>
          </p:cNvCxnSpPr>
          <p:nvPr/>
        </p:nvCxnSpPr>
        <p:spPr>
          <a:xfrm>
            <a:off x="1980202" y="2515408"/>
            <a:ext cx="1286052" cy="54842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AD3A48E9-6A6F-4B4F-AA1F-0AF03E425D1F}"/>
              </a:ext>
            </a:extLst>
          </p:cNvPr>
          <p:cNvCxnSpPr>
            <a:cxnSpLocks/>
            <a:stCxn id="14" idx="4"/>
            <a:endCxn id="18" idx="0"/>
          </p:cNvCxnSpPr>
          <p:nvPr/>
        </p:nvCxnSpPr>
        <p:spPr>
          <a:xfrm>
            <a:off x="1980202" y="2087569"/>
            <a:ext cx="1286052" cy="97626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626E276D-6293-4260-83E2-09F9A06DDFBA}"/>
              </a:ext>
            </a:extLst>
          </p:cNvPr>
          <p:cNvCxnSpPr>
            <a:cxnSpLocks/>
            <a:stCxn id="16" idx="4"/>
            <a:endCxn id="18" idx="0"/>
          </p:cNvCxnSpPr>
          <p:nvPr/>
        </p:nvCxnSpPr>
        <p:spPr>
          <a:xfrm>
            <a:off x="1980202" y="1659730"/>
            <a:ext cx="1286052" cy="140410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28071810-7F24-4E76-8D4B-C6959E6A12DE}"/>
              </a:ext>
            </a:extLst>
          </p:cNvPr>
          <p:cNvCxnSpPr>
            <a:cxnSpLocks/>
            <a:stCxn id="13" idx="4"/>
            <a:endCxn id="19" idx="0"/>
          </p:cNvCxnSpPr>
          <p:nvPr/>
        </p:nvCxnSpPr>
        <p:spPr>
          <a:xfrm>
            <a:off x="1980202" y="2515408"/>
            <a:ext cx="1286052" cy="13271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2EE36232-69C3-48DB-ADA1-FB72AF1950E6}"/>
              </a:ext>
            </a:extLst>
          </p:cNvPr>
          <p:cNvCxnSpPr>
            <a:cxnSpLocks/>
            <a:stCxn id="14" idx="4"/>
            <a:endCxn id="19" idx="0"/>
          </p:cNvCxnSpPr>
          <p:nvPr/>
        </p:nvCxnSpPr>
        <p:spPr>
          <a:xfrm>
            <a:off x="1980202" y="2087569"/>
            <a:ext cx="1286052" cy="56054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BAA99F90-A6E7-4706-9845-85F309E892E1}"/>
              </a:ext>
            </a:extLst>
          </p:cNvPr>
          <p:cNvCxnSpPr>
            <a:cxnSpLocks/>
            <a:stCxn id="16" idx="4"/>
            <a:endCxn id="19" idx="0"/>
          </p:cNvCxnSpPr>
          <p:nvPr/>
        </p:nvCxnSpPr>
        <p:spPr>
          <a:xfrm>
            <a:off x="1980202" y="1659730"/>
            <a:ext cx="1286052" cy="98838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6BFD12D7-80B1-4F89-8AF7-C348D0BFCB28}"/>
              </a:ext>
            </a:extLst>
          </p:cNvPr>
          <p:cNvCxnSpPr>
            <a:cxnSpLocks/>
            <a:stCxn id="17" idx="4"/>
            <a:endCxn id="20" idx="1"/>
          </p:cNvCxnSpPr>
          <p:nvPr/>
        </p:nvCxnSpPr>
        <p:spPr>
          <a:xfrm>
            <a:off x="3633057" y="3479543"/>
            <a:ext cx="739326" cy="69514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48" name="Google Shape;219;p33">
            <a:extLst>
              <a:ext uri="{FF2B5EF4-FFF2-40B4-BE49-F238E27FC236}">
                <a16:creationId xmlns:a16="http://schemas.microsoft.com/office/drawing/2014/main" id="{7B55A09A-2F9E-4E39-B327-5D48837D5A70}"/>
              </a:ext>
            </a:extLst>
          </p:cNvPr>
          <p:cNvSpPr/>
          <p:nvPr/>
        </p:nvSpPr>
        <p:spPr>
          <a:xfrm rot="16200000">
            <a:off x="1613974" y="4855411"/>
            <a:ext cx="365652" cy="366803"/>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49" name="Google Shape;219;p33">
            <a:extLst>
              <a:ext uri="{FF2B5EF4-FFF2-40B4-BE49-F238E27FC236}">
                <a16:creationId xmlns:a16="http://schemas.microsoft.com/office/drawing/2014/main" id="{50BD2155-CCAA-4B8F-A8B6-CB3381CBF295}"/>
              </a:ext>
            </a:extLst>
          </p:cNvPr>
          <p:cNvSpPr/>
          <p:nvPr/>
        </p:nvSpPr>
        <p:spPr>
          <a:xfrm rot="16200000">
            <a:off x="4319241" y="2146350"/>
            <a:ext cx="365652" cy="366803"/>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cxnSp>
        <p:nvCxnSpPr>
          <p:cNvPr id="50" name="Straight Connector 49">
            <a:extLst>
              <a:ext uri="{FF2B5EF4-FFF2-40B4-BE49-F238E27FC236}">
                <a16:creationId xmlns:a16="http://schemas.microsoft.com/office/drawing/2014/main" id="{35FF1BF5-A168-47B5-8944-12E677BC76BF}"/>
              </a:ext>
            </a:extLst>
          </p:cNvPr>
          <p:cNvCxnSpPr>
            <a:cxnSpLocks/>
            <a:stCxn id="48" idx="4"/>
            <a:endCxn id="11" idx="0"/>
          </p:cNvCxnSpPr>
          <p:nvPr/>
        </p:nvCxnSpPr>
        <p:spPr>
          <a:xfrm rot="16200000">
            <a:off x="1793692" y="4384500"/>
            <a:ext cx="840823" cy="46780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B62C93F6-A133-4271-A71A-B661393ED0A4}"/>
              </a:ext>
            </a:extLst>
          </p:cNvPr>
          <p:cNvCxnSpPr>
            <a:cxnSpLocks/>
            <a:stCxn id="48" idx="4"/>
            <a:endCxn id="12" idx="0"/>
          </p:cNvCxnSpPr>
          <p:nvPr/>
        </p:nvCxnSpPr>
        <p:spPr>
          <a:xfrm rot="16200000">
            <a:off x="1579772" y="4170580"/>
            <a:ext cx="1268662" cy="46780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3A0D3CFC-7386-4FD5-B818-C12A4D9B83D9}"/>
              </a:ext>
            </a:extLst>
          </p:cNvPr>
          <p:cNvCxnSpPr>
            <a:cxnSpLocks/>
            <a:stCxn id="17" idx="4"/>
            <a:endCxn id="21" idx="0"/>
          </p:cNvCxnSpPr>
          <p:nvPr/>
        </p:nvCxnSpPr>
        <p:spPr>
          <a:xfrm>
            <a:off x="3633057" y="3479543"/>
            <a:ext cx="685609" cy="13695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F91CA3E2-4FEB-4D1C-9437-AB298DAC9968}"/>
              </a:ext>
            </a:extLst>
          </p:cNvPr>
          <p:cNvCxnSpPr>
            <a:cxnSpLocks/>
            <a:stCxn id="17" idx="4"/>
            <a:endCxn id="22" idx="0"/>
          </p:cNvCxnSpPr>
          <p:nvPr/>
        </p:nvCxnSpPr>
        <p:spPr>
          <a:xfrm flipV="1">
            <a:off x="3633057" y="3187582"/>
            <a:ext cx="685609" cy="29196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B241DBE0-9EBD-4075-BEE1-B5DE74CDC438}"/>
              </a:ext>
            </a:extLst>
          </p:cNvPr>
          <p:cNvCxnSpPr>
            <a:cxnSpLocks/>
            <a:stCxn id="17" idx="4"/>
            <a:endCxn id="23" idx="0"/>
          </p:cNvCxnSpPr>
          <p:nvPr/>
        </p:nvCxnSpPr>
        <p:spPr>
          <a:xfrm flipV="1">
            <a:off x="3633057" y="2758666"/>
            <a:ext cx="685609" cy="72087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DDA7C73D-943D-48CD-8830-5A8F81DC4E5A}"/>
              </a:ext>
            </a:extLst>
          </p:cNvPr>
          <p:cNvCxnSpPr>
            <a:cxnSpLocks/>
            <a:stCxn id="17" idx="4"/>
            <a:endCxn id="49" idx="0"/>
          </p:cNvCxnSpPr>
          <p:nvPr/>
        </p:nvCxnSpPr>
        <p:spPr>
          <a:xfrm flipV="1">
            <a:off x="3633057" y="2329752"/>
            <a:ext cx="685609" cy="114979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0F9AC526-7BE3-4977-96F2-99CFEC33DADC}"/>
              </a:ext>
            </a:extLst>
          </p:cNvPr>
          <p:cNvCxnSpPr>
            <a:cxnSpLocks/>
            <a:stCxn id="18" idx="4"/>
            <a:endCxn id="20" idx="0"/>
          </p:cNvCxnSpPr>
          <p:nvPr/>
        </p:nvCxnSpPr>
        <p:spPr>
          <a:xfrm>
            <a:off x="3633057" y="3063830"/>
            <a:ext cx="685609" cy="98158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D1A5D296-7B54-4539-8C21-2C8A528E210A}"/>
              </a:ext>
            </a:extLst>
          </p:cNvPr>
          <p:cNvCxnSpPr>
            <a:cxnSpLocks/>
            <a:stCxn id="18" idx="4"/>
            <a:endCxn id="21" idx="0"/>
          </p:cNvCxnSpPr>
          <p:nvPr/>
        </p:nvCxnSpPr>
        <p:spPr>
          <a:xfrm>
            <a:off x="3633057" y="3063830"/>
            <a:ext cx="685609" cy="55266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EEDB78EC-C218-49BE-9228-B7AC734F261E}"/>
              </a:ext>
            </a:extLst>
          </p:cNvPr>
          <p:cNvCxnSpPr>
            <a:cxnSpLocks/>
            <a:stCxn id="18" idx="4"/>
            <a:endCxn id="22" idx="0"/>
          </p:cNvCxnSpPr>
          <p:nvPr/>
        </p:nvCxnSpPr>
        <p:spPr>
          <a:xfrm>
            <a:off x="3633057" y="3063830"/>
            <a:ext cx="685609" cy="12375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F4FB215D-B67C-47F9-895E-D87203301DA6}"/>
              </a:ext>
            </a:extLst>
          </p:cNvPr>
          <p:cNvCxnSpPr>
            <a:cxnSpLocks/>
            <a:stCxn id="18" idx="4"/>
            <a:endCxn id="23" idx="0"/>
          </p:cNvCxnSpPr>
          <p:nvPr/>
        </p:nvCxnSpPr>
        <p:spPr>
          <a:xfrm flipV="1">
            <a:off x="3633057" y="2758666"/>
            <a:ext cx="685609" cy="30516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16481F7A-CEBB-4452-B4FA-472836A83DC1}"/>
              </a:ext>
            </a:extLst>
          </p:cNvPr>
          <p:cNvCxnSpPr>
            <a:cxnSpLocks/>
            <a:stCxn id="18" idx="4"/>
            <a:endCxn id="49" idx="0"/>
          </p:cNvCxnSpPr>
          <p:nvPr/>
        </p:nvCxnSpPr>
        <p:spPr>
          <a:xfrm flipV="1">
            <a:off x="3633057" y="2329752"/>
            <a:ext cx="685609" cy="73407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F033B03A-CFD1-481D-B4BF-AACE899B1513}"/>
              </a:ext>
            </a:extLst>
          </p:cNvPr>
          <p:cNvCxnSpPr>
            <a:cxnSpLocks/>
            <a:stCxn id="19" idx="4"/>
            <a:endCxn id="20" idx="0"/>
          </p:cNvCxnSpPr>
          <p:nvPr/>
        </p:nvCxnSpPr>
        <p:spPr>
          <a:xfrm>
            <a:off x="3633057" y="2648118"/>
            <a:ext cx="685609" cy="139729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C3ED5C81-6035-41DF-9A66-C086C1143892}"/>
              </a:ext>
            </a:extLst>
          </p:cNvPr>
          <p:cNvCxnSpPr>
            <a:cxnSpLocks/>
            <a:stCxn id="19" idx="4"/>
            <a:endCxn id="21" idx="0"/>
          </p:cNvCxnSpPr>
          <p:nvPr/>
        </p:nvCxnSpPr>
        <p:spPr>
          <a:xfrm>
            <a:off x="3633057" y="2648118"/>
            <a:ext cx="685609" cy="96838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9D38D9E4-D71F-4FE3-9C6D-FF81BBD6CC15}"/>
              </a:ext>
            </a:extLst>
          </p:cNvPr>
          <p:cNvCxnSpPr>
            <a:cxnSpLocks/>
            <a:stCxn id="19" idx="4"/>
            <a:endCxn id="22" idx="0"/>
          </p:cNvCxnSpPr>
          <p:nvPr/>
        </p:nvCxnSpPr>
        <p:spPr>
          <a:xfrm>
            <a:off x="3633057" y="2648118"/>
            <a:ext cx="685609" cy="53946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57582EEB-C46D-4BE4-B78C-5E801DE44E0C}"/>
              </a:ext>
            </a:extLst>
          </p:cNvPr>
          <p:cNvCxnSpPr>
            <a:cxnSpLocks/>
            <a:stCxn id="19" idx="4"/>
            <a:endCxn id="23" idx="0"/>
          </p:cNvCxnSpPr>
          <p:nvPr/>
        </p:nvCxnSpPr>
        <p:spPr>
          <a:xfrm>
            <a:off x="3633057" y="2648118"/>
            <a:ext cx="685609" cy="11054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6683A750-61A4-4E25-8A5F-135BC82056ED}"/>
              </a:ext>
            </a:extLst>
          </p:cNvPr>
          <p:cNvCxnSpPr>
            <a:cxnSpLocks/>
            <a:stCxn id="19" idx="4"/>
            <a:endCxn id="49" idx="0"/>
          </p:cNvCxnSpPr>
          <p:nvPr/>
        </p:nvCxnSpPr>
        <p:spPr>
          <a:xfrm flipV="1">
            <a:off x="3633057" y="2329752"/>
            <a:ext cx="685609" cy="31836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06" name="Rectangle 105">
            <a:extLst>
              <a:ext uri="{FF2B5EF4-FFF2-40B4-BE49-F238E27FC236}">
                <a16:creationId xmlns:a16="http://schemas.microsoft.com/office/drawing/2014/main" id="{46E715F5-4A99-41A8-97BC-8BF3D55F5C0E}"/>
              </a:ext>
            </a:extLst>
          </p:cNvPr>
          <p:cNvSpPr/>
          <p:nvPr/>
        </p:nvSpPr>
        <p:spPr>
          <a:xfrm>
            <a:off x="1209675" y="5286581"/>
            <a:ext cx="1174249" cy="482612"/>
          </a:xfrm>
          <a:prstGeom prst="rect">
            <a:avLst/>
          </a:prstGeom>
          <a:solidFill>
            <a:srgbClr val="E7FFBE"/>
          </a:solidFill>
          <a:ln w="952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ysClr val="windowText" lastClr="000000"/>
                </a:solidFill>
                <a:effectLst/>
                <a:uLnTx/>
                <a:uFillTx/>
                <a:latin typeface="Trebuchet MS"/>
                <a:ea typeface="+mn-ea"/>
                <a:cs typeface="+mn-cs"/>
              </a:rPr>
              <a:t>입력</a:t>
            </a:r>
          </a:p>
        </p:txBody>
      </p:sp>
      <p:sp>
        <p:nvSpPr>
          <p:cNvPr id="108" name="Rectangle 107">
            <a:extLst>
              <a:ext uri="{FF2B5EF4-FFF2-40B4-BE49-F238E27FC236}">
                <a16:creationId xmlns:a16="http://schemas.microsoft.com/office/drawing/2014/main" id="{7B0D09E5-A57F-41EF-8916-3EC014E66AED}"/>
              </a:ext>
            </a:extLst>
          </p:cNvPr>
          <p:cNvSpPr/>
          <p:nvPr/>
        </p:nvSpPr>
        <p:spPr>
          <a:xfrm>
            <a:off x="3914942" y="4336151"/>
            <a:ext cx="1174249" cy="482612"/>
          </a:xfrm>
          <a:prstGeom prst="rect">
            <a:avLst/>
          </a:prstGeom>
          <a:solidFill>
            <a:srgbClr val="E7FFBE"/>
          </a:solidFill>
          <a:ln w="952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ysClr val="windowText" lastClr="000000"/>
                </a:solidFill>
                <a:effectLst/>
                <a:uLnTx/>
                <a:uFillTx/>
                <a:latin typeface="Trebuchet MS"/>
                <a:ea typeface="+mn-ea"/>
                <a:cs typeface="+mn-cs"/>
              </a:rPr>
              <a:t>출력</a:t>
            </a:r>
          </a:p>
        </p:txBody>
      </p:sp>
      <p:sp>
        <p:nvSpPr>
          <p:cNvPr id="110" name="Rectangle 109">
            <a:extLst>
              <a:ext uri="{FF2B5EF4-FFF2-40B4-BE49-F238E27FC236}">
                <a16:creationId xmlns:a16="http://schemas.microsoft.com/office/drawing/2014/main" id="{C996805C-1404-45B1-BB2D-C04C68AEA928}"/>
              </a:ext>
            </a:extLst>
          </p:cNvPr>
          <p:cNvSpPr/>
          <p:nvPr/>
        </p:nvSpPr>
        <p:spPr>
          <a:xfrm>
            <a:off x="2199447" y="4643901"/>
            <a:ext cx="1563923" cy="482612"/>
          </a:xfrm>
          <a:prstGeom prst="rect">
            <a:avLst/>
          </a:prstGeom>
          <a:solidFill>
            <a:schemeClr val="accent1">
              <a:lumMod val="20000"/>
              <a:lumOff val="80000"/>
            </a:schemeClr>
          </a:solidFill>
          <a:ln w="952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ysClr val="windowText" lastClr="000000"/>
                </a:solidFill>
                <a:effectLst/>
                <a:uLnTx/>
                <a:uFillTx/>
                <a:latin typeface="Trebuchet MS"/>
                <a:ea typeface="+mn-ea"/>
                <a:cs typeface="+mn-cs"/>
              </a:rPr>
              <a:t>임베딩</a:t>
            </a:r>
          </a:p>
        </p:txBody>
      </p:sp>
      <p:sp>
        <p:nvSpPr>
          <p:cNvPr id="236" name="Rectangle 235">
            <a:extLst>
              <a:ext uri="{FF2B5EF4-FFF2-40B4-BE49-F238E27FC236}">
                <a16:creationId xmlns:a16="http://schemas.microsoft.com/office/drawing/2014/main" id="{F4588E9A-5C73-4BB6-BADA-0667DEE66591}"/>
              </a:ext>
            </a:extLst>
          </p:cNvPr>
          <p:cNvSpPr/>
          <p:nvPr/>
        </p:nvSpPr>
        <p:spPr>
          <a:xfrm>
            <a:off x="3064314" y="3796655"/>
            <a:ext cx="752942" cy="482612"/>
          </a:xfrm>
          <a:prstGeom prst="rect">
            <a:avLst/>
          </a:prstGeom>
          <a:solidFill>
            <a:schemeClr val="accent4">
              <a:lumMod val="20000"/>
              <a:lumOff val="80000"/>
            </a:schemeClr>
          </a:solidFill>
          <a:ln w="952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ysClr val="windowText" lastClr="000000"/>
                </a:solidFill>
                <a:effectLst/>
                <a:uLnTx/>
                <a:uFillTx/>
                <a:latin typeface="Trebuchet MS"/>
                <a:ea typeface="+mn-ea"/>
                <a:cs typeface="+mn-cs"/>
              </a:rPr>
              <a:t>RNN</a:t>
            </a:r>
          </a:p>
        </p:txBody>
      </p:sp>
      <p:sp>
        <p:nvSpPr>
          <p:cNvPr id="267" name="TextBox 266">
            <a:extLst>
              <a:ext uri="{FF2B5EF4-FFF2-40B4-BE49-F238E27FC236}">
                <a16:creationId xmlns:a16="http://schemas.microsoft.com/office/drawing/2014/main" id="{D232086F-6291-4D6E-AEB6-39EB6CC1F8D5}"/>
              </a:ext>
            </a:extLst>
          </p:cNvPr>
          <p:cNvSpPr txBox="1"/>
          <p:nvPr/>
        </p:nvSpPr>
        <p:spPr>
          <a:xfrm>
            <a:off x="5612370" y="1644244"/>
            <a:ext cx="1965602" cy="3693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2000">
                <a:solidFill>
                  <a:schemeClr val="bg1"/>
                </a:solidFill>
              </a:rPr>
              <a:t>“Cats say ___.”</a:t>
            </a:r>
          </a:p>
        </p:txBody>
      </p:sp>
      <p:sp>
        <p:nvSpPr>
          <p:cNvPr id="269" name="TextBox 268">
            <a:extLst>
              <a:ext uri="{FF2B5EF4-FFF2-40B4-BE49-F238E27FC236}">
                <a16:creationId xmlns:a16="http://schemas.microsoft.com/office/drawing/2014/main" id="{F73D0A2E-D5E4-4641-9EAC-2F57C1B093C9}"/>
              </a:ext>
            </a:extLst>
          </p:cNvPr>
          <p:cNvSpPr txBox="1"/>
          <p:nvPr/>
        </p:nvSpPr>
        <p:spPr>
          <a:xfrm>
            <a:off x="5578707" y="2146925"/>
            <a:ext cx="1999265" cy="3693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2000">
                <a:solidFill>
                  <a:schemeClr val="bg1"/>
                </a:solidFill>
              </a:rPr>
              <a:t>“Dogs say ___.”</a:t>
            </a:r>
          </a:p>
        </p:txBody>
      </p:sp>
      <p:sp>
        <p:nvSpPr>
          <p:cNvPr id="270" name="TextBox 269">
            <a:extLst>
              <a:ext uri="{FF2B5EF4-FFF2-40B4-BE49-F238E27FC236}">
                <a16:creationId xmlns:a16="http://schemas.microsoft.com/office/drawing/2014/main" id="{1509C758-3637-411E-ADAE-58DC9F86514E}"/>
              </a:ext>
            </a:extLst>
          </p:cNvPr>
          <p:cNvSpPr txBox="1"/>
          <p:nvPr/>
        </p:nvSpPr>
        <p:spPr>
          <a:xfrm>
            <a:off x="1257981" y="3194748"/>
            <a:ext cx="306494"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a:solidFill>
                  <a:schemeClr val="bg1"/>
                </a:solidFill>
              </a:rPr>
              <a:t>1</a:t>
            </a:r>
          </a:p>
        </p:txBody>
      </p:sp>
      <p:sp>
        <p:nvSpPr>
          <p:cNvPr id="272" name="TextBox 271">
            <a:extLst>
              <a:ext uri="{FF2B5EF4-FFF2-40B4-BE49-F238E27FC236}">
                <a16:creationId xmlns:a16="http://schemas.microsoft.com/office/drawing/2014/main" id="{514B5203-76A2-4BBC-80DC-C5A9947C04CF}"/>
              </a:ext>
            </a:extLst>
          </p:cNvPr>
          <p:cNvSpPr txBox="1"/>
          <p:nvPr/>
        </p:nvSpPr>
        <p:spPr>
          <a:xfrm>
            <a:off x="1257980" y="3615022"/>
            <a:ext cx="306495"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a:solidFill>
                  <a:schemeClr val="bg1"/>
                </a:solidFill>
              </a:rPr>
              <a:t>0</a:t>
            </a:r>
          </a:p>
        </p:txBody>
      </p:sp>
      <p:sp>
        <p:nvSpPr>
          <p:cNvPr id="274" name="TextBox 273">
            <a:extLst>
              <a:ext uri="{FF2B5EF4-FFF2-40B4-BE49-F238E27FC236}">
                <a16:creationId xmlns:a16="http://schemas.microsoft.com/office/drawing/2014/main" id="{822951B0-3B41-4D23-A9DD-D9636B517C92}"/>
              </a:ext>
            </a:extLst>
          </p:cNvPr>
          <p:cNvSpPr txBox="1"/>
          <p:nvPr/>
        </p:nvSpPr>
        <p:spPr>
          <a:xfrm>
            <a:off x="1257980" y="4035296"/>
            <a:ext cx="306495"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a:solidFill>
                  <a:schemeClr val="bg1"/>
                </a:solidFill>
              </a:rPr>
              <a:t>0</a:t>
            </a:r>
          </a:p>
        </p:txBody>
      </p:sp>
      <p:sp>
        <p:nvSpPr>
          <p:cNvPr id="276" name="TextBox 275">
            <a:extLst>
              <a:ext uri="{FF2B5EF4-FFF2-40B4-BE49-F238E27FC236}">
                <a16:creationId xmlns:a16="http://schemas.microsoft.com/office/drawing/2014/main" id="{E6F00E54-AF27-4AEB-9E74-A285211D0912}"/>
              </a:ext>
            </a:extLst>
          </p:cNvPr>
          <p:cNvSpPr txBox="1"/>
          <p:nvPr/>
        </p:nvSpPr>
        <p:spPr>
          <a:xfrm>
            <a:off x="1257980" y="4455570"/>
            <a:ext cx="306495"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a:solidFill>
                  <a:schemeClr val="bg1"/>
                </a:solidFill>
              </a:rPr>
              <a:t>0</a:t>
            </a:r>
          </a:p>
        </p:txBody>
      </p:sp>
      <p:sp>
        <p:nvSpPr>
          <p:cNvPr id="278" name="TextBox 277">
            <a:extLst>
              <a:ext uri="{FF2B5EF4-FFF2-40B4-BE49-F238E27FC236}">
                <a16:creationId xmlns:a16="http://schemas.microsoft.com/office/drawing/2014/main" id="{89E4A0A9-FCDA-4681-B62D-1D5325CDB863}"/>
              </a:ext>
            </a:extLst>
          </p:cNvPr>
          <p:cNvSpPr txBox="1"/>
          <p:nvPr/>
        </p:nvSpPr>
        <p:spPr>
          <a:xfrm>
            <a:off x="1257980" y="4875845"/>
            <a:ext cx="306495"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a:solidFill>
                  <a:schemeClr val="bg1"/>
                </a:solidFill>
              </a:rPr>
              <a:t>0</a:t>
            </a:r>
          </a:p>
        </p:txBody>
      </p:sp>
      <p:sp>
        <p:nvSpPr>
          <p:cNvPr id="2" name="TextBox 1">
            <a:extLst>
              <a:ext uri="{FF2B5EF4-FFF2-40B4-BE49-F238E27FC236}">
                <a16:creationId xmlns:a16="http://schemas.microsoft.com/office/drawing/2014/main" id="{4B4FD6DD-738B-440E-8D22-25311F60083E}"/>
              </a:ext>
            </a:extLst>
          </p:cNvPr>
          <p:cNvSpPr txBox="1"/>
          <p:nvPr/>
        </p:nvSpPr>
        <p:spPr>
          <a:xfrm>
            <a:off x="1243920" y="1508696"/>
            <a:ext cx="306495"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a:solidFill>
                  <a:schemeClr val="bg1"/>
                </a:solidFill>
              </a:rPr>
              <a:t>0</a:t>
            </a:r>
          </a:p>
        </p:txBody>
      </p:sp>
      <p:sp>
        <p:nvSpPr>
          <p:cNvPr id="4" name="TextBox 3">
            <a:extLst>
              <a:ext uri="{FF2B5EF4-FFF2-40B4-BE49-F238E27FC236}">
                <a16:creationId xmlns:a16="http://schemas.microsoft.com/office/drawing/2014/main" id="{E34EB331-DD56-4F07-9587-AB7C2F5EAEE0}"/>
              </a:ext>
            </a:extLst>
          </p:cNvPr>
          <p:cNvSpPr txBox="1"/>
          <p:nvPr/>
        </p:nvSpPr>
        <p:spPr>
          <a:xfrm>
            <a:off x="1243920" y="1939615"/>
            <a:ext cx="306495"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a:solidFill>
                  <a:schemeClr val="bg1"/>
                </a:solidFill>
              </a:rPr>
              <a:t>0</a:t>
            </a:r>
          </a:p>
        </p:txBody>
      </p:sp>
      <p:sp>
        <p:nvSpPr>
          <p:cNvPr id="6" name="TextBox 5">
            <a:extLst>
              <a:ext uri="{FF2B5EF4-FFF2-40B4-BE49-F238E27FC236}">
                <a16:creationId xmlns:a16="http://schemas.microsoft.com/office/drawing/2014/main" id="{DFB568A8-BB10-43E5-B142-F6C83A8F8C48}"/>
              </a:ext>
            </a:extLst>
          </p:cNvPr>
          <p:cNvSpPr txBox="1"/>
          <p:nvPr/>
        </p:nvSpPr>
        <p:spPr>
          <a:xfrm>
            <a:off x="1243920" y="2357834"/>
            <a:ext cx="306495"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a:solidFill>
                  <a:schemeClr val="bg1"/>
                </a:solidFill>
              </a:rPr>
              <a:t>0</a:t>
            </a:r>
          </a:p>
        </p:txBody>
      </p:sp>
      <p:sp>
        <p:nvSpPr>
          <p:cNvPr id="224" name="TextBox 223">
            <a:extLst>
              <a:ext uri="{FF2B5EF4-FFF2-40B4-BE49-F238E27FC236}">
                <a16:creationId xmlns:a16="http://schemas.microsoft.com/office/drawing/2014/main" id="{EE137526-4081-4668-A77B-8EE853BA0670}"/>
              </a:ext>
            </a:extLst>
          </p:cNvPr>
          <p:cNvSpPr txBox="1"/>
          <p:nvPr/>
        </p:nvSpPr>
        <p:spPr>
          <a:xfrm>
            <a:off x="4682156" y="2192932"/>
            <a:ext cx="444353"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a:solidFill>
                  <a:schemeClr val="bg1"/>
                </a:solidFill>
              </a:rPr>
              <a:t>0%</a:t>
            </a:r>
          </a:p>
        </p:txBody>
      </p:sp>
      <p:sp>
        <p:nvSpPr>
          <p:cNvPr id="225" name="TextBox 224">
            <a:extLst>
              <a:ext uri="{FF2B5EF4-FFF2-40B4-BE49-F238E27FC236}">
                <a16:creationId xmlns:a16="http://schemas.microsoft.com/office/drawing/2014/main" id="{F7CB6395-E230-423F-9EAE-614CD13279A6}"/>
              </a:ext>
            </a:extLst>
          </p:cNvPr>
          <p:cNvSpPr txBox="1"/>
          <p:nvPr/>
        </p:nvSpPr>
        <p:spPr>
          <a:xfrm>
            <a:off x="4682156" y="2613206"/>
            <a:ext cx="444353"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a:solidFill>
                  <a:schemeClr val="bg1"/>
                </a:solidFill>
              </a:rPr>
              <a:t>0%</a:t>
            </a:r>
          </a:p>
        </p:txBody>
      </p:sp>
      <p:sp>
        <p:nvSpPr>
          <p:cNvPr id="226" name="TextBox 225">
            <a:extLst>
              <a:ext uri="{FF2B5EF4-FFF2-40B4-BE49-F238E27FC236}">
                <a16:creationId xmlns:a16="http://schemas.microsoft.com/office/drawing/2014/main" id="{93C35679-1954-4B43-8C40-B11E28FCD4BB}"/>
              </a:ext>
            </a:extLst>
          </p:cNvPr>
          <p:cNvSpPr txBox="1"/>
          <p:nvPr/>
        </p:nvSpPr>
        <p:spPr>
          <a:xfrm>
            <a:off x="4682156" y="3033480"/>
            <a:ext cx="566181"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a:solidFill>
                  <a:schemeClr val="bg1"/>
                </a:solidFill>
              </a:rPr>
              <a:t>50%</a:t>
            </a:r>
          </a:p>
        </p:txBody>
      </p:sp>
      <p:sp>
        <p:nvSpPr>
          <p:cNvPr id="227" name="TextBox 226">
            <a:extLst>
              <a:ext uri="{FF2B5EF4-FFF2-40B4-BE49-F238E27FC236}">
                <a16:creationId xmlns:a16="http://schemas.microsoft.com/office/drawing/2014/main" id="{F49F4E81-F2B6-4008-80EC-4E16ADF8C2F8}"/>
              </a:ext>
            </a:extLst>
          </p:cNvPr>
          <p:cNvSpPr txBox="1"/>
          <p:nvPr/>
        </p:nvSpPr>
        <p:spPr>
          <a:xfrm>
            <a:off x="4682156" y="3437307"/>
            <a:ext cx="566181"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a:solidFill>
                  <a:schemeClr val="bg1"/>
                </a:solidFill>
              </a:rPr>
              <a:t>50%</a:t>
            </a:r>
          </a:p>
        </p:txBody>
      </p:sp>
      <p:sp>
        <p:nvSpPr>
          <p:cNvPr id="228" name="TextBox 227">
            <a:extLst>
              <a:ext uri="{FF2B5EF4-FFF2-40B4-BE49-F238E27FC236}">
                <a16:creationId xmlns:a16="http://schemas.microsoft.com/office/drawing/2014/main" id="{ADBEEB8A-B4A0-41A4-89C2-F1AB133CD467}"/>
              </a:ext>
            </a:extLst>
          </p:cNvPr>
          <p:cNvSpPr txBox="1"/>
          <p:nvPr/>
        </p:nvSpPr>
        <p:spPr>
          <a:xfrm>
            <a:off x="4682156" y="3874029"/>
            <a:ext cx="444353"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a:solidFill>
                  <a:schemeClr val="bg1"/>
                </a:solidFill>
              </a:rPr>
              <a:t>0%</a:t>
            </a:r>
          </a:p>
        </p:txBody>
      </p:sp>
    </p:spTree>
    <p:extLst>
      <p:ext uri="{BB962C8B-B14F-4D97-AF65-F5344CB8AC3E}">
        <p14:creationId xmlns:p14="http://schemas.microsoft.com/office/powerpoint/2010/main" val="1853775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croll: Vertical 2">
            <a:extLst>
              <a:ext uri="{FF2B5EF4-FFF2-40B4-BE49-F238E27FC236}">
                <a16:creationId xmlns:a16="http://schemas.microsoft.com/office/drawing/2014/main" id="{42E02F80-2BAC-46A7-ADF3-3FEC8DAC1254}"/>
              </a:ext>
            </a:extLst>
          </p:cNvPr>
          <p:cNvSpPr/>
          <p:nvPr/>
        </p:nvSpPr>
        <p:spPr>
          <a:xfrm>
            <a:off x="7449424" y="1657350"/>
            <a:ext cx="2666126" cy="3771900"/>
          </a:xfrm>
          <a:prstGeom prst="verticalScroll">
            <a:avLst>
              <a:gd name="adj" fmla="val 6500"/>
            </a:avLst>
          </a:prstGeom>
          <a:solidFill>
            <a:srgbClr val="EDE1A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t"/>
          <a:lstStyle/>
          <a:p>
            <a:pPr algn="ctr"/>
            <a:endParaRPr lang="en-US"/>
          </a:p>
          <a:p>
            <a:pPr algn="ctr"/>
            <a:r>
              <a:rPr lang="en-US" sz="2400">
                <a:solidFill>
                  <a:schemeClr val="bg1"/>
                </a:solidFill>
                <a:latin typeface="Algerian" panose="020B0604020202020204" pitchFamily="82" charset="0"/>
              </a:rPr>
              <a:t>사전</a:t>
            </a:r>
          </a:p>
          <a:p>
            <a:pPr algn="ctr"/>
            <a:endParaRPr lang="en-US" sz="2400">
              <a:solidFill>
                <a:schemeClr val="bg1"/>
              </a:solidFill>
              <a:latin typeface="Algerian" panose="020B0604020202020204" pitchFamily="82" charset="0"/>
            </a:endParaRPr>
          </a:p>
        </p:txBody>
      </p:sp>
      <p:sp>
        <p:nvSpPr>
          <p:cNvPr id="5" name="TextBox 4">
            <a:extLst>
              <a:ext uri="{FF2B5EF4-FFF2-40B4-BE49-F238E27FC236}">
                <a16:creationId xmlns:a16="http://schemas.microsoft.com/office/drawing/2014/main" id="{2B892057-55EF-4725-B2B1-584A436320EC}"/>
              </a:ext>
            </a:extLst>
          </p:cNvPr>
          <p:cNvSpPr txBox="1"/>
          <p:nvPr/>
        </p:nvSpPr>
        <p:spPr>
          <a:xfrm>
            <a:off x="8003097" y="3106305"/>
            <a:ext cx="1760028" cy="1908215"/>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numCol="1" rtlCol="0" anchor="ctr">
            <a:spAutoFit/>
          </a:bodyPr>
          <a:lstStyle/>
          <a:p>
            <a:pPr marL="457200" indent="-457200">
              <a:buClr>
                <a:schemeClr val="bg1"/>
              </a:buClr>
              <a:buFont typeface="+mj-lt"/>
              <a:buAutoNum type="arabicPeriod"/>
            </a:pPr>
            <a:r>
              <a:rPr lang="en-US" sz="2000">
                <a:solidFill>
                  <a:schemeClr val="bg1"/>
                </a:solidFill>
                <a:latin typeface="Algerian" panose="020B0604020202020204" pitchFamily="82" charset="0"/>
              </a:rPr>
              <a:t>Cats</a:t>
            </a:r>
          </a:p>
          <a:p>
            <a:pPr marL="457200" indent="-457200">
              <a:buClr>
                <a:schemeClr val="bg1"/>
              </a:buClr>
              <a:buFont typeface="+mj-lt"/>
              <a:buAutoNum type="arabicPeriod"/>
            </a:pPr>
            <a:r>
              <a:rPr lang="en-US" sz="2000">
                <a:solidFill>
                  <a:schemeClr val="bg1"/>
                </a:solidFill>
                <a:latin typeface="Algerian" panose="020B0604020202020204" pitchFamily="82" charset="0"/>
              </a:rPr>
              <a:t>Dogs</a:t>
            </a:r>
          </a:p>
          <a:p>
            <a:pPr marL="457200" indent="-457200">
              <a:buClr>
                <a:schemeClr val="bg1"/>
              </a:buClr>
              <a:buFont typeface="+mj-lt"/>
              <a:buAutoNum type="arabicPeriod"/>
            </a:pPr>
            <a:r>
              <a:rPr lang="en-US" sz="2000">
                <a:solidFill>
                  <a:schemeClr val="bg1"/>
                </a:solidFill>
                <a:latin typeface="Algerian" panose="020B0604020202020204" pitchFamily="82" charset="0"/>
              </a:rPr>
              <a:t>Meow</a:t>
            </a:r>
          </a:p>
          <a:p>
            <a:pPr marL="457200" indent="-457200">
              <a:buClr>
                <a:schemeClr val="bg1"/>
              </a:buClr>
              <a:buFont typeface="+mj-lt"/>
              <a:buAutoNum type="arabicPeriod"/>
            </a:pPr>
            <a:r>
              <a:rPr lang="en-US" sz="2000">
                <a:solidFill>
                  <a:schemeClr val="bg1"/>
                </a:solidFill>
                <a:latin typeface="Algerian" panose="020B0604020202020204" pitchFamily="82" charset="0"/>
              </a:rPr>
              <a:t>Say</a:t>
            </a:r>
          </a:p>
          <a:p>
            <a:pPr marL="457200" indent="-457200">
              <a:buClr>
                <a:schemeClr val="bg1"/>
              </a:buClr>
              <a:buFont typeface="+mj-lt"/>
              <a:buAutoNum type="arabicPeriod"/>
            </a:pPr>
            <a:r>
              <a:rPr lang="en-US" sz="2000">
                <a:solidFill>
                  <a:schemeClr val="bg1"/>
                </a:solidFill>
                <a:latin typeface="Algerian" panose="020B0604020202020204" pitchFamily="82" charset="0"/>
              </a:rPr>
              <a:t>Woof</a:t>
            </a:r>
          </a:p>
          <a:p>
            <a:pPr algn="ctr">
              <a:lnSpc>
                <a:spcPct val="90000"/>
              </a:lnSpc>
            </a:pPr>
            <a:endParaRPr lang="en-US" sz="2000">
              <a:solidFill>
                <a:schemeClr val="bg1"/>
              </a:solidFill>
            </a:endParaRPr>
          </a:p>
        </p:txBody>
      </p:sp>
      <p:sp>
        <p:nvSpPr>
          <p:cNvPr id="15" name="Title 1">
            <a:extLst>
              <a:ext uri="{FF2B5EF4-FFF2-40B4-BE49-F238E27FC236}">
                <a16:creationId xmlns:a16="http://schemas.microsoft.com/office/drawing/2014/main" id="{7A7A645B-2474-4C85-AD94-80EEEEC6C42E}"/>
              </a:ext>
            </a:extLst>
          </p:cNvPr>
          <p:cNvSpPr>
            <a:spLocks noGrp="1"/>
          </p:cNvSpPr>
          <p:nvPr>
            <p:ph type="title"/>
          </p:nvPr>
        </p:nvSpPr>
        <p:spPr>
          <a:xfrm>
            <a:off x="498348" y="403007"/>
            <a:ext cx="9976104" cy="590931"/>
          </a:xfrm>
        </p:spPr>
        <p:txBody>
          <a:bodyPr/>
          <a:lstStyle/>
          <a:p>
            <a:r>
              <a:rPr lang="en-US" sz="3200" b="1" dirty="0"/>
              <a:t>RNN(Recurrent Neural Network)</a:t>
            </a:r>
          </a:p>
        </p:txBody>
      </p:sp>
      <p:sp>
        <p:nvSpPr>
          <p:cNvPr id="7" name="Google Shape;219;p33">
            <a:extLst>
              <a:ext uri="{FF2B5EF4-FFF2-40B4-BE49-F238E27FC236}">
                <a16:creationId xmlns:a16="http://schemas.microsoft.com/office/drawing/2014/main" id="{00122A3D-7BC1-40BF-B533-C61466E2E325}"/>
              </a:ext>
            </a:extLst>
          </p:cNvPr>
          <p:cNvSpPr/>
          <p:nvPr/>
        </p:nvSpPr>
        <p:spPr>
          <a:xfrm rot="16200000">
            <a:off x="1613974" y="4431286"/>
            <a:ext cx="365652" cy="366803"/>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8" name="Google Shape;219;p33">
            <a:extLst>
              <a:ext uri="{FF2B5EF4-FFF2-40B4-BE49-F238E27FC236}">
                <a16:creationId xmlns:a16="http://schemas.microsoft.com/office/drawing/2014/main" id="{C2F46F04-0D01-4ABC-9E60-2B6A3488437A}"/>
              </a:ext>
            </a:extLst>
          </p:cNvPr>
          <p:cNvSpPr/>
          <p:nvPr/>
        </p:nvSpPr>
        <p:spPr>
          <a:xfrm rot="16200000">
            <a:off x="1613974" y="4007161"/>
            <a:ext cx="365652" cy="366803"/>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9" name="Google Shape;219;p33">
            <a:extLst>
              <a:ext uri="{FF2B5EF4-FFF2-40B4-BE49-F238E27FC236}">
                <a16:creationId xmlns:a16="http://schemas.microsoft.com/office/drawing/2014/main" id="{79DA4442-B689-4CAB-85E3-829218557A86}"/>
              </a:ext>
            </a:extLst>
          </p:cNvPr>
          <p:cNvSpPr/>
          <p:nvPr/>
        </p:nvSpPr>
        <p:spPr>
          <a:xfrm rot="16200000">
            <a:off x="1613974" y="3583036"/>
            <a:ext cx="365652" cy="366803"/>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0" name="Google Shape;219;p33">
            <a:extLst>
              <a:ext uri="{FF2B5EF4-FFF2-40B4-BE49-F238E27FC236}">
                <a16:creationId xmlns:a16="http://schemas.microsoft.com/office/drawing/2014/main" id="{86235C2D-9B9E-467D-899F-131D3EBE9103}"/>
              </a:ext>
            </a:extLst>
          </p:cNvPr>
          <p:cNvSpPr/>
          <p:nvPr/>
        </p:nvSpPr>
        <p:spPr>
          <a:xfrm rot="16200000">
            <a:off x="1613974" y="3158910"/>
            <a:ext cx="365652" cy="366803"/>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1" name="Google Shape;219;p33">
            <a:extLst>
              <a:ext uri="{FF2B5EF4-FFF2-40B4-BE49-F238E27FC236}">
                <a16:creationId xmlns:a16="http://schemas.microsoft.com/office/drawing/2014/main" id="{794674B3-1F11-464B-A704-50DF93657BF5}"/>
              </a:ext>
            </a:extLst>
          </p:cNvPr>
          <p:cNvSpPr/>
          <p:nvPr/>
        </p:nvSpPr>
        <p:spPr>
          <a:xfrm rot="16200000">
            <a:off x="2448581" y="4014588"/>
            <a:ext cx="365652" cy="366803"/>
          </a:xfrm>
          <a:prstGeom prst="ellipse">
            <a:avLst/>
          </a:prstGeom>
          <a:solidFill>
            <a:schemeClr val="accent1">
              <a:lumMod val="20000"/>
              <a:lumOff val="80000"/>
            </a:schemeClr>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2" name="Google Shape;219;p33">
            <a:extLst>
              <a:ext uri="{FF2B5EF4-FFF2-40B4-BE49-F238E27FC236}">
                <a16:creationId xmlns:a16="http://schemas.microsoft.com/office/drawing/2014/main" id="{A612F40A-A65A-4D1C-A9E3-07965173EAA2}"/>
              </a:ext>
            </a:extLst>
          </p:cNvPr>
          <p:cNvSpPr/>
          <p:nvPr/>
        </p:nvSpPr>
        <p:spPr>
          <a:xfrm rot="16200000">
            <a:off x="2448581" y="3586749"/>
            <a:ext cx="365652" cy="366803"/>
          </a:xfrm>
          <a:prstGeom prst="ellipse">
            <a:avLst/>
          </a:prstGeom>
          <a:solidFill>
            <a:schemeClr val="accent1">
              <a:lumMod val="20000"/>
              <a:lumOff val="80000"/>
            </a:schemeClr>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3" name="Google Shape;219;p33">
            <a:extLst>
              <a:ext uri="{FF2B5EF4-FFF2-40B4-BE49-F238E27FC236}">
                <a16:creationId xmlns:a16="http://schemas.microsoft.com/office/drawing/2014/main" id="{96E155B1-F6A2-44A0-AB3D-471AFB8C17CF}"/>
              </a:ext>
            </a:extLst>
          </p:cNvPr>
          <p:cNvSpPr/>
          <p:nvPr/>
        </p:nvSpPr>
        <p:spPr>
          <a:xfrm rot="16200000">
            <a:off x="1613974" y="2332006"/>
            <a:ext cx="365652" cy="366803"/>
          </a:xfrm>
          <a:prstGeom prst="ellipse">
            <a:avLst/>
          </a:prstGeom>
          <a:solidFill>
            <a:schemeClr val="accent4">
              <a:lumMod val="20000"/>
              <a:lumOff val="80000"/>
            </a:schemeClr>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4" name="Google Shape;219;p33">
            <a:extLst>
              <a:ext uri="{FF2B5EF4-FFF2-40B4-BE49-F238E27FC236}">
                <a16:creationId xmlns:a16="http://schemas.microsoft.com/office/drawing/2014/main" id="{0C9C476D-C080-462A-9F13-25E7118CA214}"/>
              </a:ext>
            </a:extLst>
          </p:cNvPr>
          <p:cNvSpPr/>
          <p:nvPr/>
        </p:nvSpPr>
        <p:spPr>
          <a:xfrm rot="16200000">
            <a:off x="1613974" y="1904167"/>
            <a:ext cx="365652" cy="366803"/>
          </a:xfrm>
          <a:prstGeom prst="ellipse">
            <a:avLst/>
          </a:prstGeom>
          <a:solidFill>
            <a:schemeClr val="accent4">
              <a:lumMod val="20000"/>
              <a:lumOff val="80000"/>
            </a:schemeClr>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6" name="Google Shape;219;p33">
            <a:extLst>
              <a:ext uri="{FF2B5EF4-FFF2-40B4-BE49-F238E27FC236}">
                <a16:creationId xmlns:a16="http://schemas.microsoft.com/office/drawing/2014/main" id="{84CFD0DC-AD26-4B33-8E26-BFA897F86B8F}"/>
              </a:ext>
            </a:extLst>
          </p:cNvPr>
          <p:cNvSpPr/>
          <p:nvPr/>
        </p:nvSpPr>
        <p:spPr>
          <a:xfrm rot="16200000">
            <a:off x="1613974" y="1476328"/>
            <a:ext cx="365652" cy="366803"/>
          </a:xfrm>
          <a:prstGeom prst="ellipse">
            <a:avLst/>
          </a:prstGeom>
          <a:solidFill>
            <a:schemeClr val="accent4">
              <a:lumMod val="20000"/>
              <a:lumOff val="80000"/>
            </a:schemeClr>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7" name="Google Shape;219;p33">
            <a:extLst>
              <a:ext uri="{FF2B5EF4-FFF2-40B4-BE49-F238E27FC236}">
                <a16:creationId xmlns:a16="http://schemas.microsoft.com/office/drawing/2014/main" id="{1FA6F24B-7B12-44F9-A590-816CED3375A6}"/>
              </a:ext>
            </a:extLst>
          </p:cNvPr>
          <p:cNvSpPr/>
          <p:nvPr/>
        </p:nvSpPr>
        <p:spPr>
          <a:xfrm rot="16200000">
            <a:off x="3266829" y="3296141"/>
            <a:ext cx="365652" cy="366803"/>
          </a:xfrm>
          <a:prstGeom prst="ellipse">
            <a:avLst/>
          </a:prstGeom>
          <a:solidFill>
            <a:schemeClr val="accent4">
              <a:lumMod val="20000"/>
              <a:lumOff val="80000"/>
            </a:schemeClr>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8" name="Google Shape;219;p33">
            <a:extLst>
              <a:ext uri="{FF2B5EF4-FFF2-40B4-BE49-F238E27FC236}">
                <a16:creationId xmlns:a16="http://schemas.microsoft.com/office/drawing/2014/main" id="{337EF646-5E95-4186-B92F-1E2B55675F14}"/>
              </a:ext>
            </a:extLst>
          </p:cNvPr>
          <p:cNvSpPr/>
          <p:nvPr/>
        </p:nvSpPr>
        <p:spPr>
          <a:xfrm rot="16200000">
            <a:off x="3266829" y="2880428"/>
            <a:ext cx="365652" cy="366803"/>
          </a:xfrm>
          <a:prstGeom prst="ellipse">
            <a:avLst/>
          </a:prstGeom>
          <a:solidFill>
            <a:schemeClr val="accent4">
              <a:lumMod val="20000"/>
              <a:lumOff val="80000"/>
            </a:schemeClr>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9" name="Google Shape;219;p33">
            <a:extLst>
              <a:ext uri="{FF2B5EF4-FFF2-40B4-BE49-F238E27FC236}">
                <a16:creationId xmlns:a16="http://schemas.microsoft.com/office/drawing/2014/main" id="{6891AB59-60E9-4ABE-963A-542081A1A65C}"/>
              </a:ext>
            </a:extLst>
          </p:cNvPr>
          <p:cNvSpPr/>
          <p:nvPr/>
        </p:nvSpPr>
        <p:spPr>
          <a:xfrm rot="16200000">
            <a:off x="3266829" y="2464716"/>
            <a:ext cx="365652" cy="366803"/>
          </a:xfrm>
          <a:prstGeom prst="ellipse">
            <a:avLst/>
          </a:prstGeom>
          <a:solidFill>
            <a:schemeClr val="accent4">
              <a:lumMod val="20000"/>
              <a:lumOff val="80000"/>
            </a:schemeClr>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0" name="Google Shape;219;p33">
            <a:extLst>
              <a:ext uri="{FF2B5EF4-FFF2-40B4-BE49-F238E27FC236}">
                <a16:creationId xmlns:a16="http://schemas.microsoft.com/office/drawing/2014/main" id="{EFC4DB7C-5480-4BED-805D-72390B93239B}"/>
              </a:ext>
            </a:extLst>
          </p:cNvPr>
          <p:cNvSpPr/>
          <p:nvPr/>
        </p:nvSpPr>
        <p:spPr>
          <a:xfrm rot="16200000">
            <a:off x="4319241" y="3862012"/>
            <a:ext cx="365652" cy="366803"/>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1" name="Google Shape;219;p33">
            <a:extLst>
              <a:ext uri="{FF2B5EF4-FFF2-40B4-BE49-F238E27FC236}">
                <a16:creationId xmlns:a16="http://schemas.microsoft.com/office/drawing/2014/main" id="{8911CDEF-7F99-4AE4-9C8C-475CEF7DB506}"/>
              </a:ext>
            </a:extLst>
          </p:cNvPr>
          <p:cNvSpPr/>
          <p:nvPr/>
        </p:nvSpPr>
        <p:spPr>
          <a:xfrm rot="16200000">
            <a:off x="4319241" y="3433096"/>
            <a:ext cx="365652" cy="366803"/>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2" name="Google Shape;219;p33">
            <a:extLst>
              <a:ext uri="{FF2B5EF4-FFF2-40B4-BE49-F238E27FC236}">
                <a16:creationId xmlns:a16="http://schemas.microsoft.com/office/drawing/2014/main" id="{654270AE-4C53-43EA-873B-DF7937F23A9B}"/>
              </a:ext>
            </a:extLst>
          </p:cNvPr>
          <p:cNvSpPr/>
          <p:nvPr/>
        </p:nvSpPr>
        <p:spPr>
          <a:xfrm rot="16200000">
            <a:off x="4319241" y="3004180"/>
            <a:ext cx="365652" cy="366803"/>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3" name="Google Shape;219;p33">
            <a:extLst>
              <a:ext uri="{FF2B5EF4-FFF2-40B4-BE49-F238E27FC236}">
                <a16:creationId xmlns:a16="http://schemas.microsoft.com/office/drawing/2014/main" id="{FB63ED82-2F0E-4929-AC52-BF26319393BF}"/>
              </a:ext>
            </a:extLst>
          </p:cNvPr>
          <p:cNvSpPr/>
          <p:nvPr/>
        </p:nvSpPr>
        <p:spPr>
          <a:xfrm rot="16200000">
            <a:off x="4319241" y="2575264"/>
            <a:ext cx="365652" cy="366803"/>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cxnSp>
        <p:nvCxnSpPr>
          <p:cNvPr id="24" name="Straight Connector 23">
            <a:extLst>
              <a:ext uri="{FF2B5EF4-FFF2-40B4-BE49-F238E27FC236}">
                <a16:creationId xmlns:a16="http://schemas.microsoft.com/office/drawing/2014/main" id="{9807005D-F8C0-4875-AEAB-BFA6F2B3F1FD}"/>
              </a:ext>
            </a:extLst>
          </p:cNvPr>
          <p:cNvCxnSpPr>
            <a:cxnSpLocks/>
            <a:stCxn id="7" idx="4"/>
            <a:endCxn id="11" idx="0"/>
          </p:cNvCxnSpPr>
          <p:nvPr/>
        </p:nvCxnSpPr>
        <p:spPr>
          <a:xfrm rot="16200000">
            <a:off x="2005754" y="4172437"/>
            <a:ext cx="416698" cy="46780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7AF5047F-DB4E-4212-8123-9CD90110F0F3}"/>
              </a:ext>
            </a:extLst>
          </p:cNvPr>
          <p:cNvCxnSpPr>
            <a:cxnSpLocks/>
            <a:stCxn id="7" idx="4"/>
            <a:endCxn id="12" idx="0"/>
          </p:cNvCxnSpPr>
          <p:nvPr/>
        </p:nvCxnSpPr>
        <p:spPr>
          <a:xfrm rot="16200000">
            <a:off x="1791835" y="3958518"/>
            <a:ext cx="844537" cy="46780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59F1C8BD-88D3-4B54-9437-BD440BEADB9B}"/>
              </a:ext>
            </a:extLst>
          </p:cNvPr>
          <p:cNvCxnSpPr>
            <a:cxnSpLocks/>
            <a:stCxn id="8" idx="4"/>
            <a:endCxn id="11" idx="0"/>
          </p:cNvCxnSpPr>
          <p:nvPr/>
        </p:nvCxnSpPr>
        <p:spPr>
          <a:xfrm rot="16200000" flipH="1">
            <a:off x="2210390" y="3960375"/>
            <a:ext cx="7427" cy="46780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9C231938-6ED8-4A14-8F87-5F6239AD6165}"/>
              </a:ext>
            </a:extLst>
          </p:cNvPr>
          <p:cNvCxnSpPr>
            <a:cxnSpLocks/>
            <a:stCxn id="8" idx="4"/>
            <a:endCxn id="12" idx="0"/>
          </p:cNvCxnSpPr>
          <p:nvPr/>
        </p:nvCxnSpPr>
        <p:spPr>
          <a:xfrm rot="16200000">
            <a:off x="2003897" y="3746455"/>
            <a:ext cx="420412" cy="46780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3224E003-9FD9-44CA-A862-0B009F533DA0}"/>
              </a:ext>
            </a:extLst>
          </p:cNvPr>
          <p:cNvCxnSpPr>
            <a:cxnSpLocks/>
            <a:stCxn id="9" idx="4"/>
            <a:endCxn id="11" idx="0"/>
          </p:cNvCxnSpPr>
          <p:nvPr/>
        </p:nvCxnSpPr>
        <p:spPr>
          <a:xfrm rot="16200000" flipH="1">
            <a:off x="1998327" y="3748312"/>
            <a:ext cx="431552" cy="46780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30ED6150-5721-4D49-AC46-575F772F344D}"/>
              </a:ext>
            </a:extLst>
          </p:cNvPr>
          <p:cNvCxnSpPr>
            <a:cxnSpLocks/>
            <a:stCxn id="9" idx="4"/>
            <a:endCxn id="12" idx="0"/>
          </p:cNvCxnSpPr>
          <p:nvPr/>
        </p:nvCxnSpPr>
        <p:spPr>
          <a:xfrm rot="16200000" flipH="1">
            <a:off x="2212247" y="3534393"/>
            <a:ext cx="3713" cy="46780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B8BB8161-36B0-48FA-A7A8-AC515EB58871}"/>
              </a:ext>
            </a:extLst>
          </p:cNvPr>
          <p:cNvCxnSpPr>
            <a:cxnSpLocks/>
            <a:stCxn id="10" idx="4"/>
            <a:endCxn id="12" idx="0"/>
          </p:cNvCxnSpPr>
          <p:nvPr/>
        </p:nvCxnSpPr>
        <p:spPr>
          <a:xfrm rot="16200000" flipH="1">
            <a:off x="2000184" y="3322330"/>
            <a:ext cx="427839" cy="46780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1E2471E5-31FD-4584-AE68-E15AFF1F72EF}"/>
              </a:ext>
            </a:extLst>
          </p:cNvPr>
          <p:cNvCxnSpPr>
            <a:cxnSpLocks/>
            <a:stCxn id="10" idx="4"/>
            <a:endCxn id="11" idx="0"/>
          </p:cNvCxnSpPr>
          <p:nvPr/>
        </p:nvCxnSpPr>
        <p:spPr>
          <a:xfrm rot="16200000" flipH="1">
            <a:off x="1786264" y="3536249"/>
            <a:ext cx="855678" cy="46780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8DCDC6D1-C0C4-453B-A854-A03FC7E56432}"/>
              </a:ext>
            </a:extLst>
          </p:cNvPr>
          <p:cNvCxnSpPr>
            <a:cxnSpLocks/>
            <a:stCxn id="11" idx="4"/>
            <a:endCxn id="17" idx="0"/>
          </p:cNvCxnSpPr>
          <p:nvPr/>
        </p:nvCxnSpPr>
        <p:spPr>
          <a:xfrm flipV="1">
            <a:off x="2814809" y="3479543"/>
            <a:ext cx="451445" cy="71844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80EC1528-5A10-46CF-ACD7-C967C5C888B3}"/>
              </a:ext>
            </a:extLst>
          </p:cNvPr>
          <p:cNvCxnSpPr>
            <a:cxnSpLocks/>
            <a:stCxn id="11" idx="4"/>
            <a:endCxn id="18" idx="0"/>
          </p:cNvCxnSpPr>
          <p:nvPr/>
        </p:nvCxnSpPr>
        <p:spPr>
          <a:xfrm flipV="1">
            <a:off x="2814809" y="3063830"/>
            <a:ext cx="451445" cy="113416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91FF030-10D9-46BC-8356-2051EB965D35}"/>
              </a:ext>
            </a:extLst>
          </p:cNvPr>
          <p:cNvCxnSpPr>
            <a:cxnSpLocks/>
            <a:stCxn id="11" idx="4"/>
            <a:endCxn id="19" idx="0"/>
          </p:cNvCxnSpPr>
          <p:nvPr/>
        </p:nvCxnSpPr>
        <p:spPr>
          <a:xfrm flipV="1">
            <a:off x="2814809" y="2648118"/>
            <a:ext cx="451445" cy="154987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B9FAAC5A-D859-49CC-907D-C44F78CF3B78}"/>
              </a:ext>
            </a:extLst>
          </p:cNvPr>
          <p:cNvCxnSpPr>
            <a:cxnSpLocks/>
            <a:stCxn id="12" idx="4"/>
            <a:endCxn id="17" idx="0"/>
          </p:cNvCxnSpPr>
          <p:nvPr/>
        </p:nvCxnSpPr>
        <p:spPr>
          <a:xfrm flipV="1">
            <a:off x="2814809" y="3479543"/>
            <a:ext cx="451445" cy="29060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FD434BC3-33C8-409A-B1E7-80FAAD48D706}"/>
              </a:ext>
            </a:extLst>
          </p:cNvPr>
          <p:cNvCxnSpPr>
            <a:cxnSpLocks/>
            <a:stCxn id="12" idx="3"/>
            <a:endCxn id="18" idx="0"/>
          </p:cNvCxnSpPr>
          <p:nvPr/>
        </p:nvCxnSpPr>
        <p:spPr>
          <a:xfrm flipV="1">
            <a:off x="2761092" y="3063830"/>
            <a:ext cx="505162" cy="83559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19F48C1D-7632-418A-9B1F-CF9F8F044E00}"/>
              </a:ext>
            </a:extLst>
          </p:cNvPr>
          <p:cNvCxnSpPr>
            <a:cxnSpLocks/>
            <a:stCxn id="12" idx="4"/>
            <a:endCxn id="19" idx="0"/>
          </p:cNvCxnSpPr>
          <p:nvPr/>
        </p:nvCxnSpPr>
        <p:spPr>
          <a:xfrm flipV="1">
            <a:off x="2814809" y="2648118"/>
            <a:ext cx="451445" cy="112203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FDF70517-AD79-47D0-B28A-C88EEB209C17}"/>
              </a:ext>
            </a:extLst>
          </p:cNvPr>
          <p:cNvCxnSpPr>
            <a:cxnSpLocks/>
            <a:stCxn id="13" idx="4"/>
            <a:endCxn id="17" idx="0"/>
          </p:cNvCxnSpPr>
          <p:nvPr/>
        </p:nvCxnSpPr>
        <p:spPr>
          <a:xfrm>
            <a:off x="1980202" y="2515408"/>
            <a:ext cx="1286052" cy="96413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A554EE9B-F815-4101-A602-6A7DE86BA938}"/>
              </a:ext>
            </a:extLst>
          </p:cNvPr>
          <p:cNvCxnSpPr>
            <a:cxnSpLocks/>
            <a:stCxn id="14" idx="4"/>
            <a:endCxn id="17" idx="0"/>
          </p:cNvCxnSpPr>
          <p:nvPr/>
        </p:nvCxnSpPr>
        <p:spPr>
          <a:xfrm>
            <a:off x="1980202" y="2087569"/>
            <a:ext cx="1286052" cy="139197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A1662FFC-7236-4A78-9FD3-66D1D5D65409}"/>
              </a:ext>
            </a:extLst>
          </p:cNvPr>
          <p:cNvCxnSpPr>
            <a:cxnSpLocks/>
            <a:stCxn id="16" idx="4"/>
            <a:endCxn id="17" idx="0"/>
          </p:cNvCxnSpPr>
          <p:nvPr/>
        </p:nvCxnSpPr>
        <p:spPr>
          <a:xfrm>
            <a:off x="1980202" y="1659730"/>
            <a:ext cx="1286052" cy="181981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263C0544-115A-4FE4-8CDF-03F0BB746D68}"/>
              </a:ext>
            </a:extLst>
          </p:cNvPr>
          <p:cNvCxnSpPr>
            <a:cxnSpLocks/>
            <a:stCxn id="13" idx="4"/>
            <a:endCxn id="18" idx="0"/>
          </p:cNvCxnSpPr>
          <p:nvPr/>
        </p:nvCxnSpPr>
        <p:spPr>
          <a:xfrm>
            <a:off x="1980202" y="2515408"/>
            <a:ext cx="1286052" cy="54842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AD3A48E9-6A6F-4B4F-AA1F-0AF03E425D1F}"/>
              </a:ext>
            </a:extLst>
          </p:cNvPr>
          <p:cNvCxnSpPr>
            <a:cxnSpLocks/>
            <a:stCxn id="14" idx="4"/>
            <a:endCxn id="18" idx="0"/>
          </p:cNvCxnSpPr>
          <p:nvPr/>
        </p:nvCxnSpPr>
        <p:spPr>
          <a:xfrm>
            <a:off x="1980202" y="2087569"/>
            <a:ext cx="1286052" cy="97626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626E276D-6293-4260-83E2-09F9A06DDFBA}"/>
              </a:ext>
            </a:extLst>
          </p:cNvPr>
          <p:cNvCxnSpPr>
            <a:cxnSpLocks/>
            <a:stCxn id="16" idx="4"/>
            <a:endCxn id="18" idx="0"/>
          </p:cNvCxnSpPr>
          <p:nvPr/>
        </p:nvCxnSpPr>
        <p:spPr>
          <a:xfrm>
            <a:off x="1980202" y="1659730"/>
            <a:ext cx="1286052" cy="140410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28071810-7F24-4E76-8D4B-C6959E6A12DE}"/>
              </a:ext>
            </a:extLst>
          </p:cNvPr>
          <p:cNvCxnSpPr>
            <a:cxnSpLocks/>
            <a:stCxn id="13" idx="4"/>
            <a:endCxn id="19" idx="0"/>
          </p:cNvCxnSpPr>
          <p:nvPr/>
        </p:nvCxnSpPr>
        <p:spPr>
          <a:xfrm>
            <a:off x="1980202" y="2515408"/>
            <a:ext cx="1286052" cy="13271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2EE36232-69C3-48DB-ADA1-FB72AF1950E6}"/>
              </a:ext>
            </a:extLst>
          </p:cNvPr>
          <p:cNvCxnSpPr>
            <a:cxnSpLocks/>
            <a:stCxn id="14" idx="4"/>
            <a:endCxn id="19" idx="0"/>
          </p:cNvCxnSpPr>
          <p:nvPr/>
        </p:nvCxnSpPr>
        <p:spPr>
          <a:xfrm>
            <a:off x="1980202" y="2087569"/>
            <a:ext cx="1286052" cy="56054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BAA99F90-A6E7-4706-9845-85F309E892E1}"/>
              </a:ext>
            </a:extLst>
          </p:cNvPr>
          <p:cNvCxnSpPr>
            <a:cxnSpLocks/>
            <a:stCxn id="16" idx="4"/>
            <a:endCxn id="19" idx="0"/>
          </p:cNvCxnSpPr>
          <p:nvPr/>
        </p:nvCxnSpPr>
        <p:spPr>
          <a:xfrm>
            <a:off x="1980202" y="1659730"/>
            <a:ext cx="1286052" cy="98838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6BFD12D7-80B1-4F89-8AF7-C348D0BFCB28}"/>
              </a:ext>
            </a:extLst>
          </p:cNvPr>
          <p:cNvCxnSpPr>
            <a:cxnSpLocks/>
            <a:stCxn id="17" idx="4"/>
            <a:endCxn id="20" idx="1"/>
          </p:cNvCxnSpPr>
          <p:nvPr/>
        </p:nvCxnSpPr>
        <p:spPr>
          <a:xfrm>
            <a:off x="3633057" y="3479543"/>
            <a:ext cx="739326" cy="69514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48" name="Google Shape;219;p33">
            <a:extLst>
              <a:ext uri="{FF2B5EF4-FFF2-40B4-BE49-F238E27FC236}">
                <a16:creationId xmlns:a16="http://schemas.microsoft.com/office/drawing/2014/main" id="{7B55A09A-2F9E-4E39-B327-5D48837D5A70}"/>
              </a:ext>
            </a:extLst>
          </p:cNvPr>
          <p:cNvSpPr/>
          <p:nvPr/>
        </p:nvSpPr>
        <p:spPr>
          <a:xfrm rot="16200000">
            <a:off x="1613974" y="4855411"/>
            <a:ext cx="365652" cy="366803"/>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49" name="Google Shape;219;p33">
            <a:extLst>
              <a:ext uri="{FF2B5EF4-FFF2-40B4-BE49-F238E27FC236}">
                <a16:creationId xmlns:a16="http://schemas.microsoft.com/office/drawing/2014/main" id="{50BD2155-CCAA-4B8F-A8B6-CB3381CBF295}"/>
              </a:ext>
            </a:extLst>
          </p:cNvPr>
          <p:cNvSpPr/>
          <p:nvPr/>
        </p:nvSpPr>
        <p:spPr>
          <a:xfrm rot="16200000">
            <a:off x="4319241" y="2146350"/>
            <a:ext cx="365652" cy="366803"/>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cxnSp>
        <p:nvCxnSpPr>
          <p:cNvPr id="50" name="Straight Connector 49">
            <a:extLst>
              <a:ext uri="{FF2B5EF4-FFF2-40B4-BE49-F238E27FC236}">
                <a16:creationId xmlns:a16="http://schemas.microsoft.com/office/drawing/2014/main" id="{35FF1BF5-A168-47B5-8944-12E677BC76BF}"/>
              </a:ext>
            </a:extLst>
          </p:cNvPr>
          <p:cNvCxnSpPr>
            <a:cxnSpLocks/>
            <a:stCxn id="48" idx="4"/>
            <a:endCxn id="11" idx="0"/>
          </p:cNvCxnSpPr>
          <p:nvPr/>
        </p:nvCxnSpPr>
        <p:spPr>
          <a:xfrm rot="16200000">
            <a:off x="1793692" y="4384500"/>
            <a:ext cx="840823" cy="46780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B62C93F6-A133-4271-A71A-B661393ED0A4}"/>
              </a:ext>
            </a:extLst>
          </p:cNvPr>
          <p:cNvCxnSpPr>
            <a:cxnSpLocks/>
            <a:stCxn id="48" idx="4"/>
            <a:endCxn id="12" idx="0"/>
          </p:cNvCxnSpPr>
          <p:nvPr/>
        </p:nvCxnSpPr>
        <p:spPr>
          <a:xfrm rot="16200000">
            <a:off x="1579772" y="4170580"/>
            <a:ext cx="1268662" cy="46780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3A0D3CFC-7386-4FD5-B818-C12A4D9B83D9}"/>
              </a:ext>
            </a:extLst>
          </p:cNvPr>
          <p:cNvCxnSpPr>
            <a:cxnSpLocks/>
            <a:stCxn id="17" idx="4"/>
            <a:endCxn id="21" idx="0"/>
          </p:cNvCxnSpPr>
          <p:nvPr/>
        </p:nvCxnSpPr>
        <p:spPr>
          <a:xfrm>
            <a:off x="3633057" y="3479543"/>
            <a:ext cx="685609" cy="13695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F91CA3E2-4FEB-4D1C-9437-AB298DAC9968}"/>
              </a:ext>
            </a:extLst>
          </p:cNvPr>
          <p:cNvCxnSpPr>
            <a:cxnSpLocks/>
            <a:stCxn id="17" idx="4"/>
            <a:endCxn id="22" idx="0"/>
          </p:cNvCxnSpPr>
          <p:nvPr/>
        </p:nvCxnSpPr>
        <p:spPr>
          <a:xfrm flipV="1">
            <a:off x="3633057" y="3187582"/>
            <a:ext cx="685609" cy="29196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B241DBE0-9EBD-4075-BEE1-B5DE74CDC438}"/>
              </a:ext>
            </a:extLst>
          </p:cNvPr>
          <p:cNvCxnSpPr>
            <a:cxnSpLocks/>
            <a:stCxn id="17" idx="4"/>
            <a:endCxn id="23" idx="0"/>
          </p:cNvCxnSpPr>
          <p:nvPr/>
        </p:nvCxnSpPr>
        <p:spPr>
          <a:xfrm flipV="1">
            <a:off x="3633057" y="2758666"/>
            <a:ext cx="685609" cy="72087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DDA7C73D-943D-48CD-8830-5A8F81DC4E5A}"/>
              </a:ext>
            </a:extLst>
          </p:cNvPr>
          <p:cNvCxnSpPr>
            <a:cxnSpLocks/>
            <a:stCxn id="17" idx="4"/>
            <a:endCxn id="49" idx="0"/>
          </p:cNvCxnSpPr>
          <p:nvPr/>
        </p:nvCxnSpPr>
        <p:spPr>
          <a:xfrm flipV="1">
            <a:off x="3633057" y="2329752"/>
            <a:ext cx="685609" cy="114979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0F9AC526-7BE3-4977-96F2-99CFEC33DADC}"/>
              </a:ext>
            </a:extLst>
          </p:cNvPr>
          <p:cNvCxnSpPr>
            <a:cxnSpLocks/>
            <a:stCxn id="18" idx="4"/>
            <a:endCxn id="20" idx="0"/>
          </p:cNvCxnSpPr>
          <p:nvPr/>
        </p:nvCxnSpPr>
        <p:spPr>
          <a:xfrm>
            <a:off x="3633057" y="3063830"/>
            <a:ext cx="685609" cy="98158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D1A5D296-7B54-4539-8C21-2C8A528E210A}"/>
              </a:ext>
            </a:extLst>
          </p:cNvPr>
          <p:cNvCxnSpPr>
            <a:cxnSpLocks/>
            <a:stCxn id="18" idx="4"/>
            <a:endCxn id="21" idx="0"/>
          </p:cNvCxnSpPr>
          <p:nvPr/>
        </p:nvCxnSpPr>
        <p:spPr>
          <a:xfrm>
            <a:off x="3633057" y="3063830"/>
            <a:ext cx="685609" cy="55266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EEDB78EC-C218-49BE-9228-B7AC734F261E}"/>
              </a:ext>
            </a:extLst>
          </p:cNvPr>
          <p:cNvCxnSpPr>
            <a:cxnSpLocks/>
            <a:stCxn id="18" idx="4"/>
            <a:endCxn id="22" idx="0"/>
          </p:cNvCxnSpPr>
          <p:nvPr/>
        </p:nvCxnSpPr>
        <p:spPr>
          <a:xfrm>
            <a:off x="3633057" y="3063830"/>
            <a:ext cx="685609" cy="12375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F4FB215D-B67C-47F9-895E-D87203301DA6}"/>
              </a:ext>
            </a:extLst>
          </p:cNvPr>
          <p:cNvCxnSpPr>
            <a:cxnSpLocks/>
            <a:stCxn id="18" idx="4"/>
            <a:endCxn id="23" idx="0"/>
          </p:cNvCxnSpPr>
          <p:nvPr/>
        </p:nvCxnSpPr>
        <p:spPr>
          <a:xfrm flipV="1">
            <a:off x="3633057" y="2758666"/>
            <a:ext cx="685609" cy="30516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16481F7A-CEBB-4452-B4FA-472836A83DC1}"/>
              </a:ext>
            </a:extLst>
          </p:cNvPr>
          <p:cNvCxnSpPr>
            <a:cxnSpLocks/>
            <a:stCxn id="18" idx="4"/>
            <a:endCxn id="49" idx="0"/>
          </p:cNvCxnSpPr>
          <p:nvPr/>
        </p:nvCxnSpPr>
        <p:spPr>
          <a:xfrm flipV="1">
            <a:off x="3633057" y="2329752"/>
            <a:ext cx="685609" cy="73407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F033B03A-CFD1-481D-B4BF-AACE899B1513}"/>
              </a:ext>
            </a:extLst>
          </p:cNvPr>
          <p:cNvCxnSpPr>
            <a:cxnSpLocks/>
            <a:stCxn id="19" idx="4"/>
            <a:endCxn id="20" idx="0"/>
          </p:cNvCxnSpPr>
          <p:nvPr/>
        </p:nvCxnSpPr>
        <p:spPr>
          <a:xfrm>
            <a:off x="3633057" y="2648118"/>
            <a:ext cx="685609" cy="139729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C3ED5C81-6035-41DF-9A66-C086C1143892}"/>
              </a:ext>
            </a:extLst>
          </p:cNvPr>
          <p:cNvCxnSpPr>
            <a:cxnSpLocks/>
            <a:stCxn id="19" idx="4"/>
            <a:endCxn id="21" idx="0"/>
          </p:cNvCxnSpPr>
          <p:nvPr/>
        </p:nvCxnSpPr>
        <p:spPr>
          <a:xfrm>
            <a:off x="3633057" y="2648118"/>
            <a:ext cx="685609" cy="96838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9D38D9E4-D71F-4FE3-9C6D-FF81BBD6CC15}"/>
              </a:ext>
            </a:extLst>
          </p:cNvPr>
          <p:cNvCxnSpPr>
            <a:cxnSpLocks/>
            <a:stCxn id="19" idx="4"/>
            <a:endCxn id="22" idx="0"/>
          </p:cNvCxnSpPr>
          <p:nvPr/>
        </p:nvCxnSpPr>
        <p:spPr>
          <a:xfrm>
            <a:off x="3633057" y="2648118"/>
            <a:ext cx="685609" cy="53946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57582EEB-C46D-4BE4-B78C-5E801DE44E0C}"/>
              </a:ext>
            </a:extLst>
          </p:cNvPr>
          <p:cNvCxnSpPr>
            <a:cxnSpLocks/>
            <a:stCxn id="19" idx="4"/>
            <a:endCxn id="23" idx="0"/>
          </p:cNvCxnSpPr>
          <p:nvPr/>
        </p:nvCxnSpPr>
        <p:spPr>
          <a:xfrm>
            <a:off x="3633057" y="2648118"/>
            <a:ext cx="685609" cy="11054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6683A750-61A4-4E25-8A5F-135BC82056ED}"/>
              </a:ext>
            </a:extLst>
          </p:cNvPr>
          <p:cNvCxnSpPr>
            <a:cxnSpLocks/>
            <a:stCxn id="19" idx="4"/>
            <a:endCxn id="49" idx="0"/>
          </p:cNvCxnSpPr>
          <p:nvPr/>
        </p:nvCxnSpPr>
        <p:spPr>
          <a:xfrm flipV="1">
            <a:off x="3633057" y="2329752"/>
            <a:ext cx="685609" cy="31836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06" name="Rectangle 105">
            <a:extLst>
              <a:ext uri="{FF2B5EF4-FFF2-40B4-BE49-F238E27FC236}">
                <a16:creationId xmlns:a16="http://schemas.microsoft.com/office/drawing/2014/main" id="{46E715F5-4A99-41A8-97BC-8BF3D55F5C0E}"/>
              </a:ext>
            </a:extLst>
          </p:cNvPr>
          <p:cNvSpPr/>
          <p:nvPr/>
        </p:nvSpPr>
        <p:spPr>
          <a:xfrm>
            <a:off x="1209675" y="5286581"/>
            <a:ext cx="1174249" cy="482612"/>
          </a:xfrm>
          <a:prstGeom prst="rect">
            <a:avLst/>
          </a:prstGeom>
          <a:solidFill>
            <a:srgbClr val="E7FFBE"/>
          </a:solidFill>
          <a:ln w="952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ysClr val="windowText" lastClr="000000"/>
                </a:solidFill>
                <a:effectLst/>
                <a:uLnTx/>
                <a:uFillTx/>
                <a:latin typeface="Trebuchet MS"/>
                <a:ea typeface="+mn-ea"/>
                <a:cs typeface="+mn-cs"/>
              </a:rPr>
              <a:t>입력</a:t>
            </a:r>
          </a:p>
        </p:txBody>
      </p:sp>
      <p:sp>
        <p:nvSpPr>
          <p:cNvPr id="108" name="Rectangle 107">
            <a:extLst>
              <a:ext uri="{FF2B5EF4-FFF2-40B4-BE49-F238E27FC236}">
                <a16:creationId xmlns:a16="http://schemas.microsoft.com/office/drawing/2014/main" id="{7B0D09E5-A57F-41EF-8916-3EC014E66AED}"/>
              </a:ext>
            </a:extLst>
          </p:cNvPr>
          <p:cNvSpPr/>
          <p:nvPr/>
        </p:nvSpPr>
        <p:spPr>
          <a:xfrm>
            <a:off x="3914942" y="4336151"/>
            <a:ext cx="1174249" cy="482612"/>
          </a:xfrm>
          <a:prstGeom prst="rect">
            <a:avLst/>
          </a:prstGeom>
          <a:solidFill>
            <a:srgbClr val="E7FFBE"/>
          </a:solidFill>
          <a:ln w="952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ysClr val="windowText" lastClr="000000"/>
                </a:solidFill>
                <a:effectLst/>
                <a:uLnTx/>
                <a:uFillTx/>
                <a:latin typeface="Trebuchet MS"/>
                <a:ea typeface="+mn-ea"/>
                <a:cs typeface="+mn-cs"/>
              </a:rPr>
              <a:t>출력</a:t>
            </a:r>
          </a:p>
        </p:txBody>
      </p:sp>
      <p:sp>
        <p:nvSpPr>
          <p:cNvPr id="110" name="Rectangle 109">
            <a:extLst>
              <a:ext uri="{FF2B5EF4-FFF2-40B4-BE49-F238E27FC236}">
                <a16:creationId xmlns:a16="http://schemas.microsoft.com/office/drawing/2014/main" id="{C996805C-1404-45B1-BB2D-C04C68AEA928}"/>
              </a:ext>
            </a:extLst>
          </p:cNvPr>
          <p:cNvSpPr/>
          <p:nvPr/>
        </p:nvSpPr>
        <p:spPr>
          <a:xfrm>
            <a:off x="2199447" y="4643901"/>
            <a:ext cx="1563923" cy="482612"/>
          </a:xfrm>
          <a:prstGeom prst="rect">
            <a:avLst/>
          </a:prstGeom>
          <a:solidFill>
            <a:schemeClr val="accent1">
              <a:lumMod val="20000"/>
              <a:lumOff val="80000"/>
            </a:schemeClr>
          </a:solidFill>
          <a:ln w="952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ysClr val="windowText" lastClr="000000"/>
                </a:solidFill>
                <a:effectLst/>
                <a:uLnTx/>
                <a:uFillTx/>
                <a:latin typeface="Trebuchet MS"/>
                <a:ea typeface="+mn-ea"/>
                <a:cs typeface="+mn-cs"/>
              </a:rPr>
              <a:t>임베딩</a:t>
            </a:r>
          </a:p>
        </p:txBody>
      </p:sp>
      <p:sp>
        <p:nvSpPr>
          <p:cNvPr id="236" name="Rectangle 235">
            <a:extLst>
              <a:ext uri="{FF2B5EF4-FFF2-40B4-BE49-F238E27FC236}">
                <a16:creationId xmlns:a16="http://schemas.microsoft.com/office/drawing/2014/main" id="{F4588E9A-5C73-4BB6-BADA-0667DEE66591}"/>
              </a:ext>
            </a:extLst>
          </p:cNvPr>
          <p:cNvSpPr/>
          <p:nvPr/>
        </p:nvSpPr>
        <p:spPr>
          <a:xfrm>
            <a:off x="3064314" y="3796655"/>
            <a:ext cx="752942" cy="482612"/>
          </a:xfrm>
          <a:prstGeom prst="rect">
            <a:avLst/>
          </a:prstGeom>
          <a:solidFill>
            <a:schemeClr val="accent4">
              <a:lumMod val="20000"/>
              <a:lumOff val="80000"/>
            </a:schemeClr>
          </a:solidFill>
          <a:ln w="952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ysClr val="windowText" lastClr="000000"/>
                </a:solidFill>
                <a:effectLst/>
                <a:uLnTx/>
                <a:uFillTx/>
                <a:latin typeface="Trebuchet MS"/>
                <a:ea typeface="+mn-ea"/>
                <a:cs typeface="+mn-cs"/>
              </a:rPr>
              <a:t>RNN</a:t>
            </a:r>
          </a:p>
        </p:txBody>
      </p:sp>
      <p:sp>
        <p:nvSpPr>
          <p:cNvPr id="267" name="TextBox 266">
            <a:extLst>
              <a:ext uri="{FF2B5EF4-FFF2-40B4-BE49-F238E27FC236}">
                <a16:creationId xmlns:a16="http://schemas.microsoft.com/office/drawing/2014/main" id="{D232086F-6291-4D6E-AEB6-39EB6CC1F8D5}"/>
              </a:ext>
            </a:extLst>
          </p:cNvPr>
          <p:cNvSpPr txBox="1"/>
          <p:nvPr/>
        </p:nvSpPr>
        <p:spPr>
          <a:xfrm>
            <a:off x="5612370" y="1644244"/>
            <a:ext cx="1965602" cy="3693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2000">
                <a:solidFill>
                  <a:schemeClr val="bg1"/>
                </a:solidFill>
              </a:rPr>
              <a:t>“Cats say ___.”</a:t>
            </a:r>
          </a:p>
        </p:txBody>
      </p:sp>
      <p:sp>
        <p:nvSpPr>
          <p:cNvPr id="269" name="TextBox 268">
            <a:extLst>
              <a:ext uri="{FF2B5EF4-FFF2-40B4-BE49-F238E27FC236}">
                <a16:creationId xmlns:a16="http://schemas.microsoft.com/office/drawing/2014/main" id="{F73D0A2E-D5E4-4641-9EAC-2F57C1B093C9}"/>
              </a:ext>
            </a:extLst>
          </p:cNvPr>
          <p:cNvSpPr txBox="1"/>
          <p:nvPr/>
        </p:nvSpPr>
        <p:spPr>
          <a:xfrm>
            <a:off x="5578707" y="2146925"/>
            <a:ext cx="1999265" cy="3693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2000">
                <a:solidFill>
                  <a:schemeClr val="bg1"/>
                </a:solidFill>
              </a:rPr>
              <a:t>“Dogs say ___.”</a:t>
            </a:r>
          </a:p>
        </p:txBody>
      </p:sp>
      <p:sp>
        <p:nvSpPr>
          <p:cNvPr id="280" name="TextBox 279">
            <a:extLst>
              <a:ext uri="{FF2B5EF4-FFF2-40B4-BE49-F238E27FC236}">
                <a16:creationId xmlns:a16="http://schemas.microsoft.com/office/drawing/2014/main" id="{4DA16808-3463-46A3-941B-7C107ED8CAA1}"/>
              </a:ext>
            </a:extLst>
          </p:cNvPr>
          <p:cNvSpPr txBox="1"/>
          <p:nvPr/>
        </p:nvSpPr>
        <p:spPr>
          <a:xfrm>
            <a:off x="4682156" y="2192932"/>
            <a:ext cx="444353"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a:solidFill>
                  <a:schemeClr val="bg1"/>
                </a:solidFill>
              </a:rPr>
              <a:t>0%</a:t>
            </a:r>
          </a:p>
        </p:txBody>
      </p:sp>
      <p:sp>
        <p:nvSpPr>
          <p:cNvPr id="282" name="TextBox 281">
            <a:extLst>
              <a:ext uri="{FF2B5EF4-FFF2-40B4-BE49-F238E27FC236}">
                <a16:creationId xmlns:a16="http://schemas.microsoft.com/office/drawing/2014/main" id="{1871427E-5DDE-4A8A-A91F-728F7D2343E7}"/>
              </a:ext>
            </a:extLst>
          </p:cNvPr>
          <p:cNvSpPr txBox="1"/>
          <p:nvPr/>
        </p:nvSpPr>
        <p:spPr>
          <a:xfrm>
            <a:off x="4682156" y="2613206"/>
            <a:ext cx="444353"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a:solidFill>
                  <a:schemeClr val="bg1"/>
                </a:solidFill>
              </a:rPr>
              <a:t>0%</a:t>
            </a:r>
          </a:p>
        </p:txBody>
      </p:sp>
      <p:sp>
        <p:nvSpPr>
          <p:cNvPr id="284" name="TextBox 283">
            <a:extLst>
              <a:ext uri="{FF2B5EF4-FFF2-40B4-BE49-F238E27FC236}">
                <a16:creationId xmlns:a16="http://schemas.microsoft.com/office/drawing/2014/main" id="{382C7A38-44D9-4B12-B48E-8CA49D99C4CF}"/>
              </a:ext>
            </a:extLst>
          </p:cNvPr>
          <p:cNvSpPr txBox="1"/>
          <p:nvPr/>
        </p:nvSpPr>
        <p:spPr>
          <a:xfrm>
            <a:off x="4682156" y="3033480"/>
            <a:ext cx="566181"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a:solidFill>
                  <a:schemeClr val="bg1"/>
                </a:solidFill>
              </a:rPr>
              <a:t>50%</a:t>
            </a:r>
          </a:p>
        </p:txBody>
      </p:sp>
      <p:sp>
        <p:nvSpPr>
          <p:cNvPr id="286" name="TextBox 285">
            <a:extLst>
              <a:ext uri="{FF2B5EF4-FFF2-40B4-BE49-F238E27FC236}">
                <a16:creationId xmlns:a16="http://schemas.microsoft.com/office/drawing/2014/main" id="{41860C5C-C760-4D79-B640-BFCC85105887}"/>
              </a:ext>
            </a:extLst>
          </p:cNvPr>
          <p:cNvSpPr txBox="1"/>
          <p:nvPr/>
        </p:nvSpPr>
        <p:spPr>
          <a:xfrm>
            <a:off x="4682156" y="3437307"/>
            <a:ext cx="566181"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a:solidFill>
                  <a:schemeClr val="bg1"/>
                </a:solidFill>
              </a:rPr>
              <a:t>50%</a:t>
            </a:r>
          </a:p>
        </p:txBody>
      </p:sp>
      <p:sp>
        <p:nvSpPr>
          <p:cNvPr id="288" name="TextBox 287">
            <a:extLst>
              <a:ext uri="{FF2B5EF4-FFF2-40B4-BE49-F238E27FC236}">
                <a16:creationId xmlns:a16="http://schemas.microsoft.com/office/drawing/2014/main" id="{52900541-7205-46C7-AC6D-281DDB45B005}"/>
              </a:ext>
            </a:extLst>
          </p:cNvPr>
          <p:cNvSpPr txBox="1"/>
          <p:nvPr/>
        </p:nvSpPr>
        <p:spPr>
          <a:xfrm>
            <a:off x="4682156" y="3874029"/>
            <a:ext cx="444353"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a:solidFill>
                  <a:schemeClr val="bg1"/>
                </a:solidFill>
              </a:rPr>
              <a:t>0%</a:t>
            </a:r>
          </a:p>
        </p:txBody>
      </p:sp>
      <p:sp>
        <p:nvSpPr>
          <p:cNvPr id="59" name="Rectangle 58">
            <a:extLst>
              <a:ext uri="{FF2B5EF4-FFF2-40B4-BE49-F238E27FC236}">
                <a16:creationId xmlns:a16="http://schemas.microsoft.com/office/drawing/2014/main" id="{1992E4B5-D631-4D5E-9E19-7C578CBF68AF}"/>
              </a:ext>
            </a:extLst>
          </p:cNvPr>
          <p:cNvSpPr/>
          <p:nvPr/>
        </p:nvSpPr>
        <p:spPr>
          <a:xfrm>
            <a:off x="3026214" y="2281247"/>
            <a:ext cx="802906" cy="1549872"/>
          </a:xfrm>
          <a:prstGeom prst="rect">
            <a:avLst/>
          </a:prstGeom>
          <a:noFill/>
          <a:ln w="762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bg1"/>
                </a:solidFill>
              </a:rPr>
              <a:t>.1</a:t>
            </a:r>
          </a:p>
          <a:p>
            <a:pPr algn="ctr"/>
            <a:endParaRPr lang="en-US" sz="1400">
              <a:solidFill>
                <a:schemeClr val="bg1"/>
              </a:solidFill>
            </a:endParaRPr>
          </a:p>
          <a:p>
            <a:pPr algn="ctr"/>
            <a:r>
              <a:rPr lang="en-US" sz="1400">
                <a:solidFill>
                  <a:schemeClr val="bg1"/>
                </a:solidFill>
              </a:rPr>
              <a:t>-.5</a:t>
            </a:r>
          </a:p>
          <a:p>
            <a:pPr algn="ctr"/>
            <a:endParaRPr lang="en-US" sz="1400">
              <a:solidFill>
                <a:schemeClr val="bg1"/>
              </a:solidFill>
            </a:endParaRPr>
          </a:p>
          <a:p>
            <a:pPr algn="ctr"/>
            <a:r>
              <a:rPr lang="en-US" sz="1400">
                <a:solidFill>
                  <a:schemeClr val="bg1"/>
                </a:solidFill>
              </a:rPr>
              <a:t>.6</a:t>
            </a:r>
          </a:p>
        </p:txBody>
      </p:sp>
      <p:sp>
        <p:nvSpPr>
          <p:cNvPr id="2" name="TextBox 1">
            <a:extLst>
              <a:ext uri="{FF2B5EF4-FFF2-40B4-BE49-F238E27FC236}">
                <a16:creationId xmlns:a16="http://schemas.microsoft.com/office/drawing/2014/main" id="{C24D53B8-51D0-4883-8890-B223174945FE}"/>
              </a:ext>
            </a:extLst>
          </p:cNvPr>
          <p:cNvSpPr txBox="1"/>
          <p:nvPr/>
        </p:nvSpPr>
        <p:spPr>
          <a:xfrm>
            <a:off x="1257981" y="3194748"/>
            <a:ext cx="306494"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a:solidFill>
                  <a:schemeClr val="bg1"/>
                </a:solidFill>
              </a:rPr>
              <a:t>1</a:t>
            </a:r>
          </a:p>
        </p:txBody>
      </p:sp>
      <p:sp>
        <p:nvSpPr>
          <p:cNvPr id="4" name="TextBox 3">
            <a:extLst>
              <a:ext uri="{FF2B5EF4-FFF2-40B4-BE49-F238E27FC236}">
                <a16:creationId xmlns:a16="http://schemas.microsoft.com/office/drawing/2014/main" id="{D381774B-00D1-4F10-B2F7-7C2E5CFC24D8}"/>
              </a:ext>
            </a:extLst>
          </p:cNvPr>
          <p:cNvSpPr txBox="1"/>
          <p:nvPr/>
        </p:nvSpPr>
        <p:spPr>
          <a:xfrm>
            <a:off x="1257980" y="3615022"/>
            <a:ext cx="306495"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a:solidFill>
                  <a:schemeClr val="bg1"/>
                </a:solidFill>
              </a:rPr>
              <a:t>0</a:t>
            </a:r>
          </a:p>
        </p:txBody>
      </p:sp>
      <p:sp>
        <p:nvSpPr>
          <p:cNvPr id="6" name="TextBox 5">
            <a:extLst>
              <a:ext uri="{FF2B5EF4-FFF2-40B4-BE49-F238E27FC236}">
                <a16:creationId xmlns:a16="http://schemas.microsoft.com/office/drawing/2014/main" id="{709A8D97-1755-4B78-AABF-826B625382B5}"/>
              </a:ext>
            </a:extLst>
          </p:cNvPr>
          <p:cNvSpPr txBox="1"/>
          <p:nvPr/>
        </p:nvSpPr>
        <p:spPr>
          <a:xfrm>
            <a:off x="1257980" y="4035296"/>
            <a:ext cx="306495"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a:solidFill>
                  <a:schemeClr val="bg1"/>
                </a:solidFill>
              </a:rPr>
              <a:t>0</a:t>
            </a:r>
          </a:p>
        </p:txBody>
      </p:sp>
      <p:sp>
        <p:nvSpPr>
          <p:cNvPr id="224" name="TextBox 223">
            <a:extLst>
              <a:ext uri="{FF2B5EF4-FFF2-40B4-BE49-F238E27FC236}">
                <a16:creationId xmlns:a16="http://schemas.microsoft.com/office/drawing/2014/main" id="{708D9612-1212-4880-9F1C-1696FA853A50}"/>
              </a:ext>
            </a:extLst>
          </p:cNvPr>
          <p:cNvSpPr txBox="1"/>
          <p:nvPr/>
        </p:nvSpPr>
        <p:spPr>
          <a:xfrm>
            <a:off x="1257980" y="4455570"/>
            <a:ext cx="306495"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a:solidFill>
                  <a:schemeClr val="bg1"/>
                </a:solidFill>
              </a:rPr>
              <a:t>0</a:t>
            </a:r>
          </a:p>
        </p:txBody>
      </p:sp>
      <p:sp>
        <p:nvSpPr>
          <p:cNvPr id="225" name="TextBox 224">
            <a:extLst>
              <a:ext uri="{FF2B5EF4-FFF2-40B4-BE49-F238E27FC236}">
                <a16:creationId xmlns:a16="http://schemas.microsoft.com/office/drawing/2014/main" id="{196A990C-FFE2-4498-B9D0-661893D9E6C7}"/>
              </a:ext>
            </a:extLst>
          </p:cNvPr>
          <p:cNvSpPr txBox="1"/>
          <p:nvPr/>
        </p:nvSpPr>
        <p:spPr>
          <a:xfrm>
            <a:off x="1257980" y="4875845"/>
            <a:ext cx="306495"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a:solidFill>
                  <a:schemeClr val="bg1"/>
                </a:solidFill>
              </a:rPr>
              <a:t>0</a:t>
            </a:r>
          </a:p>
        </p:txBody>
      </p:sp>
      <p:sp>
        <p:nvSpPr>
          <p:cNvPr id="226" name="TextBox 225">
            <a:extLst>
              <a:ext uri="{FF2B5EF4-FFF2-40B4-BE49-F238E27FC236}">
                <a16:creationId xmlns:a16="http://schemas.microsoft.com/office/drawing/2014/main" id="{2DD06099-D680-460A-B516-CA814F99A81A}"/>
              </a:ext>
            </a:extLst>
          </p:cNvPr>
          <p:cNvSpPr txBox="1"/>
          <p:nvPr/>
        </p:nvSpPr>
        <p:spPr>
          <a:xfrm>
            <a:off x="1243920" y="1508696"/>
            <a:ext cx="306495"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a:solidFill>
                  <a:schemeClr val="bg1"/>
                </a:solidFill>
              </a:rPr>
              <a:t>0</a:t>
            </a:r>
          </a:p>
        </p:txBody>
      </p:sp>
      <p:sp>
        <p:nvSpPr>
          <p:cNvPr id="227" name="TextBox 226">
            <a:extLst>
              <a:ext uri="{FF2B5EF4-FFF2-40B4-BE49-F238E27FC236}">
                <a16:creationId xmlns:a16="http://schemas.microsoft.com/office/drawing/2014/main" id="{7961DB77-41F4-4236-86AE-0F421E1E1CF9}"/>
              </a:ext>
            </a:extLst>
          </p:cNvPr>
          <p:cNvSpPr txBox="1"/>
          <p:nvPr/>
        </p:nvSpPr>
        <p:spPr>
          <a:xfrm>
            <a:off x="1243920" y="1939615"/>
            <a:ext cx="306495"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a:solidFill>
                  <a:schemeClr val="bg1"/>
                </a:solidFill>
              </a:rPr>
              <a:t>0</a:t>
            </a:r>
          </a:p>
        </p:txBody>
      </p:sp>
      <p:sp>
        <p:nvSpPr>
          <p:cNvPr id="228" name="TextBox 227">
            <a:extLst>
              <a:ext uri="{FF2B5EF4-FFF2-40B4-BE49-F238E27FC236}">
                <a16:creationId xmlns:a16="http://schemas.microsoft.com/office/drawing/2014/main" id="{75075686-6175-4375-84CD-764E5AE6080C}"/>
              </a:ext>
            </a:extLst>
          </p:cNvPr>
          <p:cNvSpPr txBox="1"/>
          <p:nvPr/>
        </p:nvSpPr>
        <p:spPr>
          <a:xfrm>
            <a:off x="1243920" y="2357834"/>
            <a:ext cx="306495"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a:solidFill>
                  <a:schemeClr val="bg1"/>
                </a:solidFill>
              </a:rPr>
              <a:t>0</a:t>
            </a:r>
          </a:p>
        </p:txBody>
      </p:sp>
    </p:spTree>
    <p:extLst>
      <p:ext uri="{BB962C8B-B14F-4D97-AF65-F5344CB8AC3E}">
        <p14:creationId xmlns:p14="http://schemas.microsoft.com/office/powerpoint/2010/main" val="41767197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croll: Vertical 2">
            <a:extLst>
              <a:ext uri="{FF2B5EF4-FFF2-40B4-BE49-F238E27FC236}">
                <a16:creationId xmlns:a16="http://schemas.microsoft.com/office/drawing/2014/main" id="{42E02F80-2BAC-46A7-ADF3-3FEC8DAC1254}"/>
              </a:ext>
            </a:extLst>
          </p:cNvPr>
          <p:cNvSpPr/>
          <p:nvPr/>
        </p:nvSpPr>
        <p:spPr>
          <a:xfrm>
            <a:off x="7449424" y="1657350"/>
            <a:ext cx="2666126" cy="3771900"/>
          </a:xfrm>
          <a:prstGeom prst="verticalScroll">
            <a:avLst>
              <a:gd name="adj" fmla="val 6500"/>
            </a:avLst>
          </a:prstGeom>
          <a:solidFill>
            <a:srgbClr val="EDE1A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t"/>
          <a:lstStyle/>
          <a:p>
            <a:pPr algn="ctr"/>
            <a:endParaRPr lang="en-US"/>
          </a:p>
          <a:p>
            <a:pPr algn="ctr"/>
            <a:r>
              <a:rPr lang="en-US" sz="2400">
                <a:solidFill>
                  <a:schemeClr val="bg1"/>
                </a:solidFill>
                <a:latin typeface="Algerian" panose="020B0604020202020204" pitchFamily="82" charset="0"/>
              </a:rPr>
              <a:t>사전</a:t>
            </a:r>
          </a:p>
          <a:p>
            <a:pPr algn="ctr"/>
            <a:endParaRPr lang="en-US" sz="2400">
              <a:solidFill>
                <a:schemeClr val="bg1"/>
              </a:solidFill>
              <a:latin typeface="Algerian" panose="020B0604020202020204" pitchFamily="82" charset="0"/>
            </a:endParaRPr>
          </a:p>
        </p:txBody>
      </p:sp>
      <p:sp>
        <p:nvSpPr>
          <p:cNvPr id="5" name="TextBox 4">
            <a:extLst>
              <a:ext uri="{FF2B5EF4-FFF2-40B4-BE49-F238E27FC236}">
                <a16:creationId xmlns:a16="http://schemas.microsoft.com/office/drawing/2014/main" id="{2B892057-55EF-4725-B2B1-584A436320EC}"/>
              </a:ext>
            </a:extLst>
          </p:cNvPr>
          <p:cNvSpPr txBox="1"/>
          <p:nvPr/>
        </p:nvSpPr>
        <p:spPr>
          <a:xfrm>
            <a:off x="8003097" y="3106305"/>
            <a:ext cx="1760028" cy="1908215"/>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numCol="1" rtlCol="0" anchor="ctr">
            <a:spAutoFit/>
          </a:bodyPr>
          <a:lstStyle/>
          <a:p>
            <a:pPr marL="457200" indent="-457200">
              <a:buClr>
                <a:schemeClr val="bg1"/>
              </a:buClr>
              <a:buFont typeface="+mj-lt"/>
              <a:buAutoNum type="arabicPeriod"/>
            </a:pPr>
            <a:r>
              <a:rPr lang="en-US" sz="2000">
                <a:solidFill>
                  <a:schemeClr val="bg1"/>
                </a:solidFill>
                <a:latin typeface="Algerian" panose="020B0604020202020204" pitchFamily="82" charset="0"/>
              </a:rPr>
              <a:t>Cats</a:t>
            </a:r>
          </a:p>
          <a:p>
            <a:pPr marL="457200" indent="-457200">
              <a:buClr>
                <a:schemeClr val="bg1"/>
              </a:buClr>
              <a:buFont typeface="+mj-lt"/>
              <a:buAutoNum type="arabicPeriod"/>
            </a:pPr>
            <a:r>
              <a:rPr lang="en-US" sz="2000">
                <a:solidFill>
                  <a:schemeClr val="bg1"/>
                </a:solidFill>
                <a:latin typeface="Algerian" panose="020B0604020202020204" pitchFamily="82" charset="0"/>
              </a:rPr>
              <a:t>Dogs</a:t>
            </a:r>
          </a:p>
          <a:p>
            <a:pPr marL="457200" indent="-457200">
              <a:buClr>
                <a:schemeClr val="bg1"/>
              </a:buClr>
              <a:buFont typeface="+mj-lt"/>
              <a:buAutoNum type="arabicPeriod"/>
            </a:pPr>
            <a:r>
              <a:rPr lang="en-US" sz="2000">
                <a:solidFill>
                  <a:schemeClr val="bg1"/>
                </a:solidFill>
                <a:latin typeface="Algerian" panose="020B0604020202020204" pitchFamily="82" charset="0"/>
              </a:rPr>
              <a:t>Meow</a:t>
            </a:r>
          </a:p>
          <a:p>
            <a:pPr marL="457200" indent="-457200">
              <a:buClr>
                <a:schemeClr val="bg1"/>
              </a:buClr>
              <a:buFont typeface="+mj-lt"/>
              <a:buAutoNum type="arabicPeriod"/>
            </a:pPr>
            <a:r>
              <a:rPr lang="en-US" sz="2000">
                <a:solidFill>
                  <a:schemeClr val="bg1"/>
                </a:solidFill>
                <a:latin typeface="Algerian" panose="020B0604020202020204" pitchFamily="82" charset="0"/>
              </a:rPr>
              <a:t>Say</a:t>
            </a:r>
          </a:p>
          <a:p>
            <a:pPr marL="457200" indent="-457200">
              <a:buClr>
                <a:schemeClr val="bg1"/>
              </a:buClr>
              <a:buFont typeface="+mj-lt"/>
              <a:buAutoNum type="arabicPeriod"/>
            </a:pPr>
            <a:r>
              <a:rPr lang="en-US" sz="2000">
                <a:solidFill>
                  <a:schemeClr val="bg1"/>
                </a:solidFill>
                <a:latin typeface="Algerian" panose="020B0604020202020204" pitchFamily="82" charset="0"/>
              </a:rPr>
              <a:t>Woof</a:t>
            </a:r>
          </a:p>
          <a:p>
            <a:pPr algn="ctr">
              <a:lnSpc>
                <a:spcPct val="90000"/>
              </a:lnSpc>
            </a:pPr>
            <a:endParaRPr lang="en-US" sz="2000">
              <a:solidFill>
                <a:schemeClr val="bg1"/>
              </a:solidFill>
            </a:endParaRPr>
          </a:p>
        </p:txBody>
      </p:sp>
      <p:sp>
        <p:nvSpPr>
          <p:cNvPr id="15" name="Title 1">
            <a:extLst>
              <a:ext uri="{FF2B5EF4-FFF2-40B4-BE49-F238E27FC236}">
                <a16:creationId xmlns:a16="http://schemas.microsoft.com/office/drawing/2014/main" id="{7A7A645B-2474-4C85-AD94-80EEEEC6C42E}"/>
              </a:ext>
            </a:extLst>
          </p:cNvPr>
          <p:cNvSpPr>
            <a:spLocks noGrp="1"/>
          </p:cNvSpPr>
          <p:nvPr>
            <p:ph type="title"/>
          </p:nvPr>
        </p:nvSpPr>
        <p:spPr>
          <a:xfrm>
            <a:off x="498348" y="403007"/>
            <a:ext cx="9976104" cy="590931"/>
          </a:xfrm>
        </p:spPr>
        <p:txBody>
          <a:bodyPr/>
          <a:lstStyle/>
          <a:p>
            <a:r>
              <a:rPr lang="en-US" sz="3200" b="1" dirty="0"/>
              <a:t>RNN(Recurrent Neural Network)</a:t>
            </a:r>
          </a:p>
        </p:txBody>
      </p:sp>
      <p:sp>
        <p:nvSpPr>
          <p:cNvPr id="7" name="Google Shape;219;p33">
            <a:extLst>
              <a:ext uri="{FF2B5EF4-FFF2-40B4-BE49-F238E27FC236}">
                <a16:creationId xmlns:a16="http://schemas.microsoft.com/office/drawing/2014/main" id="{00122A3D-7BC1-40BF-B533-C61466E2E325}"/>
              </a:ext>
            </a:extLst>
          </p:cNvPr>
          <p:cNvSpPr/>
          <p:nvPr/>
        </p:nvSpPr>
        <p:spPr>
          <a:xfrm rot="16200000">
            <a:off x="1613974" y="4431286"/>
            <a:ext cx="365652" cy="366803"/>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8" name="Google Shape;219;p33">
            <a:extLst>
              <a:ext uri="{FF2B5EF4-FFF2-40B4-BE49-F238E27FC236}">
                <a16:creationId xmlns:a16="http://schemas.microsoft.com/office/drawing/2014/main" id="{C2F46F04-0D01-4ABC-9E60-2B6A3488437A}"/>
              </a:ext>
            </a:extLst>
          </p:cNvPr>
          <p:cNvSpPr/>
          <p:nvPr/>
        </p:nvSpPr>
        <p:spPr>
          <a:xfrm rot="16200000">
            <a:off x="1613974" y="4007161"/>
            <a:ext cx="365652" cy="366803"/>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9" name="Google Shape;219;p33">
            <a:extLst>
              <a:ext uri="{FF2B5EF4-FFF2-40B4-BE49-F238E27FC236}">
                <a16:creationId xmlns:a16="http://schemas.microsoft.com/office/drawing/2014/main" id="{79DA4442-B689-4CAB-85E3-829218557A86}"/>
              </a:ext>
            </a:extLst>
          </p:cNvPr>
          <p:cNvSpPr/>
          <p:nvPr/>
        </p:nvSpPr>
        <p:spPr>
          <a:xfrm rot="16200000">
            <a:off x="1613974" y="3583036"/>
            <a:ext cx="365652" cy="366803"/>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0" name="Google Shape;219;p33">
            <a:extLst>
              <a:ext uri="{FF2B5EF4-FFF2-40B4-BE49-F238E27FC236}">
                <a16:creationId xmlns:a16="http://schemas.microsoft.com/office/drawing/2014/main" id="{86235C2D-9B9E-467D-899F-131D3EBE9103}"/>
              </a:ext>
            </a:extLst>
          </p:cNvPr>
          <p:cNvSpPr/>
          <p:nvPr/>
        </p:nvSpPr>
        <p:spPr>
          <a:xfrm rot="16200000">
            <a:off x="1613974" y="3158910"/>
            <a:ext cx="365652" cy="366803"/>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1" name="Google Shape;219;p33">
            <a:extLst>
              <a:ext uri="{FF2B5EF4-FFF2-40B4-BE49-F238E27FC236}">
                <a16:creationId xmlns:a16="http://schemas.microsoft.com/office/drawing/2014/main" id="{794674B3-1F11-464B-A704-50DF93657BF5}"/>
              </a:ext>
            </a:extLst>
          </p:cNvPr>
          <p:cNvSpPr/>
          <p:nvPr/>
        </p:nvSpPr>
        <p:spPr>
          <a:xfrm rot="16200000">
            <a:off x="2448581" y="4014588"/>
            <a:ext cx="365652" cy="366803"/>
          </a:xfrm>
          <a:prstGeom prst="ellipse">
            <a:avLst/>
          </a:prstGeom>
          <a:solidFill>
            <a:schemeClr val="accent1">
              <a:lumMod val="20000"/>
              <a:lumOff val="80000"/>
            </a:schemeClr>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2" name="Google Shape;219;p33">
            <a:extLst>
              <a:ext uri="{FF2B5EF4-FFF2-40B4-BE49-F238E27FC236}">
                <a16:creationId xmlns:a16="http://schemas.microsoft.com/office/drawing/2014/main" id="{A612F40A-A65A-4D1C-A9E3-07965173EAA2}"/>
              </a:ext>
            </a:extLst>
          </p:cNvPr>
          <p:cNvSpPr/>
          <p:nvPr/>
        </p:nvSpPr>
        <p:spPr>
          <a:xfrm rot="16200000">
            <a:off x="2448581" y="3586749"/>
            <a:ext cx="365652" cy="366803"/>
          </a:xfrm>
          <a:prstGeom prst="ellipse">
            <a:avLst/>
          </a:prstGeom>
          <a:solidFill>
            <a:schemeClr val="accent1">
              <a:lumMod val="20000"/>
              <a:lumOff val="80000"/>
            </a:schemeClr>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3" name="Google Shape;219;p33">
            <a:extLst>
              <a:ext uri="{FF2B5EF4-FFF2-40B4-BE49-F238E27FC236}">
                <a16:creationId xmlns:a16="http://schemas.microsoft.com/office/drawing/2014/main" id="{96E155B1-F6A2-44A0-AB3D-471AFB8C17CF}"/>
              </a:ext>
            </a:extLst>
          </p:cNvPr>
          <p:cNvSpPr/>
          <p:nvPr/>
        </p:nvSpPr>
        <p:spPr>
          <a:xfrm rot="16200000">
            <a:off x="1613974" y="2332006"/>
            <a:ext cx="365652" cy="366803"/>
          </a:xfrm>
          <a:prstGeom prst="ellipse">
            <a:avLst/>
          </a:prstGeom>
          <a:solidFill>
            <a:schemeClr val="accent4">
              <a:lumMod val="20000"/>
              <a:lumOff val="80000"/>
            </a:schemeClr>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4" name="Google Shape;219;p33">
            <a:extLst>
              <a:ext uri="{FF2B5EF4-FFF2-40B4-BE49-F238E27FC236}">
                <a16:creationId xmlns:a16="http://schemas.microsoft.com/office/drawing/2014/main" id="{0C9C476D-C080-462A-9F13-25E7118CA214}"/>
              </a:ext>
            </a:extLst>
          </p:cNvPr>
          <p:cNvSpPr/>
          <p:nvPr/>
        </p:nvSpPr>
        <p:spPr>
          <a:xfrm rot="16200000">
            <a:off x="1613974" y="1904167"/>
            <a:ext cx="365652" cy="366803"/>
          </a:xfrm>
          <a:prstGeom prst="ellipse">
            <a:avLst/>
          </a:prstGeom>
          <a:solidFill>
            <a:schemeClr val="accent4">
              <a:lumMod val="20000"/>
              <a:lumOff val="80000"/>
            </a:schemeClr>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6" name="Google Shape;219;p33">
            <a:extLst>
              <a:ext uri="{FF2B5EF4-FFF2-40B4-BE49-F238E27FC236}">
                <a16:creationId xmlns:a16="http://schemas.microsoft.com/office/drawing/2014/main" id="{84CFD0DC-AD26-4B33-8E26-BFA897F86B8F}"/>
              </a:ext>
            </a:extLst>
          </p:cNvPr>
          <p:cNvSpPr/>
          <p:nvPr/>
        </p:nvSpPr>
        <p:spPr>
          <a:xfrm rot="16200000">
            <a:off x="1613974" y="1476328"/>
            <a:ext cx="365652" cy="366803"/>
          </a:xfrm>
          <a:prstGeom prst="ellipse">
            <a:avLst/>
          </a:prstGeom>
          <a:solidFill>
            <a:schemeClr val="accent4">
              <a:lumMod val="20000"/>
              <a:lumOff val="80000"/>
            </a:schemeClr>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7" name="Google Shape;219;p33">
            <a:extLst>
              <a:ext uri="{FF2B5EF4-FFF2-40B4-BE49-F238E27FC236}">
                <a16:creationId xmlns:a16="http://schemas.microsoft.com/office/drawing/2014/main" id="{1FA6F24B-7B12-44F9-A590-816CED3375A6}"/>
              </a:ext>
            </a:extLst>
          </p:cNvPr>
          <p:cNvSpPr/>
          <p:nvPr/>
        </p:nvSpPr>
        <p:spPr>
          <a:xfrm rot="16200000">
            <a:off x="3266829" y="3296141"/>
            <a:ext cx="365652" cy="366803"/>
          </a:xfrm>
          <a:prstGeom prst="ellipse">
            <a:avLst/>
          </a:prstGeom>
          <a:solidFill>
            <a:schemeClr val="accent4">
              <a:lumMod val="20000"/>
              <a:lumOff val="80000"/>
            </a:schemeClr>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8" name="Google Shape;219;p33">
            <a:extLst>
              <a:ext uri="{FF2B5EF4-FFF2-40B4-BE49-F238E27FC236}">
                <a16:creationId xmlns:a16="http://schemas.microsoft.com/office/drawing/2014/main" id="{337EF646-5E95-4186-B92F-1E2B55675F14}"/>
              </a:ext>
            </a:extLst>
          </p:cNvPr>
          <p:cNvSpPr/>
          <p:nvPr/>
        </p:nvSpPr>
        <p:spPr>
          <a:xfrm rot="16200000">
            <a:off x="3266829" y="2880428"/>
            <a:ext cx="365652" cy="366803"/>
          </a:xfrm>
          <a:prstGeom prst="ellipse">
            <a:avLst/>
          </a:prstGeom>
          <a:solidFill>
            <a:schemeClr val="accent4">
              <a:lumMod val="20000"/>
              <a:lumOff val="80000"/>
            </a:schemeClr>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9" name="Google Shape;219;p33">
            <a:extLst>
              <a:ext uri="{FF2B5EF4-FFF2-40B4-BE49-F238E27FC236}">
                <a16:creationId xmlns:a16="http://schemas.microsoft.com/office/drawing/2014/main" id="{6891AB59-60E9-4ABE-963A-542081A1A65C}"/>
              </a:ext>
            </a:extLst>
          </p:cNvPr>
          <p:cNvSpPr/>
          <p:nvPr/>
        </p:nvSpPr>
        <p:spPr>
          <a:xfrm rot="16200000">
            <a:off x="3266829" y="2464716"/>
            <a:ext cx="365652" cy="366803"/>
          </a:xfrm>
          <a:prstGeom prst="ellipse">
            <a:avLst/>
          </a:prstGeom>
          <a:solidFill>
            <a:schemeClr val="accent4">
              <a:lumMod val="20000"/>
              <a:lumOff val="80000"/>
            </a:schemeClr>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0" name="Google Shape;219;p33">
            <a:extLst>
              <a:ext uri="{FF2B5EF4-FFF2-40B4-BE49-F238E27FC236}">
                <a16:creationId xmlns:a16="http://schemas.microsoft.com/office/drawing/2014/main" id="{EFC4DB7C-5480-4BED-805D-72390B93239B}"/>
              </a:ext>
            </a:extLst>
          </p:cNvPr>
          <p:cNvSpPr/>
          <p:nvPr/>
        </p:nvSpPr>
        <p:spPr>
          <a:xfrm rot="16200000">
            <a:off x="4319241" y="3862012"/>
            <a:ext cx="365652" cy="366803"/>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1" name="Google Shape;219;p33">
            <a:extLst>
              <a:ext uri="{FF2B5EF4-FFF2-40B4-BE49-F238E27FC236}">
                <a16:creationId xmlns:a16="http://schemas.microsoft.com/office/drawing/2014/main" id="{8911CDEF-7F99-4AE4-9C8C-475CEF7DB506}"/>
              </a:ext>
            </a:extLst>
          </p:cNvPr>
          <p:cNvSpPr/>
          <p:nvPr/>
        </p:nvSpPr>
        <p:spPr>
          <a:xfrm rot="16200000">
            <a:off x="4319241" y="3433096"/>
            <a:ext cx="365652" cy="366803"/>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2" name="Google Shape;219;p33">
            <a:extLst>
              <a:ext uri="{FF2B5EF4-FFF2-40B4-BE49-F238E27FC236}">
                <a16:creationId xmlns:a16="http://schemas.microsoft.com/office/drawing/2014/main" id="{654270AE-4C53-43EA-873B-DF7937F23A9B}"/>
              </a:ext>
            </a:extLst>
          </p:cNvPr>
          <p:cNvSpPr/>
          <p:nvPr/>
        </p:nvSpPr>
        <p:spPr>
          <a:xfrm rot="16200000">
            <a:off x="4319241" y="3004180"/>
            <a:ext cx="365652" cy="366803"/>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3" name="Google Shape;219;p33">
            <a:extLst>
              <a:ext uri="{FF2B5EF4-FFF2-40B4-BE49-F238E27FC236}">
                <a16:creationId xmlns:a16="http://schemas.microsoft.com/office/drawing/2014/main" id="{FB63ED82-2F0E-4929-AC52-BF26319393BF}"/>
              </a:ext>
            </a:extLst>
          </p:cNvPr>
          <p:cNvSpPr/>
          <p:nvPr/>
        </p:nvSpPr>
        <p:spPr>
          <a:xfrm rot="16200000">
            <a:off x="4319241" y="2575264"/>
            <a:ext cx="365652" cy="366803"/>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cxnSp>
        <p:nvCxnSpPr>
          <p:cNvPr id="24" name="Straight Connector 23">
            <a:extLst>
              <a:ext uri="{FF2B5EF4-FFF2-40B4-BE49-F238E27FC236}">
                <a16:creationId xmlns:a16="http://schemas.microsoft.com/office/drawing/2014/main" id="{9807005D-F8C0-4875-AEAB-BFA6F2B3F1FD}"/>
              </a:ext>
            </a:extLst>
          </p:cNvPr>
          <p:cNvCxnSpPr>
            <a:cxnSpLocks/>
            <a:stCxn id="7" idx="4"/>
            <a:endCxn id="11" idx="0"/>
          </p:cNvCxnSpPr>
          <p:nvPr/>
        </p:nvCxnSpPr>
        <p:spPr>
          <a:xfrm rot="16200000">
            <a:off x="2005754" y="4172437"/>
            <a:ext cx="416698" cy="46780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7AF5047F-DB4E-4212-8123-9CD90110F0F3}"/>
              </a:ext>
            </a:extLst>
          </p:cNvPr>
          <p:cNvCxnSpPr>
            <a:cxnSpLocks/>
            <a:stCxn id="7" idx="4"/>
            <a:endCxn id="12" idx="0"/>
          </p:cNvCxnSpPr>
          <p:nvPr/>
        </p:nvCxnSpPr>
        <p:spPr>
          <a:xfrm rot="16200000">
            <a:off x="1791835" y="3958518"/>
            <a:ext cx="844537" cy="46780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59F1C8BD-88D3-4B54-9437-BD440BEADB9B}"/>
              </a:ext>
            </a:extLst>
          </p:cNvPr>
          <p:cNvCxnSpPr>
            <a:cxnSpLocks/>
            <a:stCxn id="8" idx="4"/>
            <a:endCxn id="11" idx="0"/>
          </p:cNvCxnSpPr>
          <p:nvPr/>
        </p:nvCxnSpPr>
        <p:spPr>
          <a:xfrm rot="16200000" flipH="1">
            <a:off x="2210390" y="3960375"/>
            <a:ext cx="7427" cy="46780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9C231938-6ED8-4A14-8F87-5F6239AD6165}"/>
              </a:ext>
            </a:extLst>
          </p:cNvPr>
          <p:cNvCxnSpPr>
            <a:cxnSpLocks/>
            <a:stCxn id="8" idx="4"/>
            <a:endCxn id="12" idx="0"/>
          </p:cNvCxnSpPr>
          <p:nvPr/>
        </p:nvCxnSpPr>
        <p:spPr>
          <a:xfrm rot="16200000">
            <a:off x="2003897" y="3746455"/>
            <a:ext cx="420412" cy="46780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3224E003-9FD9-44CA-A862-0B009F533DA0}"/>
              </a:ext>
            </a:extLst>
          </p:cNvPr>
          <p:cNvCxnSpPr>
            <a:cxnSpLocks/>
            <a:stCxn id="9" idx="4"/>
            <a:endCxn id="11" idx="0"/>
          </p:cNvCxnSpPr>
          <p:nvPr/>
        </p:nvCxnSpPr>
        <p:spPr>
          <a:xfrm rot="16200000" flipH="1">
            <a:off x="1998327" y="3748312"/>
            <a:ext cx="431552" cy="46780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30ED6150-5721-4D49-AC46-575F772F344D}"/>
              </a:ext>
            </a:extLst>
          </p:cNvPr>
          <p:cNvCxnSpPr>
            <a:cxnSpLocks/>
            <a:stCxn id="9" idx="4"/>
            <a:endCxn id="12" idx="0"/>
          </p:cNvCxnSpPr>
          <p:nvPr/>
        </p:nvCxnSpPr>
        <p:spPr>
          <a:xfrm rot="16200000" flipH="1">
            <a:off x="2212247" y="3534393"/>
            <a:ext cx="3713" cy="46780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B8BB8161-36B0-48FA-A7A8-AC515EB58871}"/>
              </a:ext>
            </a:extLst>
          </p:cNvPr>
          <p:cNvCxnSpPr>
            <a:cxnSpLocks/>
            <a:stCxn id="10" idx="4"/>
            <a:endCxn id="12" idx="0"/>
          </p:cNvCxnSpPr>
          <p:nvPr/>
        </p:nvCxnSpPr>
        <p:spPr>
          <a:xfrm rot="16200000" flipH="1">
            <a:off x="2000184" y="3322330"/>
            <a:ext cx="427839" cy="46780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1E2471E5-31FD-4584-AE68-E15AFF1F72EF}"/>
              </a:ext>
            </a:extLst>
          </p:cNvPr>
          <p:cNvCxnSpPr>
            <a:cxnSpLocks/>
            <a:stCxn id="10" idx="4"/>
            <a:endCxn id="11" idx="0"/>
          </p:cNvCxnSpPr>
          <p:nvPr/>
        </p:nvCxnSpPr>
        <p:spPr>
          <a:xfrm rot="16200000" flipH="1">
            <a:off x="1786264" y="3536249"/>
            <a:ext cx="855678" cy="46780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8DCDC6D1-C0C4-453B-A854-A03FC7E56432}"/>
              </a:ext>
            </a:extLst>
          </p:cNvPr>
          <p:cNvCxnSpPr>
            <a:cxnSpLocks/>
            <a:stCxn id="11" idx="4"/>
            <a:endCxn id="17" idx="0"/>
          </p:cNvCxnSpPr>
          <p:nvPr/>
        </p:nvCxnSpPr>
        <p:spPr>
          <a:xfrm flipV="1">
            <a:off x="2814809" y="3479543"/>
            <a:ext cx="451445" cy="71844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80EC1528-5A10-46CF-ACD7-C967C5C888B3}"/>
              </a:ext>
            </a:extLst>
          </p:cNvPr>
          <p:cNvCxnSpPr>
            <a:cxnSpLocks/>
            <a:stCxn id="11" idx="4"/>
            <a:endCxn id="18" idx="0"/>
          </p:cNvCxnSpPr>
          <p:nvPr/>
        </p:nvCxnSpPr>
        <p:spPr>
          <a:xfrm flipV="1">
            <a:off x="2814809" y="3063830"/>
            <a:ext cx="451445" cy="113416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91FF030-10D9-46BC-8356-2051EB965D35}"/>
              </a:ext>
            </a:extLst>
          </p:cNvPr>
          <p:cNvCxnSpPr>
            <a:cxnSpLocks/>
            <a:stCxn id="11" idx="4"/>
            <a:endCxn id="19" idx="0"/>
          </p:cNvCxnSpPr>
          <p:nvPr/>
        </p:nvCxnSpPr>
        <p:spPr>
          <a:xfrm flipV="1">
            <a:off x="2814809" y="2648118"/>
            <a:ext cx="451445" cy="154987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B9FAAC5A-D859-49CC-907D-C44F78CF3B78}"/>
              </a:ext>
            </a:extLst>
          </p:cNvPr>
          <p:cNvCxnSpPr>
            <a:cxnSpLocks/>
            <a:stCxn id="12" idx="4"/>
            <a:endCxn id="17" idx="0"/>
          </p:cNvCxnSpPr>
          <p:nvPr/>
        </p:nvCxnSpPr>
        <p:spPr>
          <a:xfrm flipV="1">
            <a:off x="2814809" y="3479543"/>
            <a:ext cx="451445" cy="29060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FD434BC3-33C8-409A-B1E7-80FAAD48D706}"/>
              </a:ext>
            </a:extLst>
          </p:cNvPr>
          <p:cNvCxnSpPr>
            <a:cxnSpLocks/>
            <a:stCxn id="12" idx="3"/>
            <a:endCxn id="18" idx="0"/>
          </p:cNvCxnSpPr>
          <p:nvPr/>
        </p:nvCxnSpPr>
        <p:spPr>
          <a:xfrm flipV="1">
            <a:off x="2761092" y="3063830"/>
            <a:ext cx="505162" cy="83559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19F48C1D-7632-418A-9B1F-CF9F8F044E00}"/>
              </a:ext>
            </a:extLst>
          </p:cNvPr>
          <p:cNvCxnSpPr>
            <a:cxnSpLocks/>
            <a:stCxn id="12" idx="4"/>
            <a:endCxn id="19" idx="0"/>
          </p:cNvCxnSpPr>
          <p:nvPr/>
        </p:nvCxnSpPr>
        <p:spPr>
          <a:xfrm flipV="1">
            <a:off x="2814809" y="2648118"/>
            <a:ext cx="451445" cy="112203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FDF70517-AD79-47D0-B28A-C88EEB209C17}"/>
              </a:ext>
            </a:extLst>
          </p:cNvPr>
          <p:cNvCxnSpPr>
            <a:cxnSpLocks/>
            <a:stCxn id="13" idx="4"/>
            <a:endCxn id="17" idx="0"/>
          </p:cNvCxnSpPr>
          <p:nvPr/>
        </p:nvCxnSpPr>
        <p:spPr>
          <a:xfrm>
            <a:off x="1980202" y="2515408"/>
            <a:ext cx="1286052" cy="96413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A554EE9B-F815-4101-A602-6A7DE86BA938}"/>
              </a:ext>
            </a:extLst>
          </p:cNvPr>
          <p:cNvCxnSpPr>
            <a:cxnSpLocks/>
            <a:stCxn id="14" idx="4"/>
            <a:endCxn id="17" idx="0"/>
          </p:cNvCxnSpPr>
          <p:nvPr/>
        </p:nvCxnSpPr>
        <p:spPr>
          <a:xfrm>
            <a:off x="1980202" y="2087569"/>
            <a:ext cx="1286052" cy="139197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A1662FFC-7236-4A78-9FD3-66D1D5D65409}"/>
              </a:ext>
            </a:extLst>
          </p:cNvPr>
          <p:cNvCxnSpPr>
            <a:cxnSpLocks/>
            <a:stCxn id="16" idx="4"/>
            <a:endCxn id="17" idx="0"/>
          </p:cNvCxnSpPr>
          <p:nvPr/>
        </p:nvCxnSpPr>
        <p:spPr>
          <a:xfrm>
            <a:off x="1980202" y="1659730"/>
            <a:ext cx="1286052" cy="181981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263C0544-115A-4FE4-8CDF-03F0BB746D68}"/>
              </a:ext>
            </a:extLst>
          </p:cNvPr>
          <p:cNvCxnSpPr>
            <a:cxnSpLocks/>
            <a:stCxn id="13" idx="4"/>
            <a:endCxn id="18" idx="0"/>
          </p:cNvCxnSpPr>
          <p:nvPr/>
        </p:nvCxnSpPr>
        <p:spPr>
          <a:xfrm>
            <a:off x="1980202" y="2515408"/>
            <a:ext cx="1286052" cy="54842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AD3A48E9-6A6F-4B4F-AA1F-0AF03E425D1F}"/>
              </a:ext>
            </a:extLst>
          </p:cNvPr>
          <p:cNvCxnSpPr>
            <a:cxnSpLocks/>
            <a:stCxn id="14" idx="4"/>
            <a:endCxn id="18" idx="0"/>
          </p:cNvCxnSpPr>
          <p:nvPr/>
        </p:nvCxnSpPr>
        <p:spPr>
          <a:xfrm>
            <a:off x="1980202" y="2087569"/>
            <a:ext cx="1286052" cy="97626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626E276D-6293-4260-83E2-09F9A06DDFBA}"/>
              </a:ext>
            </a:extLst>
          </p:cNvPr>
          <p:cNvCxnSpPr>
            <a:cxnSpLocks/>
            <a:stCxn id="16" idx="4"/>
            <a:endCxn id="18" idx="0"/>
          </p:cNvCxnSpPr>
          <p:nvPr/>
        </p:nvCxnSpPr>
        <p:spPr>
          <a:xfrm>
            <a:off x="1980202" y="1659730"/>
            <a:ext cx="1286052" cy="140410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28071810-7F24-4E76-8D4B-C6959E6A12DE}"/>
              </a:ext>
            </a:extLst>
          </p:cNvPr>
          <p:cNvCxnSpPr>
            <a:cxnSpLocks/>
            <a:stCxn id="13" idx="4"/>
            <a:endCxn id="19" idx="0"/>
          </p:cNvCxnSpPr>
          <p:nvPr/>
        </p:nvCxnSpPr>
        <p:spPr>
          <a:xfrm>
            <a:off x="1980202" y="2515408"/>
            <a:ext cx="1286052" cy="13271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2EE36232-69C3-48DB-ADA1-FB72AF1950E6}"/>
              </a:ext>
            </a:extLst>
          </p:cNvPr>
          <p:cNvCxnSpPr>
            <a:cxnSpLocks/>
            <a:stCxn id="14" idx="4"/>
            <a:endCxn id="19" idx="0"/>
          </p:cNvCxnSpPr>
          <p:nvPr/>
        </p:nvCxnSpPr>
        <p:spPr>
          <a:xfrm>
            <a:off x="1980202" y="2087569"/>
            <a:ext cx="1286052" cy="56054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BAA99F90-A6E7-4706-9845-85F309E892E1}"/>
              </a:ext>
            </a:extLst>
          </p:cNvPr>
          <p:cNvCxnSpPr>
            <a:cxnSpLocks/>
            <a:stCxn id="16" idx="4"/>
            <a:endCxn id="19" idx="0"/>
          </p:cNvCxnSpPr>
          <p:nvPr/>
        </p:nvCxnSpPr>
        <p:spPr>
          <a:xfrm>
            <a:off x="1980202" y="1659730"/>
            <a:ext cx="1286052" cy="98838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6BFD12D7-80B1-4F89-8AF7-C348D0BFCB28}"/>
              </a:ext>
            </a:extLst>
          </p:cNvPr>
          <p:cNvCxnSpPr>
            <a:cxnSpLocks/>
            <a:stCxn id="17" idx="4"/>
            <a:endCxn id="20" idx="1"/>
          </p:cNvCxnSpPr>
          <p:nvPr/>
        </p:nvCxnSpPr>
        <p:spPr>
          <a:xfrm>
            <a:off x="3633057" y="3479543"/>
            <a:ext cx="739326" cy="69514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48" name="Google Shape;219;p33">
            <a:extLst>
              <a:ext uri="{FF2B5EF4-FFF2-40B4-BE49-F238E27FC236}">
                <a16:creationId xmlns:a16="http://schemas.microsoft.com/office/drawing/2014/main" id="{7B55A09A-2F9E-4E39-B327-5D48837D5A70}"/>
              </a:ext>
            </a:extLst>
          </p:cNvPr>
          <p:cNvSpPr/>
          <p:nvPr/>
        </p:nvSpPr>
        <p:spPr>
          <a:xfrm rot="16200000">
            <a:off x="1613974" y="4855411"/>
            <a:ext cx="365652" cy="366803"/>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49" name="Google Shape;219;p33">
            <a:extLst>
              <a:ext uri="{FF2B5EF4-FFF2-40B4-BE49-F238E27FC236}">
                <a16:creationId xmlns:a16="http://schemas.microsoft.com/office/drawing/2014/main" id="{50BD2155-CCAA-4B8F-A8B6-CB3381CBF295}"/>
              </a:ext>
            </a:extLst>
          </p:cNvPr>
          <p:cNvSpPr/>
          <p:nvPr/>
        </p:nvSpPr>
        <p:spPr>
          <a:xfrm rot="16200000">
            <a:off x="4319241" y="2146350"/>
            <a:ext cx="365652" cy="366803"/>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cxnSp>
        <p:nvCxnSpPr>
          <p:cNvPr id="50" name="Straight Connector 49">
            <a:extLst>
              <a:ext uri="{FF2B5EF4-FFF2-40B4-BE49-F238E27FC236}">
                <a16:creationId xmlns:a16="http://schemas.microsoft.com/office/drawing/2014/main" id="{35FF1BF5-A168-47B5-8944-12E677BC76BF}"/>
              </a:ext>
            </a:extLst>
          </p:cNvPr>
          <p:cNvCxnSpPr>
            <a:cxnSpLocks/>
            <a:stCxn id="48" idx="4"/>
            <a:endCxn id="11" idx="0"/>
          </p:cNvCxnSpPr>
          <p:nvPr/>
        </p:nvCxnSpPr>
        <p:spPr>
          <a:xfrm rot="16200000">
            <a:off x="1793692" y="4384500"/>
            <a:ext cx="840823" cy="46780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B62C93F6-A133-4271-A71A-B661393ED0A4}"/>
              </a:ext>
            </a:extLst>
          </p:cNvPr>
          <p:cNvCxnSpPr>
            <a:cxnSpLocks/>
            <a:stCxn id="48" idx="4"/>
            <a:endCxn id="12" idx="0"/>
          </p:cNvCxnSpPr>
          <p:nvPr/>
        </p:nvCxnSpPr>
        <p:spPr>
          <a:xfrm rot="16200000">
            <a:off x="1579772" y="4170580"/>
            <a:ext cx="1268662" cy="46780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3A0D3CFC-7386-4FD5-B818-C12A4D9B83D9}"/>
              </a:ext>
            </a:extLst>
          </p:cNvPr>
          <p:cNvCxnSpPr>
            <a:cxnSpLocks/>
            <a:stCxn id="17" idx="4"/>
            <a:endCxn id="21" idx="0"/>
          </p:cNvCxnSpPr>
          <p:nvPr/>
        </p:nvCxnSpPr>
        <p:spPr>
          <a:xfrm>
            <a:off x="3633057" y="3479543"/>
            <a:ext cx="685609" cy="13695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F91CA3E2-4FEB-4D1C-9437-AB298DAC9968}"/>
              </a:ext>
            </a:extLst>
          </p:cNvPr>
          <p:cNvCxnSpPr>
            <a:cxnSpLocks/>
            <a:stCxn id="17" idx="4"/>
            <a:endCxn id="22" idx="0"/>
          </p:cNvCxnSpPr>
          <p:nvPr/>
        </p:nvCxnSpPr>
        <p:spPr>
          <a:xfrm flipV="1">
            <a:off x="3633057" y="3187582"/>
            <a:ext cx="685609" cy="29196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B241DBE0-9EBD-4075-BEE1-B5DE74CDC438}"/>
              </a:ext>
            </a:extLst>
          </p:cNvPr>
          <p:cNvCxnSpPr>
            <a:cxnSpLocks/>
            <a:stCxn id="17" idx="4"/>
            <a:endCxn id="23" idx="0"/>
          </p:cNvCxnSpPr>
          <p:nvPr/>
        </p:nvCxnSpPr>
        <p:spPr>
          <a:xfrm flipV="1">
            <a:off x="3633057" y="2758666"/>
            <a:ext cx="685609" cy="72087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DDA7C73D-943D-48CD-8830-5A8F81DC4E5A}"/>
              </a:ext>
            </a:extLst>
          </p:cNvPr>
          <p:cNvCxnSpPr>
            <a:cxnSpLocks/>
            <a:stCxn id="17" idx="4"/>
            <a:endCxn id="49" idx="0"/>
          </p:cNvCxnSpPr>
          <p:nvPr/>
        </p:nvCxnSpPr>
        <p:spPr>
          <a:xfrm flipV="1">
            <a:off x="3633057" y="2329752"/>
            <a:ext cx="685609" cy="114979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0F9AC526-7BE3-4977-96F2-99CFEC33DADC}"/>
              </a:ext>
            </a:extLst>
          </p:cNvPr>
          <p:cNvCxnSpPr>
            <a:cxnSpLocks/>
            <a:stCxn id="18" idx="4"/>
            <a:endCxn id="20" idx="0"/>
          </p:cNvCxnSpPr>
          <p:nvPr/>
        </p:nvCxnSpPr>
        <p:spPr>
          <a:xfrm>
            <a:off x="3633057" y="3063830"/>
            <a:ext cx="685609" cy="98158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D1A5D296-7B54-4539-8C21-2C8A528E210A}"/>
              </a:ext>
            </a:extLst>
          </p:cNvPr>
          <p:cNvCxnSpPr>
            <a:cxnSpLocks/>
            <a:stCxn id="18" idx="4"/>
            <a:endCxn id="21" idx="0"/>
          </p:cNvCxnSpPr>
          <p:nvPr/>
        </p:nvCxnSpPr>
        <p:spPr>
          <a:xfrm>
            <a:off x="3633057" y="3063830"/>
            <a:ext cx="685609" cy="55266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EEDB78EC-C218-49BE-9228-B7AC734F261E}"/>
              </a:ext>
            </a:extLst>
          </p:cNvPr>
          <p:cNvCxnSpPr>
            <a:cxnSpLocks/>
            <a:stCxn id="18" idx="4"/>
            <a:endCxn id="22" idx="0"/>
          </p:cNvCxnSpPr>
          <p:nvPr/>
        </p:nvCxnSpPr>
        <p:spPr>
          <a:xfrm>
            <a:off x="3633057" y="3063830"/>
            <a:ext cx="685609" cy="12375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F4FB215D-B67C-47F9-895E-D87203301DA6}"/>
              </a:ext>
            </a:extLst>
          </p:cNvPr>
          <p:cNvCxnSpPr>
            <a:cxnSpLocks/>
            <a:stCxn id="18" idx="4"/>
            <a:endCxn id="23" idx="0"/>
          </p:cNvCxnSpPr>
          <p:nvPr/>
        </p:nvCxnSpPr>
        <p:spPr>
          <a:xfrm flipV="1">
            <a:off x="3633057" y="2758666"/>
            <a:ext cx="685609" cy="30516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16481F7A-CEBB-4452-B4FA-472836A83DC1}"/>
              </a:ext>
            </a:extLst>
          </p:cNvPr>
          <p:cNvCxnSpPr>
            <a:cxnSpLocks/>
            <a:stCxn id="18" idx="4"/>
            <a:endCxn id="49" idx="0"/>
          </p:cNvCxnSpPr>
          <p:nvPr/>
        </p:nvCxnSpPr>
        <p:spPr>
          <a:xfrm flipV="1">
            <a:off x="3633057" y="2329752"/>
            <a:ext cx="685609" cy="73407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F033B03A-CFD1-481D-B4BF-AACE899B1513}"/>
              </a:ext>
            </a:extLst>
          </p:cNvPr>
          <p:cNvCxnSpPr>
            <a:cxnSpLocks/>
            <a:stCxn id="19" idx="4"/>
            <a:endCxn id="20" idx="0"/>
          </p:cNvCxnSpPr>
          <p:nvPr/>
        </p:nvCxnSpPr>
        <p:spPr>
          <a:xfrm>
            <a:off x="3633057" y="2648118"/>
            <a:ext cx="685609" cy="139729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C3ED5C81-6035-41DF-9A66-C086C1143892}"/>
              </a:ext>
            </a:extLst>
          </p:cNvPr>
          <p:cNvCxnSpPr>
            <a:cxnSpLocks/>
            <a:stCxn id="19" idx="4"/>
            <a:endCxn id="21" idx="0"/>
          </p:cNvCxnSpPr>
          <p:nvPr/>
        </p:nvCxnSpPr>
        <p:spPr>
          <a:xfrm>
            <a:off x="3633057" y="2648118"/>
            <a:ext cx="685609" cy="96838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9D38D9E4-D71F-4FE3-9C6D-FF81BBD6CC15}"/>
              </a:ext>
            </a:extLst>
          </p:cNvPr>
          <p:cNvCxnSpPr>
            <a:cxnSpLocks/>
            <a:stCxn id="19" idx="4"/>
            <a:endCxn id="22" idx="0"/>
          </p:cNvCxnSpPr>
          <p:nvPr/>
        </p:nvCxnSpPr>
        <p:spPr>
          <a:xfrm>
            <a:off x="3633057" y="2648118"/>
            <a:ext cx="685609" cy="53946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57582EEB-C46D-4BE4-B78C-5E801DE44E0C}"/>
              </a:ext>
            </a:extLst>
          </p:cNvPr>
          <p:cNvCxnSpPr>
            <a:cxnSpLocks/>
            <a:stCxn id="19" idx="4"/>
            <a:endCxn id="23" idx="0"/>
          </p:cNvCxnSpPr>
          <p:nvPr/>
        </p:nvCxnSpPr>
        <p:spPr>
          <a:xfrm>
            <a:off x="3633057" y="2648118"/>
            <a:ext cx="685609" cy="11054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6683A750-61A4-4E25-8A5F-135BC82056ED}"/>
              </a:ext>
            </a:extLst>
          </p:cNvPr>
          <p:cNvCxnSpPr>
            <a:cxnSpLocks/>
            <a:stCxn id="19" idx="4"/>
            <a:endCxn id="49" idx="0"/>
          </p:cNvCxnSpPr>
          <p:nvPr/>
        </p:nvCxnSpPr>
        <p:spPr>
          <a:xfrm flipV="1">
            <a:off x="3633057" y="2329752"/>
            <a:ext cx="685609" cy="31836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06" name="Rectangle 105">
            <a:extLst>
              <a:ext uri="{FF2B5EF4-FFF2-40B4-BE49-F238E27FC236}">
                <a16:creationId xmlns:a16="http://schemas.microsoft.com/office/drawing/2014/main" id="{46E715F5-4A99-41A8-97BC-8BF3D55F5C0E}"/>
              </a:ext>
            </a:extLst>
          </p:cNvPr>
          <p:cNvSpPr/>
          <p:nvPr/>
        </p:nvSpPr>
        <p:spPr>
          <a:xfrm>
            <a:off x="1209675" y="5286581"/>
            <a:ext cx="1174249" cy="482612"/>
          </a:xfrm>
          <a:prstGeom prst="rect">
            <a:avLst/>
          </a:prstGeom>
          <a:solidFill>
            <a:srgbClr val="E7FFBE"/>
          </a:solidFill>
          <a:ln w="952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ysClr val="windowText" lastClr="000000"/>
                </a:solidFill>
                <a:effectLst/>
                <a:uLnTx/>
                <a:uFillTx/>
                <a:latin typeface="Trebuchet MS"/>
                <a:ea typeface="+mn-ea"/>
                <a:cs typeface="+mn-cs"/>
              </a:rPr>
              <a:t>입력</a:t>
            </a:r>
          </a:p>
        </p:txBody>
      </p:sp>
      <p:sp>
        <p:nvSpPr>
          <p:cNvPr id="108" name="Rectangle 107">
            <a:extLst>
              <a:ext uri="{FF2B5EF4-FFF2-40B4-BE49-F238E27FC236}">
                <a16:creationId xmlns:a16="http://schemas.microsoft.com/office/drawing/2014/main" id="{7B0D09E5-A57F-41EF-8916-3EC014E66AED}"/>
              </a:ext>
            </a:extLst>
          </p:cNvPr>
          <p:cNvSpPr/>
          <p:nvPr/>
        </p:nvSpPr>
        <p:spPr>
          <a:xfrm>
            <a:off x="3914942" y="4336151"/>
            <a:ext cx="1174249" cy="482612"/>
          </a:xfrm>
          <a:prstGeom prst="rect">
            <a:avLst/>
          </a:prstGeom>
          <a:solidFill>
            <a:srgbClr val="E7FFBE"/>
          </a:solidFill>
          <a:ln w="952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ysClr val="windowText" lastClr="000000"/>
                </a:solidFill>
                <a:effectLst/>
                <a:uLnTx/>
                <a:uFillTx/>
                <a:latin typeface="Trebuchet MS"/>
                <a:ea typeface="+mn-ea"/>
                <a:cs typeface="+mn-cs"/>
              </a:rPr>
              <a:t>출력</a:t>
            </a:r>
          </a:p>
        </p:txBody>
      </p:sp>
      <p:sp>
        <p:nvSpPr>
          <p:cNvPr id="110" name="Rectangle 109">
            <a:extLst>
              <a:ext uri="{FF2B5EF4-FFF2-40B4-BE49-F238E27FC236}">
                <a16:creationId xmlns:a16="http://schemas.microsoft.com/office/drawing/2014/main" id="{C996805C-1404-45B1-BB2D-C04C68AEA928}"/>
              </a:ext>
            </a:extLst>
          </p:cNvPr>
          <p:cNvSpPr/>
          <p:nvPr/>
        </p:nvSpPr>
        <p:spPr>
          <a:xfrm>
            <a:off x="2199447" y="4643901"/>
            <a:ext cx="1563923" cy="482612"/>
          </a:xfrm>
          <a:prstGeom prst="rect">
            <a:avLst/>
          </a:prstGeom>
          <a:solidFill>
            <a:schemeClr val="accent1">
              <a:lumMod val="20000"/>
              <a:lumOff val="80000"/>
            </a:schemeClr>
          </a:solidFill>
          <a:ln w="952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ysClr val="windowText" lastClr="000000"/>
                </a:solidFill>
                <a:effectLst/>
                <a:uLnTx/>
                <a:uFillTx/>
                <a:latin typeface="Trebuchet MS"/>
                <a:ea typeface="+mn-ea"/>
                <a:cs typeface="+mn-cs"/>
              </a:rPr>
              <a:t>임베딩</a:t>
            </a:r>
          </a:p>
        </p:txBody>
      </p:sp>
      <p:sp>
        <p:nvSpPr>
          <p:cNvPr id="236" name="Rectangle 235">
            <a:extLst>
              <a:ext uri="{FF2B5EF4-FFF2-40B4-BE49-F238E27FC236}">
                <a16:creationId xmlns:a16="http://schemas.microsoft.com/office/drawing/2014/main" id="{F4588E9A-5C73-4BB6-BADA-0667DEE66591}"/>
              </a:ext>
            </a:extLst>
          </p:cNvPr>
          <p:cNvSpPr/>
          <p:nvPr/>
        </p:nvSpPr>
        <p:spPr>
          <a:xfrm>
            <a:off x="3064314" y="3796655"/>
            <a:ext cx="752942" cy="482612"/>
          </a:xfrm>
          <a:prstGeom prst="rect">
            <a:avLst/>
          </a:prstGeom>
          <a:solidFill>
            <a:schemeClr val="accent4">
              <a:lumMod val="20000"/>
              <a:lumOff val="80000"/>
            </a:schemeClr>
          </a:solidFill>
          <a:ln w="952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ysClr val="windowText" lastClr="000000"/>
                </a:solidFill>
                <a:effectLst/>
                <a:uLnTx/>
                <a:uFillTx/>
                <a:latin typeface="Trebuchet MS"/>
                <a:ea typeface="+mn-ea"/>
                <a:cs typeface="+mn-cs"/>
              </a:rPr>
              <a:t>RNN</a:t>
            </a:r>
          </a:p>
        </p:txBody>
      </p:sp>
      <p:sp>
        <p:nvSpPr>
          <p:cNvPr id="267" name="TextBox 266">
            <a:extLst>
              <a:ext uri="{FF2B5EF4-FFF2-40B4-BE49-F238E27FC236}">
                <a16:creationId xmlns:a16="http://schemas.microsoft.com/office/drawing/2014/main" id="{D232086F-6291-4D6E-AEB6-39EB6CC1F8D5}"/>
              </a:ext>
            </a:extLst>
          </p:cNvPr>
          <p:cNvSpPr txBox="1"/>
          <p:nvPr/>
        </p:nvSpPr>
        <p:spPr>
          <a:xfrm>
            <a:off x="5612370" y="1644244"/>
            <a:ext cx="1965602" cy="3693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2000">
                <a:solidFill>
                  <a:schemeClr val="bg1"/>
                </a:solidFill>
              </a:rPr>
              <a:t>“Cats say ___.”</a:t>
            </a:r>
          </a:p>
        </p:txBody>
      </p:sp>
      <p:sp>
        <p:nvSpPr>
          <p:cNvPr id="269" name="TextBox 268">
            <a:extLst>
              <a:ext uri="{FF2B5EF4-FFF2-40B4-BE49-F238E27FC236}">
                <a16:creationId xmlns:a16="http://schemas.microsoft.com/office/drawing/2014/main" id="{F73D0A2E-D5E4-4641-9EAC-2F57C1B093C9}"/>
              </a:ext>
            </a:extLst>
          </p:cNvPr>
          <p:cNvSpPr txBox="1"/>
          <p:nvPr/>
        </p:nvSpPr>
        <p:spPr>
          <a:xfrm>
            <a:off x="5578707" y="2146925"/>
            <a:ext cx="1999265" cy="3693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2000">
                <a:solidFill>
                  <a:schemeClr val="bg1"/>
                </a:solidFill>
              </a:rPr>
              <a:t>“Dogs say ___.”</a:t>
            </a:r>
          </a:p>
        </p:txBody>
      </p:sp>
      <p:sp>
        <p:nvSpPr>
          <p:cNvPr id="224" name="Rectangle 223">
            <a:extLst>
              <a:ext uri="{FF2B5EF4-FFF2-40B4-BE49-F238E27FC236}">
                <a16:creationId xmlns:a16="http://schemas.microsoft.com/office/drawing/2014/main" id="{4FF7A8A0-880C-4242-9A63-AECE55B8FA57}"/>
              </a:ext>
            </a:extLst>
          </p:cNvPr>
          <p:cNvSpPr/>
          <p:nvPr/>
        </p:nvSpPr>
        <p:spPr>
          <a:xfrm>
            <a:off x="3026214" y="2281247"/>
            <a:ext cx="802906" cy="1549872"/>
          </a:xfrm>
          <a:prstGeom prst="rect">
            <a:avLst/>
          </a:prstGeom>
          <a:noFill/>
          <a:ln w="762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bg1"/>
                </a:solidFill>
              </a:rPr>
              <a:t>.1</a:t>
            </a:r>
          </a:p>
          <a:p>
            <a:pPr algn="ctr"/>
            <a:endParaRPr lang="en-US" sz="1400">
              <a:solidFill>
                <a:schemeClr val="bg1"/>
              </a:solidFill>
            </a:endParaRPr>
          </a:p>
          <a:p>
            <a:pPr algn="ctr"/>
            <a:r>
              <a:rPr lang="en-US" sz="1400">
                <a:solidFill>
                  <a:schemeClr val="bg1"/>
                </a:solidFill>
              </a:rPr>
              <a:t>-.5</a:t>
            </a:r>
          </a:p>
          <a:p>
            <a:pPr algn="ctr"/>
            <a:endParaRPr lang="en-US" sz="1400">
              <a:solidFill>
                <a:schemeClr val="bg1"/>
              </a:solidFill>
            </a:endParaRPr>
          </a:p>
          <a:p>
            <a:pPr algn="ctr"/>
            <a:r>
              <a:rPr lang="en-US" sz="1400">
                <a:solidFill>
                  <a:schemeClr val="bg1"/>
                </a:solidFill>
              </a:rPr>
              <a:t>.6</a:t>
            </a:r>
          </a:p>
        </p:txBody>
      </p:sp>
      <p:sp>
        <p:nvSpPr>
          <p:cNvPr id="225" name="Arrow: Bent 224">
            <a:extLst>
              <a:ext uri="{FF2B5EF4-FFF2-40B4-BE49-F238E27FC236}">
                <a16:creationId xmlns:a16="http://schemas.microsoft.com/office/drawing/2014/main" id="{CCA8BCBC-1CB0-4F9B-8E3B-78296CF405EB}"/>
              </a:ext>
            </a:extLst>
          </p:cNvPr>
          <p:cNvSpPr/>
          <p:nvPr/>
        </p:nvSpPr>
        <p:spPr>
          <a:xfrm flipH="1">
            <a:off x="2193340" y="1396645"/>
            <a:ext cx="1317190" cy="762634"/>
          </a:xfrm>
          <a:prstGeom prst="bentArrow">
            <a:avLst/>
          </a:prstGeom>
          <a:solidFill>
            <a:schemeClr val="accent5"/>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extBox 1">
            <a:extLst>
              <a:ext uri="{FF2B5EF4-FFF2-40B4-BE49-F238E27FC236}">
                <a16:creationId xmlns:a16="http://schemas.microsoft.com/office/drawing/2014/main" id="{DCF27EE3-B101-4591-8B4F-C7D08150013D}"/>
              </a:ext>
            </a:extLst>
          </p:cNvPr>
          <p:cNvSpPr txBox="1"/>
          <p:nvPr/>
        </p:nvSpPr>
        <p:spPr>
          <a:xfrm>
            <a:off x="1257981" y="3194748"/>
            <a:ext cx="306494"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a:solidFill>
                  <a:schemeClr val="bg1"/>
                </a:solidFill>
              </a:rPr>
              <a:t>1</a:t>
            </a:r>
          </a:p>
        </p:txBody>
      </p:sp>
      <p:sp>
        <p:nvSpPr>
          <p:cNvPr id="4" name="TextBox 3">
            <a:extLst>
              <a:ext uri="{FF2B5EF4-FFF2-40B4-BE49-F238E27FC236}">
                <a16:creationId xmlns:a16="http://schemas.microsoft.com/office/drawing/2014/main" id="{A24B5027-47C8-4A5A-B490-42AC52E5DD6C}"/>
              </a:ext>
            </a:extLst>
          </p:cNvPr>
          <p:cNvSpPr txBox="1"/>
          <p:nvPr/>
        </p:nvSpPr>
        <p:spPr>
          <a:xfrm>
            <a:off x="1257980" y="3615022"/>
            <a:ext cx="306495"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a:solidFill>
                  <a:schemeClr val="bg1"/>
                </a:solidFill>
              </a:rPr>
              <a:t>0</a:t>
            </a:r>
          </a:p>
        </p:txBody>
      </p:sp>
      <p:sp>
        <p:nvSpPr>
          <p:cNvPr id="6" name="TextBox 5">
            <a:extLst>
              <a:ext uri="{FF2B5EF4-FFF2-40B4-BE49-F238E27FC236}">
                <a16:creationId xmlns:a16="http://schemas.microsoft.com/office/drawing/2014/main" id="{05D1D037-6D53-4572-A6EF-156288F3CFC4}"/>
              </a:ext>
            </a:extLst>
          </p:cNvPr>
          <p:cNvSpPr txBox="1"/>
          <p:nvPr/>
        </p:nvSpPr>
        <p:spPr>
          <a:xfrm>
            <a:off x="1257980" y="4035296"/>
            <a:ext cx="306495"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a:solidFill>
                  <a:schemeClr val="bg1"/>
                </a:solidFill>
              </a:rPr>
              <a:t>0</a:t>
            </a:r>
          </a:p>
        </p:txBody>
      </p:sp>
      <p:sp>
        <p:nvSpPr>
          <p:cNvPr id="226" name="TextBox 225">
            <a:extLst>
              <a:ext uri="{FF2B5EF4-FFF2-40B4-BE49-F238E27FC236}">
                <a16:creationId xmlns:a16="http://schemas.microsoft.com/office/drawing/2014/main" id="{35AFDABA-094F-446A-9CFC-E1DCE9AC0208}"/>
              </a:ext>
            </a:extLst>
          </p:cNvPr>
          <p:cNvSpPr txBox="1"/>
          <p:nvPr/>
        </p:nvSpPr>
        <p:spPr>
          <a:xfrm>
            <a:off x="1257980" y="4455570"/>
            <a:ext cx="306495"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a:solidFill>
                  <a:schemeClr val="bg1"/>
                </a:solidFill>
              </a:rPr>
              <a:t>0</a:t>
            </a:r>
          </a:p>
        </p:txBody>
      </p:sp>
      <p:sp>
        <p:nvSpPr>
          <p:cNvPr id="227" name="TextBox 226">
            <a:extLst>
              <a:ext uri="{FF2B5EF4-FFF2-40B4-BE49-F238E27FC236}">
                <a16:creationId xmlns:a16="http://schemas.microsoft.com/office/drawing/2014/main" id="{BFA5D3DF-20DA-437A-AE8E-963980865A44}"/>
              </a:ext>
            </a:extLst>
          </p:cNvPr>
          <p:cNvSpPr txBox="1"/>
          <p:nvPr/>
        </p:nvSpPr>
        <p:spPr>
          <a:xfrm>
            <a:off x="1257980" y="4875845"/>
            <a:ext cx="306495"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a:solidFill>
                  <a:schemeClr val="bg1"/>
                </a:solidFill>
              </a:rPr>
              <a:t>0</a:t>
            </a:r>
          </a:p>
        </p:txBody>
      </p:sp>
      <p:sp>
        <p:nvSpPr>
          <p:cNvPr id="228" name="TextBox 227">
            <a:extLst>
              <a:ext uri="{FF2B5EF4-FFF2-40B4-BE49-F238E27FC236}">
                <a16:creationId xmlns:a16="http://schemas.microsoft.com/office/drawing/2014/main" id="{6D5840B2-293D-4259-89BF-5A1E85B0B86C}"/>
              </a:ext>
            </a:extLst>
          </p:cNvPr>
          <p:cNvSpPr txBox="1"/>
          <p:nvPr/>
        </p:nvSpPr>
        <p:spPr>
          <a:xfrm>
            <a:off x="1243920" y="1508696"/>
            <a:ext cx="306495"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a:solidFill>
                  <a:schemeClr val="bg1"/>
                </a:solidFill>
              </a:rPr>
              <a:t>0</a:t>
            </a:r>
          </a:p>
        </p:txBody>
      </p:sp>
      <p:sp>
        <p:nvSpPr>
          <p:cNvPr id="229" name="TextBox 228">
            <a:extLst>
              <a:ext uri="{FF2B5EF4-FFF2-40B4-BE49-F238E27FC236}">
                <a16:creationId xmlns:a16="http://schemas.microsoft.com/office/drawing/2014/main" id="{7D1D34D2-2DC8-44C8-8590-68A64AAD2E2F}"/>
              </a:ext>
            </a:extLst>
          </p:cNvPr>
          <p:cNvSpPr txBox="1"/>
          <p:nvPr/>
        </p:nvSpPr>
        <p:spPr>
          <a:xfrm>
            <a:off x="1243920" y="1939615"/>
            <a:ext cx="306495"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a:solidFill>
                  <a:schemeClr val="bg1"/>
                </a:solidFill>
              </a:rPr>
              <a:t>0</a:t>
            </a:r>
          </a:p>
        </p:txBody>
      </p:sp>
      <p:sp>
        <p:nvSpPr>
          <p:cNvPr id="230" name="TextBox 229">
            <a:extLst>
              <a:ext uri="{FF2B5EF4-FFF2-40B4-BE49-F238E27FC236}">
                <a16:creationId xmlns:a16="http://schemas.microsoft.com/office/drawing/2014/main" id="{2034C9C1-FBD8-4F17-A58E-24BCFD2D97D0}"/>
              </a:ext>
            </a:extLst>
          </p:cNvPr>
          <p:cNvSpPr txBox="1"/>
          <p:nvPr/>
        </p:nvSpPr>
        <p:spPr>
          <a:xfrm>
            <a:off x="1243920" y="2357834"/>
            <a:ext cx="306495"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a:solidFill>
                  <a:schemeClr val="bg1"/>
                </a:solidFill>
              </a:rPr>
              <a:t>0</a:t>
            </a:r>
          </a:p>
        </p:txBody>
      </p:sp>
    </p:spTree>
    <p:extLst>
      <p:ext uri="{BB962C8B-B14F-4D97-AF65-F5344CB8AC3E}">
        <p14:creationId xmlns:p14="http://schemas.microsoft.com/office/powerpoint/2010/main" val="20845209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7424F32-2789-4FF9-8E8A-1252284BF6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17528"/>
            <a:ext cx="10972800" cy="3695347"/>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1" name="Picture 10">
            <a:extLst>
              <a:ext uri="{FF2B5EF4-FFF2-40B4-BE49-F238E27FC236}">
                <a16:creationId xmlns:a16="http://schemas.microsoft.com/office/drawing/2014/main" id="{D708C46E-BB60-4B97-8327-D3A475C008E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5513832"/>
            <a:ext cx="10972800" cy="668655"/>
          </a:xfrm>
          <a:prstGeom prst="rect">
            <a:avLst/>
          </a:prstGeom>
        </p:spPr>
      </p:pic>
      <p:cxnSp>
        <p:nvCxnSpPr>
          <p:cNvPr id="13" name="Straight Connector 12">
            <a:extLst>
              <a:ext uri="{FF2B5EF4-FFF2-40B4-BE49-F238E27FC236}">
                <a16:creationId xmlns:a16="http://schemas.microsoft.com/office/drawing/2014/main" id="{8042755C-F24C-4D08-8E4C-E646382C363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515571"/>
            <a:ext cx="109728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63E94A00-1A92-47F4-9E2D-E51DFF9016D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08506" y="1662379"/>
            <a:ext cx="8646770"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17" name="Rectangle 16">
            <a:extLst>
              <a:ext uri="{FF2B5EF4-FFF2-40B4-BE49-F238E27FC236}">
                <a16:creationId xmlns:a16="http://schemas.microsoft.com/office/drawing/2014/main" id="{32D32A60-013B-47A8-8833-D242408091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0972526" cy="6172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19" name="Rectangle 18">
            <a:extLst>
              <a:ext uri="{FF2B5EF4-FFF2-40B4-BE49-F238E27FC236}">
                <a16:creationId xmlns:a16="http://schemas.microsoft.com/office/drawing/2014/main" id="{AE27932B-B694-4C4C-90D7-A0333A7C58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17528"/>
            <a:ext cx="10972800" cy="3695347"/>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a:xfrm>
            <a:off x="1306421" y="2072742"/>
            <a:ext cx="2944883" cy="2406778"/>
          </a:xfrm>
        </p:spPr>
        <p:txBody>
          <a:bodyPr vert="horz" lIns="91440" tIns="45720" rIns="91440" bIns="45720" rtlCol="0" anchor="t">
            <a:normAutofit/>
          </a:bodyPr>
          <a:lstStyle/>
          <a:p>
            <a:pPr algn="l" defTabSz="914400"/>
            <a:r>
              <a:rPr lang="ko-KR" altLang="en-US" sz="3200" dirty="0">
                <a:solidFill>
                  <a:schemeClr val="tx1"/>
                </a:solidFill>
              </a:rPr>
              <a:t>목차</a:t>
            </a:r>
            <a:endParaRPr lang="en-US" sz="3200" dirty="0">
              <a:solidFill>
                <a:schemeClr val="tx1"/>
              </a:solidFill>
            </a:endParaRPr>
          </a:p>
        </p:txBody>
      </p:sp>
      <p:cxnSp>
        <p:nvCxnSpPr>
          <p:cNvPr id="21" name="Straight Connector 20">
            <a:extLst>
              <a:ext uri="{FF2B5EF4-FFF2-40B4-BE49-F238E27FC236}">
                <a16:creationId xmlns:a16="http://schemas.microsoft.com/office/drawing/2014/main" id="{9EBB0476-5CF0-4F44-8D68-5D42D7AEE4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06421" y="1931887"/>
            <a:ext cx="2944884"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3" name="Title 1">
            <a:extLst>
              <a:ext uri="{FF2B5EF4-FFF2-40B4-BE49-F238E27FC236}">
                <a16:creationId xmlns:a16="http://schemas.microsoft.com/office/drawing/2014/main" id="{A9DA474E-6B91-4200-840F-0257B2358A75}"/>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6422" y="2810246"/>
            <a:ext cx="3177141" cy="944311"/>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marL="0" marR="0" lvl="0" indent="0" algn="l" defTabSz="914400" rtl="0" eaLnBrk="1" fontAlgn="base" latinLnBrk="0" hangingPunct="1">
              <a:lnSpc>
                <a:spcPct val="90000"/>
              </a:lnSpc>
              <a:spcBef>
                <a:spcPct val="0"/>
              </a:spcBef>
              <a:spcAft>
                <a:spcPct val="0"/>
              </a:spcAft>
              <a:buClrTx/>
              <a:buSzTx/>
              <a:buFontTx/>
              <a:buNone/>
              <a:tabLst/>
              <a:defRPr/>
            </a:pPr>
            <a:endParaRPr kumimoji="0" lang="en-US" sz="3200" b="0" i="0" u="none" strike="noStrike" kern="1200" cap="all" spc="0" normalizeH="0" baseline="0" noProof="0" dirty="0">
              <a:ln>
                <a:noFill/>
              </a:ln>
              <a:solidFill>
                <a:prstClr val="black"/>
              </a:solidFill>
              <a:effectLst/>
              <a:uLnTx/>
              <a:uFillTx/>
              <a:latin typeface="Gill Sans MT" panose="020B0502020104020203"/>
              <a:ea typeface="+mj-ea"/>
              <a:cs typeface="+mj-cs"/>
            </a:endParaRPr>
          </a:p>
        </p:txBody>
      </p:sp>
      <p:pic>
        <p:nvPicPr>
          <p:cNvPr id="25" name="Picture 24">
            <a:extLst>
              <a:ext uri="{FF2B5EF4-FFF2-40B4-BE49-F238E27FC236}">
                <a16:creationId xmlns:a16="http://schemas.microsoft.com/office/drawing/2014/main" id="{DF63C9AD-AE6E-4512-8171-91612E84CCF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5513832"/>
            <a:ext cx="10972800" cy="668655"/>
          </a:xfrm>
          <a:prstGeom prst="rect">
            <a:avLst/>
          </a:prstGeom>
        </p:spPr>
      </p:pic>
      <p:cxnSp>
        <p:nvCxnSpPr>
          <p:cNvPr id="27" name="Straight Connector 26">
            <a:extLst>
              <a:ext uri="{FF2B5EF4-FFF2-40B4-BE49-F238E27FC236}">
                <a16:creationId xmlns:a16="http://schemas.microsoft.com/office/drawing/2014/main" id="{FE1A49CE-B63D-457A-A180-1C883E1A63D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515571"/>
            <a:ext cx="109728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5ADF2817-7EA3-4ADB-9415-6817F45B6886}"/>
              </a:ext>
            </a:extLst>
          </p:cNvPr>
          <p:cNvGraphicFramePr>
            <a:graphicFrameLocks noGrp="1"/>
          </p:cNvGraphicFramePr>
          <p:nvPr>
            <p:ph idx="1"/>
          </p:nvPr>
        </p:nvGraphicFramePr>
        <p:xfrm>
          <a:off x="4627721" y="722947"/>
          <a:ext cx="5322094" cy="417337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9112171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croll: Vertical 2">
            <a:extLst>
              <a:ext uri="{FF2B5EF4-FFF2-40B4-BE49-F238E27FC236}">
                <a16:creationId xmlns:a16="http://schemas.microsoft.com/office/drawing/2014/main" id="{42E02F80-2BAC-46A7-ADF3-3FEC8DAC1254}"/>
              </a:ext>
            </a:extLst>
          </p:cNvPr>
          <p:cNvSpPr/>
          <p:nvPr/>
        </p:nvSpPr>
        <p:spPr>
          <a:xfrm>
            <a:off x="7449424" y="1657350"/>
            <a:ext cx="2666126" cy="3771900"/>
          </a:xfrm>
          <a:prstGeom prst="verticalScroll">
            <a:avLst>
              <a:gd name="adj" fmla="val 6500"/>
            </a:avLst>
          </a:prstGeom>
          <a:solidFill>
            <a:srgbClr val="EDE1A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t"/>
          <a:lstStyle/>
          <a:p>
            <a:pPr algn="ctr"/>
            <a:endParaRPr lang="en-US"/>
          </a:p>
          <a:p>
            <a:pPr algn="ctr"/>
            <a:r>
              <a:rPr lang="en-US" sz="2400">
                <a:solidFill>
                  <a:schemeClr val="bg1"/>
                </a:solidFill>
                <a:latin typeface="Algerian" panose="020B0604020202020204" pitchFamily="82" charset="0"/>
              </a:rPr>
              <a:t>사전</a:t>
            </a:r>
          </a:p>
          <a:p>
            <a:pPr algn="ctr"/>
            <a:endParaRPr lang="en-US" sz="2400">
              <a:solidFill>
                <a:schemeClr val="bg1"/>
              </a:solidFill>
              <a:latin typeface="Algerian" panose="020B0604020202020204" pitchFamily="82" charset="0"/>
            </a:endParaRPr>
          </a:p>
        </p:txBody>
      </p:sp>
      <p:sp>
        <p:nvSpPr>
          <p:cNvPr id="5" name="TextBox 4">
            <a:extLst>
              <a:ext uri="{FF2B5EF4-FFF2-40B4-BE49-F238E27FC236}">
                <a16:creationId xmlns:a16="http://schemas.microsoft.com/office/drawing/2014/main" id="{2B892057-55EF-4725-B2B1-584A436320EC}"/>
              </a:ext>
            </a:extLst>
          </p:cNvPr>
          <p:cNvSpPr txBox="1"/>
          <p:nvPr/>
        </p:nvSpPr>
        <p:spPr>
          <a:xfrm>
            <a:off x="8003097" y="3106305"/>
            <a:ext cx="1760028" cy="1908215"/>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numCol="1" rtlCol="0" anchor="ctr">
            <a:spAutoFit/>
          </a:bodyPr>
          <a:lstStyle/>
          <a:p>
            <a:pPr marL="457200" indent="-457200">
              <a:buClr>
                <a:schemeClr val="bg1"/>
              </a:buClr>
              <a:buFont typeface="+mj-lt"/>
              <a:buAutoNum type="arabicPeriod"/>
            </a:pPr>
            <a:r>
              <a:rPr lang="en-US" sz="2000">
                <a:solidFill>
                  <a:schemeClr val="bg1"/>
                </a:solidFill>
                <a:latin typeface="Algerian" panose="020B0604020202020204" pitchFamily="82" charset="0"/>
              </a:rPr>
              <a:t>Cats</a:t>
            </a:r>
          </a:p>
          <a:p>
            <a:pPr marL="457200" indent="-457200">
              <a:buClr>
                <a:schemeClr val="bg1"/>
              </a:buClr>
              <a:buFont typeface="+mj-lt"/>
              <a:buAutoNum type="arabicPeriod"/>
            </a:pPr>
            <a:r>
              <a:rPr lang="en-US" sz="2000">
                <a:solidFill>
                  <a:schemeClr val="bg1"/>
                </a:solidFill>
                <a:latin typeface="Algerian" panose="020B0604020202020204" pitchFamily="82" charset="0"/>
              </a:rPr>
              <a:t>Dogs</a:t>
            </a:r>
          </a:p>
          <a:p>
            <a:pPr marL="457200" indent="-457200">
              <a:buClr>
                <a:schemeClr val="bg1"/>
              </a:buClr>
              <a:buFont typeface="+mj-lt"/>
              <a:buAutoNum type="arabicPeriod"/>
            </a:pPr>
            <a:r>
              <a:rPr lang="en-US" sz="2000">
                <a:solidFill>
                  <a:schemeClr val="bg1"/>
                </a:solidFill>
                <a:latin typeface="Algerian" panose="020B0604020202020204" pitchFamily="82" charset="0"/>
              </a:rPr>
              <a:t>Meow</a:t>
            </a:r>
          </a:p>
          <a:p>
            <a:pPr marL="457200" indent="-457200">
              <a:buClr>
                <a:schemeClr val="bg1"/>
              </a:buClr>
              <a:buFont typeface="+mj-lt"/>
              <a:buAutoNum type="arabicPeriod"/>
            </a:pPr>
            <a:r>
              <a:rPr lang="en-US" sz="2000">
                <a:solidFill>
                  <a:schemeClr val="bg1"/>
                </a:solidFill>
                <a:latin typeface="Algerian" panose="020B0604020202020204" pitchFamily="82" charset="0"/>
              </a:rPr>
              <a:t>Say</a:t>
            </a:r>
          </a:p>
          <a:p>
            <a:pPr marL="457200" indent="-457200">
              <a:buClr>
                <a:schemeClr val="bg1"/>
              </a:buClr>
              <a:buFont typeface="+mj-lt"/>
              <a:buAutoNum type="arabicPeriod"/>
            </a:pPr>
            <a:r>
              <a:rPr lang="en-US" sz="2000">
                <a:solidFill>
                  <a:schemeClr val="bg1"/>
                </a:solidFill>
                <a:latin typeface="Algerian" panose="020B0604020202020204" pitchFamily="82" charset="0"/>
              </a:rPr>
              <a:t>Woof</a:t>
            </a:r>
          </a:p>
          <a:p>
            <a:pPr algn="ctr">
              <a:lnSpc>
                <a:spcPct val="90000"/>
              </a:lnSpc>
            </a:pPr>
            <a:endParaRPr lang="en-US" sz="2000">
              <a:solidFill>
                <a:schemeClr val="bg1"/>
              </a:solidFill>
            </a:endParaRPr>
          </a:p>
        </p:txBody>
      </p:sp>
      <p:sp>
        <p:nvSpPr>
          <p:cNvPr id="15" name="Title 1">
            <a:extLst>
              <a:ext uri="{FF2B5EF4-FFF2-40B4-BE49-F238E27FC236}">
                <a16:creationId xmlns:a16="http://schemas.microsoft.com/office/drawing/2014/main" id="{7A7A645B-2474-4C85-AD94-80EEEEC6C42E}"/>
              </a:ext>
            </a:extLst>
          </p:cNvPr>
          <p:cNvSpPr>
            <a:spLocks noGrp="1"/>
          </p:cNvSpPr>
          <p:nvPr>
            <p:ph type="title"/>
          </p:nvPr>
        </p:nvSpPr>
        <p:spPr>
          <a:xfrm>
            <a:off x="498348" y="403007"/>
            <a:ext cx="9976104" cy="590931"/>
          </a:xfrm>
        </p:spPr>
        <p:txBody>
          <a:bodyPr/>
          <a:lstStyle/>
          <a:p>
            <a:r>
              <a:rPr lang="en-US" sz="3200" b="1" dirty="0"/>
              <a:t>RNN(Recurrent Neural Network)</a:t>
            </a:r>
          </a:p>
        </p:txBody>
      </p:sp>
      <p:sp>
        <p:nvSpPr>
          <p:cNvPr id="7" name="Google Shape;219;p33">
            <a:extLst>
              <a:ext uri="{FF2B5EF4-FFF2-40B4-BE49-F238E27FC236}">
                <a16:creationId xmlns:a16="http://schemas.microsoft.com/office/drawing/2014/main" id="{00122A3D-7BC1-40BF-B533-C61466E2E325}"/>
              </a:ext>
            </a:extLst>
          </p:cNvPr>
          <p:cNvSpPr/>
          <p:nvPr/>
        </p:nvSpPr>
        <p:spPr>
          <a:xfrm rot="16200000">
            <a:off x="1613974" y="4431286"/>
            <a:ext cx="365652" cy="366803"/>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8" name="Google Shape;219;p33">
            <a:extLst>
              <a:ext uri="{FF2B5EF4-FFF2-40B4-BE49-F238E27FC236}">
                <a16:creationId xmlns:a16="http://schemas.microsoft.com/office/drawing/2014/main" id="{C2F46F04-0D01-4ABC-9E60-2B6A3488437A}"/>
              </a:ext>
            </a:extLst>
          </p:cNvPr>
          <p:cNvSpPr/>
          <p:nvPr/>
        </p:nvSpPr>
        <p:spPr>
          <a:xfrm rot="16200000">
            <a:off x="1613974" y="4007161"/>
            <a:ext cx="365652" cy="366803"/>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9" name="Google Shape;219;p33">
            <a:extLst>
              <a:ext uri="{FF2B5EF4-FFF2-40B4-BE49-F238E27FC236}">
                <a16:creationId xmlns:a16="http://schemas.microsoft.com/office/drawing/2014/main" id="{79DA4442-B689-4CAB-85E3-829218557A86}"/>
              </a:ext>
            </a:extLst>
          </p:cNvPr>
          <p:cNvSpPr/>
          <p:nvPr/>
        </p:nvSpPr>
        <p:spPr>
          <a:xfrm rot="16200000">
            <a:off x="1613974" y="3583036"/>
            <a:ext cx="365652" cy="366803"/>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0" name="Google Shape;219;p33">
            <a:extLst>
              <a:ext uri="{FF2B5EF4-FFF2-40B4-BE49-F238E27FC236}">
                <a16:creationId xmlns:a16="http://schemas.microsoft.com/office/drawing/2014/main" id="{86235C2D-9B9E-467D-899F-131D3EBE9103}"/>
              </a:ext>
            </a:extLst>
          </p:cNvPr>
          <p:cNvSpPr/>
          <p:nvPr/>
        </p:nvSpPr>
        <p:spPr>
          <a:xfrm rot="16200000">
            <a:off x="1613974" y="3158910"/>
            <a:ext cx="365652" cy="366803"/>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1" name="Google Shape;219;p33">
            <a:extLst>
              <a:ext uri="{FF2B5EF4-FFF2-40B4-BE49-F238E27FC236}">
                <a16:creationId xmlns:a16="http://schemas.microsoft.com/office/drawing/2014/main" id="{794674B3-1F11-464B-A704-50DF93657BF5}"/>
              </a:ext>
            </a:extLst>
          </p:cNvPr>
          <p:cNvSpPr/>
          <p:nvPr/>
        </p:nvSpPr>
        <p:spPr>
          <a:xfrm rot="16200000">
            <a:off x="2448581" y="4014588"/>
            <a:ext cx="365652" cy="366803"/>
          </a:xfrm>
          <a:prstGeom prst="ellipse">
            <a:avLst/>
          </a:prstGeom>
          <a:solidFill>
            <a:schemeClr val="accent1">
              <a:lumMod val="20000"/>
              <a:lumOff val="80000"/>
            </a:schemeClr>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2" name="Google Shape;219;p33">
            <a:extLst>
              <a:ext uri="{FF2B5EF4-FFF2-40B4-BE49-F238E27FC236}">
                <a16:creationId xmlns:a16="http://schemas.microsoft.com/office/drawing/2014/main" id="{A612F40A-A65A-4D1C-A9E3-07965173EAA2}"/>
              </a:ext>
            </a:extLst>
          </p:cNvPr>
          <p:cNvSpPr/>
          <p:nvPr/>
        </p:nvSpPr>
        <p:spPr>
          <a:xfrm rot="16200000">
            <a:off x="2448581" y="3586749"/>
            <a:ext cx="365652" cy="366803"/>
          </a:xfrm>
          <a:prstGeom prst="ellipse">
            <a:avLst/>
          </a:prstGeom>
          <a:solidFill>
            <a:schemeClr val="accent1">
              <a:lumMod val="20000"/>
              <a:lumOff val="80000"/>
            </a:schemeClr>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3" name="Google Shape;219;p33">
            <a:extLst>
              <a:ext uri="{FF2B5EF4-FFF2-40B4-BE49-F238E27FC236}">
                <a16:creationId xmlns:a16="http://schemas.microsoft.com/office/drawing/2014/main" id="{96E155B1-F6A2-44A0-AB3D-471AFB8C17CF}"/>
              </a:ext>
            </a:extLst>
          </p:cNvPr>
          <p:cNvSpPr/>
          <p:nvPr/>
        </p:nvSpPr>
        <p:spPr>
          <a:xfrm rot="16200000">
            <a:off x="1613974" y="2332006"/>
            <a:ext cx="365652" cy="366803"/>
          </a:xfrm>
          <a:prstGeom prst="ellipse">
            <a:avLst/>
          </a:prstGeom>
          <a:solidFill>
            <a:schemeClr val="accent4">
              <a:lumMod val="20000"/>
              <a:lumOff val="80000"/>
            </a:schemeClr>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4" name="Google Shape;219;p33">
            <a:extLst>
              <a:ext uri="{FF2B5EF4-FFF2-40B4-BE49-F238E27FC236}">
                <a16:creationId xmlns:a16="http://schemas.microsoft.com/office/drawing/2014/main" id="{0C9C476D-C080-462A-9F13-25E7118CA214}"/>
              </a:ext>
            </a:extLst>
          </p:cNvPr>
          <p:cNvSpPr/>
          <p:nvPr/>
        </p:nvSpPr>
        <p:spPr>
          <a:xfrm rot="16200000">
            <a:off x="1613974" y="1904167"/>
            <a:ext cx="365652" cy="366803"/>
          </a:xfrm>
          <a:prstGeom prst="ellipse">
            <a:avLst/>
          </a:prstGeom>
          <a:solidFill>
            <a:schemeClr val="accent4">
              <a:lumMod val="20000"/>
              <a:lumOff val="80000"/>
            </a:schemeClr>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6" name="Google Shape;219;p33">
            <a:extLst>
              <a:ext uri="{FF2B5EF4-FFF2-40B4-BE49-F238E27FC236}">
                <a16:creationId xmlns:a16="http://schemas.microsoft.com/office/drawing/2014/main" id="{84CFD0DC-AD26-4B33-8E26-BFA897F86B8F}"/>
              </a:ext>
            </a:extLst>
          </p:cNvPr>
          <p:cNvSpPr/>
          <p:nvPr/>
        </p:nvSpPr>
        <p:spPr>
          <a:xfrm rot="16200000">
            <a:off x="1613974" y="1476328"/>
            <a:ext cx="365652" cy="366803"/>
          </a:xfrm>
          <a:prstGeom prst="ellipse">
            <a:avLst/>
          </a:prstGeom>
          <a:solidFill>
            <a:schemeClr val="accent4">
              <a:lumMod val="20000"/>
              <a:lumOff val="80000"/>
            </a:schemeClr>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7" name="Google Shape;219;p33">
            <a:extLst>
              <a:ext uri="{FF2B5EF4-FFF2-40B4-BE49-F238E27FC236}">
                <a16:creationId xmlns:a16="http://schemas.microsoft.com/office/drawing/2014/main" id="{1FA6F24B-7B12-44F9-A590-816CED3375A6}"/>
              </a:ext>
            </a:extLst>
          </p:cNvPr>
          <p:cNvSpPr/>
          <p:nvPr/>
        </p:nvSpPr>
        <p:spPr>
          <a:xfrm rot="16200000">
            <a:off x="3266829" y="3296141"/>
            <a:ext cx="365652" cy="366803"/>
          </a:xfrm>
          <a:prstGeom prst="ellipse">
            <a:avLst/>
          </a:prstGeom>
          <a:solidFill>
            <a:schemeClr val="accent4">
              <a:lumMod val="20000"/>
              <a:lumOff val="80000"/>
            </a:schemeClr>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8" name="Google Shape;219;p33">
            <a:extLst>
              <a:ext uri="{FF2B5EF4-FFF2-40B4-BE49-F238E27FC236}">
                <a16:creationId xmlns:a16="http://schemas.microsoft.com/office/drawing/2014/main" id="{337EF646-5E95-4186-B92F-1E2B55675F14}"/>
              </a:ext>
            </a:extLst>
          </p:cNvPr>
          <p:cNvSpPr/>
          <p:nvPr/>
        </p:nvSpPr>
        <p:spPr>
          <a:xfrm rot="16200000">
            <a:off x="3266829" y="2880428"/>
            <a:ext cx="365652" cy="366803"/>
          </a:xfrm>
          <a:prstGeom prst="ellipse">
            <a:avLst/>
          </a:prstGeom>
          <a:solidFill>
            <a:schemeClr val="accent4">
              <a:lumMod val="20000"/>
              <a:lumOff val="80000"/>
            </a:schemeClr>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9" name="Google Shape;219;p33">
            <a:extLst>
              <a:ext uri="{FF2B5EF4-FFF2-40B4-BE49-F238E27FC236}">
                <a16:creationId xmlns:a16="http://schemas.microsoft.com/office/drawing/2014/main" id="{6891AB59-60E9-4ABE-963A-542081A1A65C}"/>
              </a:ext>
            </a:extLst>
          </p:cNvPr>
          <p:cNvSpPr/>
          <p:nvPr/>
        </p:nvSpPr>
        <p:spPr>
          <a:xfrm rot="16200000">
            <a:off x="3266829" y="2464716"/>
            <a:ext cx="365652" cy="366803"/>
          </a:xfrm>
          <a:prstGeom prst="ellipse">
            <a:avLst/>
          </a:prstGeom>
          <a:solidFill>
            <a:schemeClr val="accent4">
              <a:lumMod val="20000"/>
              <a:lumOff val="80000"/>
            </a:schemeClr>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0" name="Google Shape;219;p33">
            <a:extLst>
              <a:ext uri="{FF2B5EF4-FFF2-40B4-BE49-F238E27FC236}">
                <a16:creationId xmlns:a16="http://schemas.microsoft.com/office/drawing/2014/main" id="{EFC4DB7C-5480-4BED-805D-72390B93239B}"/>
              </a:ext>
            </a:extLst>
          </p:cNvPr>
          <p:cNvSpPr/>
          <p:nvPr/>
        </p:nvSpPr>
        <p:spPr>
          <a:xfrm rot="16200000">
            <a:off x="4319241" y="3862012"/>
            <a:ext cx="365652" cy="366803"/>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1" name="Google Shape;219;p33">
            <a:extLst>
              <a:ext uri="{FF2B5EF4-FFF2-40B4-BE49-F238E27FC236}">
                <a16:creationId xmlns:a16="http://schemas.microsoft.com/office/drawing/2014/main" id="{8911CDEF-7F99-4AE4-9C8C-475CEF7DB506}"/>
              </a:ext>
            </a:extLst>
          </p:cNvPr>
          <p:cNvSpPr/>
          <p:nvPr/>
        </p:nvSpPr>
        <p:spPr>
          <a:xfrm rot="16200000">
            <a:off x="4319241" y="3433096"/>
            <a:ext cx="365652" cy="366803"/>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2" name="Google Shape;219;p33">
            <a:extLst>
              <a:ext uri="{FF2B5EF4-FFF2-40B4-BE49-F238E27FC236}">
                <a16:creationId xmlns:a16="http://schemas.microsoft.com/office/drawing/2014/main" id="{654270AE-4C53-43EA-873B-DF7937F23A9B}"/>
              </a:ext>
            </a:extLst>
          </p:cNvPr>
          <p:cNvSpPr/>
          <p:nvPr/>
        </p:nvSpPr>
        <p:spPr>
          <a:xfrm rot="16200000">
            <a:off x="4319241" y="3004180"/>
            <a:ext cx="365652" cy="366803"/>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3" name="Google Shape;219;p33">
            <a:extLst>
              <a:ext uri="{FF2B5EF4-FFF2-40B4-BE49-F238E27FC236}">
                <a16:creationId xmlns:a16="http://schemas.microsoft.com/office/drawing/2014/main" id="{FB63ED82-2F0E-4929-AC52-BF26319393BF}"/>
              </a:ext>
            </a:extLst>
          </p:cNvPr>
          <p:cNvSpPr/>
          <p:nvPr/>
        </p:nvSpPr>
        <p:spPr>
          <a:xfrm rot="16200000">
            <a:off x="4319241" y="2575264"/>
            <a:ext cx="365652" cy="366803"/>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cxnSp>
        <p:nvCxnSpPr>
          <p:cNvPr id="24" name="Straight Connector 23">
            <a:extLst>
              <a:ext uri="{FF2B5EF4-FFF2-40B4-BE49-F238E27FC236}">
                <a16:creationId xmlns:a16="http://schemas.microsoft.com/office/drawing/2014/main" id="{9807005D-F8C0-4875-AEAB-BFA6F2B3F1FD}"/>
              </a:ext>
            </a:extLst>
          </p:cNvPr>
          <p:cNvCxnSpPr>
            <a:cxnSpLocks/>
            <a:stCxn id="7" idx="4"/>
            <a:endCxn id="11" idx="0"/>
          </p:cNvCxnSpPr>
          <p:nvPr/>
        </p:nvCxnSpPr>
        <p:spPr>
          <a:xfrm rot="16200000">
            <a:off x="2005754" y="4172437"/>
            <a:ext cx="416698" cy="46780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7AF5047F-DB4E-4212-8123-9CD90110F0F3}"/>
              </a:ext>
            </a:extLst>
          </p:cNvPr>
          <p:cNvCxnSpPr>
            <a:cxnSpLocks/>
            <a:stCxn id="7" idx="4"/>
            <a:endCxn id="12" idx="0"/>
          </p:cNvCxnSpPr>
          <p:nvPr/>
        </p:nvCxnSpPr>
        <p:spPr>
          <a:xfrm rot="16200000">
            <a:off x="1791835" y="3958518"/>
            <a:ext cx="844537" cy="46780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59F1C8BD-88D3-4B54-9437-BD440BEADB9B}"/>
              </a:ext>
            </a:extLst>
          </p:cNvPr>
          <p:cNvCxnSpPr>
            <a:cxnSpLocks/>
            <a:stCxn id="8" idx="4"/>
            <a:endCxn id="11" idx="0"/>
          </p:cNvCxnSpPr>
          <p:nvPr/>
        </p:nvCxnSpPr>
        <p:spPr>
          <a:xfrm rot="16200000" flipH="1">
            <a:off x="2210390" y="3960375"/>
            <a:ext cx="7427" cy="46780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9C231938-6ED8-4A14-8F87-5F6239AD6165}"/>
              </a:ext>
            </a:extLst>
          </p:cNvPr>
          <p:cNvCxnSpPr>
            <a:cxnSpLocks/>
            <a:stCxn id="8" idx="4"/>
            <a:endCxn id="12" idx="0"/>
          </p:cNvCxnSpPr>
          <p:nvPr/>
        </p:nvCxnSpPr>
        <p:spPr>
          <a:xfrm rot="16200000">
            <a:off x="2003897" y="3746455"/>
            <a:ext cx="420412" cy="46780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3224E003-9FD9-44CA-A862-0B009F533DA0}"/>
              </a:ext>
            </a:extLst>
          </p:cNvPr>
          <p:cNvCxnSpPr>
            <a:cxnSpLocks/>
            <a:stCxn id="9" idx="4"/>
            <a:endCxn id="11" idx="0"/>
          </p:cNvCxnSpPr>
          <p:nvPr/>
        </p:nvCxnSpPr>
        <p:spPr>
          <a:xfrm rot="16200000" flipH="1">
            <a:off x="1998327" y="3748312"/>
            <a:ext cx="431552" cy="46780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30ED6150-5721-4D49-AC46-575F772F344D}"/>
              </a:ext>
            </a:extLst>
          </p:cNvPr>
          <p:cNvCxnSpPr>
            <a:cxnSpLocks/>
            <a:stCxn id="9" idx="4"/>
            <a:endCxn id="12" idx="0"/>
          </p:cNvCxnSpPr>
          <p:nvPr/>
        </p:nvCxnSpPr>
        <p:spPr>
          <a:xfrm rot="16200000" flipH="1">
            <a:off x="2212247" y="3534393"/>
            <a:ext cx="3713" cy="46780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B8BB8161-36B0-48FA-A7A8-AC515EB58871}"/>
              </a:ext>
            </a:extLst>
          </p:cNvPr>
          <p:cNvCxnSpPr>
            <a:cxnSpLocks/>
            <a:stCxn id="10" idx="4"/>
            <a:endCxn id="12" idx="0"/>
          </p:cNvCxnSpPr>
          <p:nvPr/>
        </p:nvCxnSpPr>
        <p:spPr>
          <a:xfrm rot="16200000" flipH="1">
            <a:off x="2000184" y="3322330"/>
            <a:ext cx="427839" cy="46780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1E2471E5-31FD-4584-AE68-E15AFF1F72EF}"/>
              </a:ext>
            </a:extLst>
          </p:cNvPr>
          <p:cNvCxnSpPr>
            <a:cxnSpLocks/>
            <a:stCxn id="10" idx="4"/>
            <a:endCxn id="11" idx="0"/>
          </p:cNvCxnSpPr>
          <p:nvPr/>
        </p:nvCxnSpPr>
        <p:spPr>
          <a:xfrm rot="16200000" flipH="1">
            <a:off x="1786264" y="3536249"/>
            <a:ext cx="855678" cy="46780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8DCDC6D1-C0C4-453B-A854-A03FC7E56432}"/>
              </a:ext>
            </a:extLst>
          </p:cNvPr>
          <p:cNvCxnSpPr>
            <a:cxnSpLocks/>
            <a:stCxn id="11" idx="4"/>
            <a:endCxn id="17" idx="0"/>
          </p:cNvCxnSpPr>
          <p:nvPr/>
        </p:nvCxnSpPr>
        <p:spPr>
          <a:xfrm flipV="1">
            <a:off x="2814809" y="3479543"/>
            <a:ext cx="451445" cy="71844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80EC1528-5A10-46CF-ACD7-C967C5C888B3}"/>
              </a:ext>
            </a:extLst>
          </p:cNvPr>
          <p:cNvCxnSpPr>
            <a:cxnSpLocks/>
            <a:stCxn id="11" idx="4"/>
            <a:endCxn id="18" idx="0"/>
          </p:cNvCxnSpPr>
          <p:nvPr/>
        </p:nvCxnSpPr>
        <p:spPr>
          <a:xfrm flipV="1">
            <a:off x="2814809" y="3063830"/>
            <a:ext cx="451445" cy="113416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91FF030-10D9-46BC-8356-2051EB965D35}"/>
              </a:ext>
            </a:extLst>
          </p:cNvPr>
          <p:cNvCxnSpPr>
            <a:cxnSpLocks/>
            <a:stCxn id="11" idx="4"/>
            <a:endCxn id="19" idx="0"/>
          </p:cNvCxnSpPr>
          <p:nvPr/>
        </p:nvCxnSpPr>
        <p:spPr>
          <a:xfrm flipV="1">
            <a:off x="2814809" y="2648118"/>
            <a:ext cx="451445" cy="154987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B9FAAC5A-D859-49CC-907D-C44F78CF3B78}"/>
              </a:ext>
            </a:extLst>
          </p:cNvPr>
          <p:cNvCxnSpPr>
            <a:cxnSpLocks/>
            <a:stCxn id="12" idx="4"/>
            <a:endCxn id="17" idx="0"/>
          </p:cNvCxnSpPr>
          <p:nvPr/>
        </p:nvCxnSpPr>
        <p:spPr>
          <a:xfrm flipV="1">
            <a:off x="2814809" y="3479543"/>
            <a:ext cx="451445" cy="29060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FD434BC3-33C8-409A-B1E7-80FAAD48D706}"/>
              </a:ext>
            </a:extLst>
          </p:cNvPr>
          <p:cNvCxnSpPr>
            <a:cxnSpLocks/>
            <a:stCxn id="12" idx="3"/>
            <a:endCxn id="18" idx="0"/>
          </p:cNvCxnSpPr>
          <p:nvPr/>
        </p:nvCxnSpPr>
        <p:spPr>
          <a:xfrm flipV="1">
            <a:off x="2761092" y="3063830"/>
            <a:ext cx="505162" cy="83559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19F48C1D-7632-418A-9B1F-CF9F8F044E00}"/>
              </a:ext>
            </a:extLst>
          </p:cNvPr>
          <p:cNvCxnSpPr>
            <a:cxnSpLocks/>
            <a:stCxn id="12" idx="4"/>
            <a:endCxn id="19" idx="0"/>
          </p:cNvCxnSpPr>
          <p:nvPr/>
        </p:nvCxnSpPr>
        <p:spPr>
          <a:xfrm flipV="1">
            <a:off x="2814809" y="2648118"/>
            <a:ext cx="451445" cy="112203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FDF70517-AD79-47D0-B28A-C88EEB209C17}"/>
              </a:ext>
            </a:extLst>
          </p:cNvPr>
          <p:cNvCxnSpPr>
            <a:cxnSpLocks/>
            <a:stCxn id="13" idx="4"/>
            <a:endCxn id="17" idx="0"/>
          </p:cNvCxnSpPr>
          <p:nvPr/>
        </p:nvCxnSpPr>
        <p:spPr>
          <a:xfrm>
            <a:off x="1980202" y="2515408"/>
            <a:ext cx="1286052" cy="96413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A554EE9B-F815-4101-A602-6A7DE86BA938}"/>
              </a:ext>
            </a:extLst>
          </p:cNvPr>
          <p:cNvCxnSpPr>
            <a:cxnSpLocks/>
            <a:stCxn id="14" idx="4"/>
            <a:endCxn id="17" idx="0"/>
          </p:cNvCxnSpPr>
          <p:nvPr/>
        </p:nvCxnSpPr>
        <p:spPr>
          <a:xfrm>
            <a:off x="1980202" y="2087569"/>
            <a:ext cx="1286052" cy="139197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A1662FFC-7236-4A78-9FD3-66D1D5D65409}"/>
              </a:ext>
            </a:extLst>
          </p:cNvPr>
          <p:cNvCxnSpPr>
            <a:cxnSpLocks/>
            <a:stCxn id="16" idx="4"/>
            <a:endCxn id="17" idx="0"/>
          </p:cNvCxnSpPr>
          <p:nvPr/>
        </p:nvCxnSpPr>
        <p:spPr>
          <a:xfrm>
            <a:off x="1980202" y="1659730"/>
            <a:ext cx="1286052" cy="181981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263C0544-115A-4FE4-8CDF-03F0BB746D68}"/>
              </a:ext>
            </a:extLst>
          </p:cNvPr>
          <p:cNvCxnSpPr>
            <a:cxnSpLocks/>
            <a:stCxn id="13" idx="4"/>
            <a:endCxn id="18" idx="0"/>
          </p:cNvCxnSpPr>
          <p:nvPr/>
        </p:nvCxnSpPr>
        <p:spPr>
          <a:xfrm>
            <a:off x="1980202" y="2515408"/>
            <a:ext cx="1286052" cy="54842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AD3A48E9-6A6F-4B4F-AA1F-0AF03E425D1F}"/>
              </a:ext>
            </a:extLst>
          </p:cNvPr>
          <p:cNvCxnSpPr>
            <a:cxnSpLocks/>
            <a:stCxn id="14" idx="4"/>
            <a:endCxn id="18" idx="0"/>
          </p:cNvCxnSpPr>
          <p:nvPr/>
        </p:nvCxnSpPr>
        <p:spPr>
          <a:xfrm>
            <a:off x="1980202" y="2087569"/>
            <a:ext cx="1286052" cy="97626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626E276D-6293-4260-83E2-09F9A06DDFBA}"/>
              </a:ext>
            </a:extLst>
          </p:cNvPr>
          <p:cNvCxnSpPr>
            <a:cxnSpLocks/>
            <a:stCxn id="16" idx="4"/>
            <a:endCxn id="18" idx="0"/>
          </p:cNvCxnSpPr>
          <p:nvPr/>
        </p:nvCxnSpPr>
        <p:spPr>
          <a:xfrm>
            <a:off x="1980202" y="1659730"/>
            <a:ext cx="1286052" cy="140410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28071810-7F24-4E76-8D4B-C6959E6A12DE}"/>
              </a:ext>
            </a:extLst>
          </p:cNvPr>
          <p:cNvCxnSpPr>
            <a:cxnSpLocks/>
            <a:stCxn id="13" idx="4"/>
            <a:endCxn id="19" idx="0"/>
          </p:cNvCxnSpPr>
          <p:nvPr/>
        </p:nvCxnSpPr>
        <p:spPr>
          <a:xfrm>
            <a:off x="1980202" y="2515408"/>
            <a:ext cx="1286052" cy="13271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2EE36232-69C3-48DB-ADA1-FB72AF1950E6}"/>
              </a:ext>
            </a:extLst>
          </p:cNvPr>
          <p:cNvCxnSpPr>
            <a:cxnSpLocks/>
            <a:stCxn id="14" idx="4"/>
            <a:endCxn id="19" idx="0"/>
          </p:cNvCxnSpPr>
          <p:nvPr/>
        </p:nvCxnSpPr>
        <p:spPr>
          <a:xfrm>
            <a:off x="1980202" y="2087569"/>
            <a:ext cx="1286052" cy="56054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BAA99F90-A6E7-4706-9845-85F309E892E1}"/>
              </a:ext>
            </a:extLst>
          </p:cNvPr>
          <p:cNvCxnSpPr>
            <a:cxnSpLocks/>
            <a:stCxn id="16" idx="4"/>
            <a:endCxn id="19" idx="0"/>
          </p:cNvCxnSpPr>
          <p:nvPr/>
        </p:nvCxnSpPr>
        <p:spPr>
          <a:xfrm>
            <a:off x="1980202" y="1659730"/>
            <a:ext cx="1286052" cy="98838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6BFD12D7-80B1-4F89-8AF7-C348D0BFCB28}"/>
              </a:ext>
            </a:extLst>
          </p:cNvPr>
          <p:cNvCxnSpPr>
            <a:cxnSpLocks/>
            <a:stCxn id="17" idx="4"/>
            <a:endCxn id="20" idx="1"/>
          </p:cNvCxnSpPr>
          <p:nvPr/>
        </p:nvCxnSpPr>
        <p:spPr>
          <a:xfrm>
            <a:off x="3633057" y="3479543"/>
            <a:ext cx="739326" cy="69514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48" name="Google Shape;219;p33">
            <a:extLst>
              <a:ext uri="{FF2B5EF4-FFF2-40B4-BE49-F238E27FC236}">
                <a16:creationId xmlns:a16="http://schemas.microsoft.com/office/drawing/2014/main" id="{7B55A09A-2F9E-4E39-B327-5D48837D5A70}"/>
              </a:ext>
            </a:extLst>
          </p:cNvPr>
          <p:cNvSpPr/>
          <p:nvPr/>
        </p:nvSpPr>
        <p:spPr>
          <a:xfrm rot="16200000">
            <a:off x="1613974" y="4855411"/>
            <a:ext cx="365652" cy="366803"/>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49" name="Google Shape;219;p33">
            <a:extLst>
              <a:ext uri="{FF2B5EF4-FFF2-40B4-BE49-F238E27FC236}">
                <a16:creationId xmlns:a16="http://schemas.microsoft.com/office/drawing/2014/main" id="{50BD2155-CCAA-4B8F-A8B6-CB3381CBF295}"/>
              </a:ext>
            </a:extLst>
          </p:cNvPr>
          <p:cNvSpPr/>
          <p:nvPr/>
        </p:nvSpPr>
        <p:spPr>
          <a:xfrm rot="16200000">
            <a:off x="4319241" y="2146350"/>
            <a:ext cx="365652" cy="366803"/>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cxnSp>
        <p:nvCxnSpPr>
          <p:cNvPr id="50" name="Straight Connector 49">
            <a:extLst>
              <a:ext uri="{FF2B5EF4-FFF2-40B4-BE49-F238E27FC236}">
                <a16:creationId xmlns:a16="http://schemas.microsoft.com/office/drawing/2014/main" id="{35FF1BF5-A168-47B5-8944-12E677BC76BF}"/>
              </a:ext>
            </a:extLst>
          </p:cNvPr>
          <p:cNvCxnSpPr>
            <a:cxnSpLocks/>
            <a:stCxn id="48" idx="4"/>
            <a:endCxn id="11" idx="0"/>
          </p:cNvCxnSpPr>
          <p:nvPr/>
        </p:nvCxnSpPr>
        <p:spPr>
          <a:xfrm rot="16200000">
            <a:off x="1793692" y="4384500"/>
            <a:ext cx="840823" cy="46780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B62C93F6-A133-4271-A71A-B661393ED0A4}"/>
              </a:ext>
            </a:extLst>
          </p:cNvPr>
          <p:cNvCxnSpPr>
            <a:cxnSpLocks/>
            <a:stCxn id="48" idx="4"/>
            <a:endCxn id="12" idx="0"/>
          </p:cNvCxnSpPr>
          <p:nvPr/>
        </p:nvCxnSpPr>
        <p:spPr>
          <a:xfrm rot="16200000">
            <a:off x="1579772" y="4170580"/>
            <a:ext cx="1268662" cy="46780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3A0D3CFC-7386-4FD5-B818-C12A4D9B83D9}"/>
              </a:ext>
            </a:extLst>
          </p:cNvPr>
          <p:cNvCxnSpPr>
            <a:cxnSpLocks/>
            <a:stCxn id="17" idx="4"/>
            <a:endCxn id="21" idx="0"/>
          </p:cNvCxnSpPr>
          <p:nvPr/>
        </p:nvCxnSpPr>
        <p:spPr>
          <a:xfrm>
            <a:off x="3633057" y="3479543"/>
            <a:ext cx="685609" cy="13695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F91CA3E2-4FEB-4D1C-9437-AB298DAC9968}"/>
              </a:ext>
            </a:extLst>
          </p:cNvPr>
          <p:cNvCxnSpPr>
            <a:cxnSpLocks/>
            <a:stCxn id="17" idx="4"/>
            <a:endCxn id="22" idx="0"/>
          </p:cNvCxnSpPr>
          <p:nvPr/>
        </p:nvCxnSpPr>
        <p:spPr>
          <a:xfrm flipV="1">
            <a:off x="3633057" y="3187582"/>
            <a:ext cx="685609" cy="29196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B241DBE0-9EBD-4075-BEE1-B5DE74CDC438}"/>
              </a:ext>
            </a:extLst>
          </p:cNvPr>
          <p:cNvCxnSpPr>
            <a:cxnSpLocks/>
            <a:stCxn id="17" idx="4"/>
            <a:endCxn id="23" idx="0"/>
          </p:cNvCxnSpPr>
          <p:nvPr/>
        </p:nvCxnSpPr>
        <p:spPr>
          <a:xfrm flipV="1">
            <a:off x="3633057" y="2758666"/>
            <a:ext cx="685609" cy="72087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DDA7C73D-943D-48CD-8830-5A8F81DC4E5A}"/>
              </a:ext>
            </a:extLst>
          </p:cNvPr>
          <p:cNvCxnSpPr>
            <a:cxnSpLocks/>
            <a:stCxn id="17" idx="4"/>
            <a:endCxn id="49" idx="0"/>
          </p:cNvCxnSpPr>
          <p:nvPr/>
        </p:nvCxnSpPr>
        <p:spPr>
          <a:xfrm flipV="1">
            <a:off x="3633057" y="2329752"/>
            <a:ext cx="685609" cy="114979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0F9AC526-7BE3-4977-96F2-99CFEC33DADC}"/>
              </a:ext>
            </a:extLst>
          </p:cNvPr>
          <p:cNvCxnSpPr>
            <a:cxnSpLocks/>
            <a:stCxn id="18" idx="4"/>
            <a:endCxn id="20" idx="0"/>
          </p:cNvCxnSpPr>
          <p:nvPr/>
        </p:nvCxnSpPr>
        <p:spPr>
          <a:xfrm>
            <a:off x="3633057" y="3063830"/>
            <a:ext cx="685609" cy="98158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D1A5D296-7B54-4539-8C21-2C8A528E210A}"/>
              </a:ext>
            </a:extLst>
          </p:cNvPr>
          <p:cNvCxnSpPr>
            <a:cxnSpLocks/>
            <a:stCxn id="18" idx="4"/>
            <a:endCxn id="21" idx="0"/>
          </p:cNvCxnSpPr>
          <p:nvPr/>
        </p:nvCxnSpPr>
        <p:spPr>
          <a:xfrm>
            <a:off x="3633057" y="3063830"/>
            <a:ext cx="685609" cy="55266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EEDB78EC-C218-49BE-9228-B7AC734F261E}"/>
              </a:ext>
            </a:extLst>
          </p:cNvPr>
          <p:cNvCxnSpPr>
            <a:cxnSpLocks/>
            <a:stCxn id="18" idx="4"/>
            <a:endCxn id="22" idx="0"/>
          </p:cNvCxnSpPr>
          <p:nvPr/>
        </p:nvCxnSpPr>
        <p:spPr>
          <a:xfrm>
            <a:off x="3633057" y="3063830"/>
            <a:ext cx="685609" cy="12375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F4FB215D-B67C-47F9-895E-D87203301DA6}"/>
              </a:ext>
            </a:extLst>
          </p:cNvPr>
          <p:cNvCxnSpPr>
            <a:cxnSpLocks/>
            <a:stCxn id="18" idx="4"/>
            <a:endCxn id="23" idx="0"/>
          </p:cNvCxnSpPr>
          <p:nvPr/>
        </p:nvCxnSpPr>
        <p:spPr>
          <a:xfrm flipV="1">
            <a:off x="3633057" y="2758666"/>
            <a:ext cx="685609" cy="30516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16481F7A-CEBB-4452-B4FA-472836A83DC1}"/>
              </a:ext>
            </a:extLst>
          </p:cNvPr>
          <p:cNvCxnSpPr>
            <a:cxnSpLocks/>
            <a:stCxn id="18" idx="4"/>
            <a:endCxn id="49" idx="0"/>
          </p:cNvCxnSpPr>
          <p:nvPr/>
        </p:nvCxnSpPr>
        <p:spPr>
          <a:xfrm flipV="1">
            <a:off x="3633057" y="2329752"/>
            <a:ext cx="685609" cy="73407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F033B03A-CFD1-481D-B4BF-AACE899B1513}"/>
              </a:ext>
            </a:extLst>
          </p:cNvPr>
          <p:cNvCxnSpPr>
            <a:cxnSpLocks/>
            <a:stCxn id="19" idx="4"/>
            <a:endCxn id="20" idx="0"/>
          </p:cNvCxnSpPr>
          <p:nvPr/>
        </p:nvCxnSpPr>
        <p:spPr>
          <a:xfrm>
            <a:off x="3633057" y="2648118"/>
            <a:ext cx="685609" cy="139729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C3ED5C81-6035-41DF-9A66-C086C1143892}"/>
              </a:ext>
            </a:extLst>
          </p:cNvPr>
          <p:cNvCxnSpPr>
            <a:cxnSpLocks/>
            <a:stCxn id="19" idx="4"/>
            <a:endCxn id="21" idx="0"/>
          </p:cNvCxnSpPr>
          <p:nvPr/>
        </p:nvCxnSpPr>
        <p:spPr>
          <a:xfrm>
            <a:off x="3633057" y="2648118"/>
            <a:ext cx="685609" cy="96838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9D38D9E4-D71F-4FE3-9C6D-FF81BBD6CC15}"/>
              </a:ext>
            </a:extLst>
          </p:cNvPr>
          <p:cNvCxnSpPr>
            <a:cxnSpLocks/>
            <a:stCxn id="19" idx="4"/>
            <a:endCxn id="22" idx="0"/>
          </p:cNvCxnSpPr>
          <p:nvPr/>
        </p:nvCxnSpPr>
        <p:spPr>
          <a:xfrm>
            <a:off x="3633057" y="2648118"/>
            <a:ext cx="685609" cy="53946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57582EEB-C46D-4BE4-B78C-5E801DE44E0C}"/>
              </a:ext>
            </a:extLst>
          </p:cNvPr>
          <p:cNvCxnSpPr>
            <a:cxnSpLocks/>
            <a:stCxn id="19" idx="4"/>
            <a:endCxn id="23" idx="0"/>
          </p:cNvCxnSpPr>
          <p:nvPr/>
        </p:nvCxnSpPr>
        <p:spPr>
          <a:xfrm>
            <a:off x="3633057" y="2648118"/>
            <a:ext cx="685609" cy="11054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6683A750-61A4-4E25-8A5F-135BC82056ED}"/>
              </a:ext>
            </a:extLst>
          </p:cNvPr>
          <p:cNvCxnSpPr>
            <a:cxnSpLocks/>
            <a:stCxn id="19" idx="4"/>
            <a:endCxn id="49" idx="0"/>
          </p:cNvCxnSpPr>
          <p:nvPr/>
        </p:nvCxnSpPr>
        <p:spPr>
          <a:xfrm flipV="1">
            <a:off x="3633057" y="2329752"/>
            <a:ext cx="685609" cy="31836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06" name="Rectangle 105">
            <a:extLst>
              <a:ext uri="{FF2B5EF4-FFF2-40B4-BE49-F238E27FC236}">
                <a16:creationId xmlns:a16="http://schemas.microsoft.com/office/drawing/2014/main" id="{46E715F5-4A99-41A8-97BC-8BF3D55F5C0E}"/>
              </a:ext>
            </a:extLst>
          </p:cNvPr>
          <p:cNvSpPr/>
          <p:nvPr/>
        </p:nvSpPr>
        <p:spPr>
          <a:xfrm>
            <a:off x="1209675" y="5286581"/>
            <a:ext cx="1174249" cy="482612"/>
          </a:xfrm>
          <a:prstGeom prst="rect">
            <a:avLst/>
          </a:prstGeom>
          <a:solidFill>
            <a:srgbClr val="E7FFBE"/>
          </a:solidFill>
          <a:ln w="952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ysClr val="windowText" lastClr="000000"/>
                </a:solidFill>
                <a:effectLst/>
                <a:uLnTx/>
                <a:uFillTx/>
                <a:latin typeface="Trebuchet MS"/>
                <a:ea typeface="+mn-ea"/>
                <a:cs typeface="+mn-cs"/>
              </a:rPr>
              <a:t>입력</a:t>
            </a:r>
          </a:p>
        </p:txBody>
      </p:sp>
      <p:sp>
        <p:nvSpPr>
          <p:cNvPr id="108" name="Rectangle 107">
            <a:extLst>
              <a:ext uri="{FF2B5EF4-FFF2-40B4-BE49-F238E27FC236}">
                <a16:creationId xmlns:a16="http://schemas.microsoft.com/office/drawing/2014/main" id="{7B0D09E5-A57F-41EF-8916-3EC014E66AED}"/>
              </a:ext>
            </a:extLst>
          </p:cNvPr>
          <p:cNvSpPr/>
          <p:nvPr/>
        </p:nvSpPr>
        <p:spPr>
          <a:xfrm>
            <a:off x="3914942" y="4336151"/>
            <a:ext cx="1174249" cy="482612"/>
          </a:xfrm>
          <a:prstGeom prst="rect">
            <a:avLst/>
          </a:prstGeom>
          <a:solidFill>
            <a:srgbClr val="E7FFBE"/>
          </a:solidFill>
          <a:ln w="952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ysClr val="windowText" lastClr="000000"/>
                </a:solidFill>
                <a:effectLst/>
                <a:uLnTx/>
                <a:uFillTx/>
                <a:latin typeface="Trebuchet MS"/>
                <a:ea typeface="+mn-ea"/>
                <a:cs typeface="+mn-cs"/>
              </a:rPr>
              <a:t>출력</a:t>
            </a:r>
          </a:p>
        </p:txBody>
      </p:sp>
      <p:sp>
        <p:nvSpPr>
          <p:cNvPr id="110" name="Rectangle 109">
            <a:extLst>
              <a:ext uri="{FF2B5EF4-FFF2-40B4-BE49-F238E27FC236}">
                <a16:creationId xmlns:a16="http://schemas.microsoft.com/office/drawing/2014/main" id="{C996805C-1404-45B1-BB2D-C04C68AEA928}"/>
              </a:ext>
            </a:extLst>
          </p:cNvPr>
          <p:cNvSpPr/>
          <p:nvPr/>
        </p:nvSpPr>
        <p:spPr>
          <a:xfrm>
            <a:off x="2199447" y="4643901"/>
            <a:ext cx="1563923" cy="482612"/>
          </a:xfrm>
          <a:prstGeom prst="rect">
            <a:avLst/>
          </a:prstGeom>
          <a:solidFill>
            <a:schemeClr val="accent1">
              <a:lumMod val="20000"/>
              <a:lumOff val="80000"/>
            </a:schemeClr>
          </a:solidFill>
          <a:ln w="952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ysClr val="windowText" lastClr="000000"/>
                </a:solidFill>
                <a:effectLst/>
                <a:uLnTx/>
                <a:uFillTx/>
                <a:latin typeface="Trebuchet MS"/>
                <a:ea typeface="+mn-ea"/>
                <a:cs typeface="+mn-cs"/>
              </a:rPr>
              <a:t>임베딩</a:t>
            </a:r>
          </a:p>
        </p:txBody>
      </p:sp>
      <p:sp>
        <p:nvSpPr>
          <p:cNvPr id="236" name="Rectangle 235">
            <a:extLst>
              <a:ext uri="{FF2B5EF4-FFF2-40B4-BE49-F238E27FC236}">
                <a16:creationId xmlns:a16="http://schemas.microsoft.com/office/drawing/2014/main" id="{F4588E9A-5C73-4BB6-BADA-0667DEE66591}"/>
              </a:ext>
            </a:extLst>
          </p:cNvPr>
          <p:cNvSpPr/>
          <p:nvPr/>
        </p:nvSpPr>
        <p:spPr>
          <a:xfrm>
            <a:off x="3064314" y="3796655"/>
            <a:ext cx="752942" cy="482612"/>
          </a:xfrm>
          <a:prstGeom prst="rect">
            <a:avLst/>
          </a:prstGeom>
          <a:solidFill>
            <a:schemeClr val="accent4">
              <a:lumMod val="20000"/>
              <a:lumOff val="80000"/>
            </a:schemeClr>
          </a:solidFill>
          <a:ln w="952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ysClr val="windowText" lastClr="000000"/>
                </a:solidFill>
                <a:effectLst/>
                <a:uLnTx/>
                <a:uFillTx/>
                <a:latin typeface="Trebuchet MS"/>
                <a:ea typeface="+mn-ea"/>
                <a:cs typeface="+mn-cs"/>
              </a:rPr>
              <a:t>RNN</a:t>
            </a:r>
          </a:p>
        </p:txBody>
      </p:sp>
      <p:sp>
        <p:nvSpPr>
          <p:cNvPr id="267" name="TextBox 266">
            <a:extLst>
              <a:ext uri="{FF2B5EF4-FFF2-40B4-BE49-F238E27FC236}">
                <a16:creationId xmlns:a16="http://schemas.microsoft.com/office/drawing/2014/main" id="{D232086F-6291-4D6E-AEB6-39EB6CC1F8D5}"/>
              </a:ext>
            </a:extLst>
          </p:cNvPr>
          <p:cNvSpPr txBox="1"/>
          <p:nvPr/>
        </p:nvSpPr>
        <p:spPr>
          <a:xfrm>
            <a:off x="5612370" y="1644244"/>
            <a:ext cx="1965602" cy="3693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2000">
                <a:solidFill>
                  <a:schemeClr val="bg1"/>
                </a:solidFill>
              </a:rPr>
              <a:t>“Cats say ___.”</a:t>
            </a:r>
          </a:p>
        </p:txBody>
      </p:sp>
      <p:sp>
        <p:nvSpPr>
          <p:cNvPr id="269" name="TextBox 268">
            <a:extLst>
              <a:ext uri="{FF2B5EF4-FFF2-40B4-BE49-F238E27FC236}">
                <a16:creationId xmlns:a16="http://schemas.microsoft.com/office/drawing/2014/main" id="{F73D0A2E-D5E4-4641-9EAC-2F57C1B093C9}"/>
              </a:ext>
            </a:extLst>
          </p:cNvPr>
          <p:cNvSpPr txBox="1"/>
          <p:nvPr/>
        </p:nvSpPr>
        <p:spPr>
          <a:xfrm>
            <a:off x="5578707" y="2146925"/>
            <a:ext cx="1999265" cy="3693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2000">
                <a:solidFill>
                  <a:schemeClr val="bg1"/>
                </a:solidFill>
              </a:rPr>
              <a:t>“Dogs say ___.”</a:t>
            </a:r>
          </a:p>
        </p:txBody>
      </p:sp>
      <p:sp>
        <p:nvSpPr>
          <p:cNvPr id="59" name="Arrow: Bent 58">
            <a:extLst>
              <a:ext uri="{FF2B5EF4-FFF2-40B4-BE49-F238E27FC236}">
                <a16:creationId xmlns:a16="http://schemas.microsoft.com/office/drawing/2014/main" id="{925E7C98-A4C0-4D4B-B807-647FBA86BFA7}"/>
              </a:ext>
            </a:extLst>
          </p:cNvPr>
          <p:cNvSpPr/>
          <p:nvPr/>
        </p:nvSpPr>
        <p:spPr>
          <a:xfrm flipH="1">
            <a:off x="2193340" y="1396645"/>
            <a:ext cx="1317190" cy="762634"/>
          </a:xfrm>
          <a:prstGeom prst="bentArrow">
            <a:avLst/>
          </a:prstGeom>
          <a:solidFill>
            <a:schemeClr val="accent5"/>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4" name="TextBox 223">
            <a:extLst>
              <a:ext uri="{FF2B5EF4-FFF2-40B4-BE49-F238E27FC236}">
                <a16:creationId xmlns:a16="http://schemas.microsoft.com/office/drawing/2014/main" id="{A07A98C3-32A0-4302-94D4-79440F3FC044}"/>
              </a:ext>
            </a:extLst>
          </p:cNvPr>
          <p:cNvSpPr txBox="1"/>
          <p:nvPr/>
        </p:nvSpPr>
        <p:spPr>
          <a:xfrm>
            <a:off x="1184362" y="1495996"/>
            <a:ext cx="391453"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a:solidFill>
                  <a:schemeClr val="bg1"/>
                </a:solidFill>
              </a:rPr>
              <a:t>.1</a:t>
            </a:r>
          </a:p>
        </p:txBody>
      </p:sp>
      <p:sp>
        <p:nvSpPr>
          <p:cNvPr id="225" name="TextBox 224">
            <a:extLst>
              <a:ext uri="{FF2B5EF4-FFF2-40B4-BE49-F238E27FC236}">
                <a16:creationId xmlns:a16="http://schemas.microsoft.com/office/drawing/2014/main" id="{6873EDA7-265A-4556-9E99-961399C30DCE}"/>
              </a:ext>
            </a:extLst>
          </p:cNvPr>
          <p:cNvSpPr txBox="1"/>
          <p:nvPr/>
        </p:nvSpPr>
        <p:spPr>
          <a:xfrm>
            <a:off x="1150203" y="1939615"/>
            <a:ext cx="476412"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a:solidFill>
                  <a:schemeClr val="bg1"/>
                </a:solidFill>
              </a:rPr>
              <a:t>-.5</a:t>
            </a:r>
          </a:p>
        </p:txBody>
      </p:sp>
      <p:sp>
        <p:nvSpPr>
          <p:cNvPr id="226" name="TextBox 225">
            <a:extLst>
              <a:ext uri="{FF2B5EF4-FFF2-40B4-BE49-F238E27FC236}">
                <a16:creationId xmlns:a16="http://schemas.microsoft.com/office/drawing/2014/main" id="{15064AF3-1BDF-4359-9025-E64B90A17372}"/>
              </a:ext>
            </a:extLst>
          </p:cNvPr>
          <p:cNvSpPr txBox="1"/>
          <p:nvPr/>
        </p:nvSpPr>
        <p:spPr>
          <a:xfrm>
            <a:off x="1184361" y="2357834"/>
            <a:ext cx="391454"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a:solidFill>
                  <a:schemeClr val="bg1"/>
                </a:solidFill>
              </a:rPr>
              <a:t>.6</a:t>
            </a:r>
          </a:p>
        </p:txBody>
      </p:sp>
      <p:sp>
        <p:nvSpPr>
          <p:cNvPr id="227" name="TextBox 226">
            <a:extLst>
              <a:ext uri="{FF2B5EF4-FFF2-40B4-BE49-F238E27FC236}">
                <a16:creationId xmlns:a16="http://schemas.microsoft.com/office/drawing/2014/main" id="{BAE00C0D-5518-4270-BD63-21F41FD179FA}"/>
              </a:ext>
            </a:extLst>
          </p:cNvPr>
          <p:cNvSpPr txBox="1"/>
          <p:nvPr/>
        </p:nvSpPr>
        <p:spPr>
          <a:xfrm>
            <a:off x="1257980" y="3182048"/>
            <a:ext cx="306495"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a:solidFill>
                  <a:schemeClr val="bg1"/>
                </a:solidFill>
              </a:rPr>
              <a:t>0</a:t>
            </a:r>
          </a:p>
        </p:txBody>
      </p:sp>
      <p:sp>
        <p:nvSpPr>
          <p:cNvPr id="228" name="TextBox 227">
            <a:extLst>
              <a:ext uri="{FF2B5EF4-FFF2-40B4-BE49-F238E27FC236}">
                <a16:creationId xmlns:a16="http://schemas.microsoft.com/office/drawing/2014/main" id="{06DEB7DC-66C8-4ED6-81D3-07B422BC2A75}"/>
              </a:ext>
            </a:extLst>
          </p:cNvPr>
          <p:cNvSpPr txBox="1"/>
          <p:nvPr/>
        </p:nvSpPr>
        <p:spPr>
          <a:xfrm>
            <a:off x="1257980" y="3602322"/>
            <a:ext cx="306495"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a:solidFill>
                  <a:schemeClr val="bg1"/>
                </a:solidFill>
              </a:rPr>
              <a:t>0</a:t>
            </a:r>
          </a:p>
        </p:txBody>
      </p:sp>
      <p:sp>
        <p:nvSpPr>
          <p:cNvPr id="229" name="TextBox 228">
            <a:extLst>
              <a:ext uri="{FF2B5EF4-FFF2-40B4-BE49-F238E27FC236}">
                <a16:creationId xmlns:a16="http://schemas.microsoft.com/office/drawing/2014/main" id="{3768D6D8-1403-4432-8B9B-B4E21B5304A2}"/>
              </a:ext>
            </a:extLst>
          </p:cNvPr>
          <p:cNvSpPr txBox="1"/>
          <p:nvPr/>
        </p:nvSpPr>
        <p:spPr>
          <a:xfrm>
            <a:off x="1257980" y="4022596"/>
            <a:ext cx="306495"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a:solidFill>
                  <a:schemeClr val="bg1"/>
                </a:solidFill>
              </a:rPr>
              <a:t>0</a:t>
            </a:r>
          </a:p>
        </p:txBody>
      </p:sp>
      <p:sp>
        <p:nvSpPr>
          <p:cNvPr id="230" name="TextBox 229">
            <a:extLst>
              <a:ext uri="{FF2B5EF4-FFF2-40B4-BE49-F238E27FC236}">
                <a16:creationId xmlns:a16="http://schemas.microsoft.com/office/drawing/2014/main" id="{5028B056-ADD1-4669-B807-52E581E19452}"/>
              </a:ext>
            </a:extLst>
          </p:cNvPr>
          <p:cNvSpPr txBox="1"/>
          <p:nvPr/>
        </p:nvSpPr>
        <p:spPr>
          <a:xfrm>
            <a:off x="1257980" y="4442870"/>
            <a:ext cx="306495"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a:solidFill>
                  <a:schemeClr val="bg1"/>
                </a:solidFill>
              </a:rPr>
              <a:t>1</a:t>
            </a:r>
          </a:p>
        </p:txBody>
      </p:sp>
      <p:sp>
        <p:nvSpPr>
          <p:cNvPr id="231" name="TextBox 230">
            <a:extLst>
              <a:ext uri="{FF2B5EF4-FFF2-40B4-BE49-F238E27FC236}">
                <a16:creationId xmlns:a16="http://schemas.microsoft.com/office/drawing/2014/main" id="{E2AEEB4F-B6C7-462B-8771-8CE4ECD12FA7}"/>
              </a:ext>
            </a:extLst>
          </p:cNvPr>
          <p:cNvSpPr txBox="1"/>
          <p:nvPr/>
        </p:nvSpPr>
        <p:spPr>
          <a:xfrm>
            <a:off x="1257980" y="4863145"/>
            <a:ext cx="306495"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a:solidFill>
                  <a:schemeClr val="bg1"/>
                </a:solidFill>
              </a:rPr>
              <a:t>0</a:t>
            </a:r>
          </a:p>
        </p:txBody>
      </p:sp>
    </p:spTree>
    <p:extLst>
      <p:ext uri="{BB962C8B-B14F-4D97-AF65-F5344CB8AC3E}">
        <p14:creationId xmlns:p14="http://schemas.microsoft.com/office/powerpoint/2010/main" val="19580392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croll: Vertical 2">
            <a:extLst>
              <a:ext uri="{FF2B5EF4-FFF2-40B4-BE49-F238E27FC236}">
                <a16:creationId xmlns:a16="http://schemas.microsoft.com/office/drawing/2014/main" id="{42E02F80-2BAC-46A7-ADF3-3FEC8DAC1254}"/>
              </a:ext>
            </a:extLst>
          </p:cNvPr>
          <p:cNvSpPr/>
          <p:nvPr/>
        </p:nvSpPr>
        <p:spPr>
          <a:xfrm>
            <a:off x="7449424" y="1657350"/>
            <a:ext cx="2666126" cy="3771900"/>
          </a:xfrm>
          <a:prstGeom prst="verticalScroll">
            <a:avLst>
              <a:gd name="adj" fmla="val 6500"/>
            </a:avLst>
          </a:prstGeom>
          <a:solidFill>
            <a:srgbClr val="EDE1A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t"/>
          <a:lstStyle/>
          <a:p>
            <a:pPr algn="ctr"/>
            <a:endParaRPr lang="en-US"/>
          </a:p>
          <a:p>
            <a:pPr algn="ctr"/>
            <a:r>
              <a:rPr lang="en-US" sz="2400">
                <a:solidFill>
                  <a:schemeClr val="bg1"/>
                </a:solidFill>
                <a:latin typeface="Algerian" panose="020B0604020202020204" pitchFamily="82" charset="0"/>
              </a:rPr>
              <a:t>사전</a:t>
            </a:r>
          </a:p>
          <a:p>
            <a:pPr algn="ctr"/>
            <a:endParaRPr lang="en-US" sz="2400">
              <a:solidFill>
                <a:schemeClr val="bg1"/>
              </a:solidFill>
              <a:latin typeface="Algerian" panose="020B0604020202020204" pitchFamily="82" charset="0"/>
            </a:endParaRPr>
          </a:p>
        </p:txBody>
      </p:sp>
      <p:sp>
        <p:nvSpPr>
          <p:cNvPr id="5" name="TextBox 4">
            <a:extLst>
              <a:ext uri="{FF2B5EF4-FFF2-40B4-BE49-F238E27FC236}">
                <a16:creationId xmlns:a16="http://schemas.microsoft.com/office/drawing/2014/main" id="{2B892057-55EF-4725-B2B1-584A436320EC}"/>
              </a:ext>
            </a:extLst>
          </p:cNvPr>
          <p:cNvSpPr txBox="1"/>
          <p:nvPr/>
        </p:nvSpPr>
        <p:spPr>
          <a:xfrm>
            <a:off x="8003097" y="3106305"/>
            <a:ext cx="1760028" cy="1908215"/>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numCol="1" rtlCol="0" anchor="ctr">
            <a:spAutoFit/>
          </a:bodyPr>
          <a:lstStyle/>
          <a:p>
            <a:pPr marL="457200" indent="-457200">
              <a:buClr>
                <a:schemeClr val="bg1"/>
              </a:buClr>
              <a:buFont typeface="+mj-lt"/>
              <a:buAutoNum type="arabicPeriod"/>
            </a:pPr>
            <a:r>
              <a:rPr lang="en-US" sz="2000">
                <a:solidFill>
                  <a:schemeClr val="bg1"/>
                </a:solidFill>
                <a:latin typeface="Algerian" panose="020B0604020202020204" pitchFamily="82" charset="0"/>
              </a:rPr>
              <a:t>Cats</a:t>
            </a:r>
          </a:p>
          <a:p>
            <a:pPr marL="457200" indent="-457200">
              <a:buClr>
                <a:schemeClr val="bg1"/>
              </a:buClr>
              <a:buFont typeface="+mj-lt"/>
              <a:buAutoNum type="arabicPeriod"/>
            </a:pPr>
            <a:r>
              <a:rPr lang="en-US" sz="2000">
                <a:solidFill>
                  <a:schemeClr val="bg1"/>
                </a:solidFill>
                <a:latin typeface="Algerian" panose="020B0604020202020204" pitchFamily="82" charset="0"/>
              </a:rPr>
              <a:t>Dogs</a:t>
            </a:r>
          </a:p>
          <a:p>
            <a:pPr marL="457200" indent="-457200">
              <a:buClr>
                <a:schemeClr val="bg1"/>
              </a:buClr>
              <a:buFont typeface="+mj-lt"/>
              <a:buAutoNum type="arabicPeriod"/>
            </a:pPr>
            <a:r>
              <a:rPr lang="en-US" sz="2000">
                <a:solidFill>
                  <a:schemeClr val="bg1"/>
                </a:solidFill>
                <a:latin typeface="Algerian" panose="020B0604020202020204" pitchFamily="82" charset="0"/>
              </a:rPr>
              <a:t>Meow</a:t>
            </a:r>
          </a:p>
          <a:p>
            <a:pPr marL="457200" indent="-457200">
              <a:buClr>
                <a:schemeClr val="bg1"/>
              </a:buClr>
              <a:buFont typeface="+mj-lt"/>
              <a:buAutoNum type="arabicPeriod"/>
            </a:pPr>
            <a:r>
              <a:rPr lang="en-US" sz="2000">
                <a:solidFill>
                  <a:schemeClr val="bg1"/>
                </a:solidFill>
                <a:latin typeface="Algerian" panose="020B0604020202020204" pitchFamily="82" charset="0"/>
              </a:rPr>
              <a:t>Say</a:t>
            </a:r>
          </a:p>
          <a:p>
            <a:pPr marL="457200" indent="-457200">
              <a:buClr>
                <a:schemeClr val="bg1"/>
              </a:buClr>
              <a:buFont typeface="+mj-lt"/>
              <a:buAutoNum type="arabicPeriod"/>
            </a:pPr>
            <a:r>
              <a:rPr lang="en-US" sz="2000">
                <a:solidFill>
                  <a:schemeClr val="bg1"/>
                </a:solidFill>
                <a:latin typeface="Algerian" panose="020B0604020202020204" pitchFamily="82" charset="0"/>
              </a:rPr>
              <a:t>Woof</a:t>
            </a:r>
          </a:p>
          <a:p>
            <a:pPr algn="ctr">
              <a:lnSpc>
                <a:spcPct val="90000"/>
              </a:lnSpc>
            </a:pPr>
            <a:endParaRPr lang="en-US" sz="2000">
              <a:solidFill>
                <a:schemeClr val="bg1"/>
              </a:solidFill>
            </a:endParaRPr>
          </a:p>
        </p:txBody>
      </p:sp>
      <p:sp>
        <p:nvSpPr>
          <p:cNvPr id="15" name="Title 1">
            <a:extLst>
              <a:ext uri="{FF2B5EF4-FFF2-40B4-BE49-F238E27FC236}">
                <a16:creationId xmlns:a16="http://schemas.microsoft.com/office/drawing/2014/main" id="{7A7A645B-2474-4C85-AD94-80EEEEC6C42E}"/>
              </a:ext>
            </a:extLst>
          </p:cNvPr>
          <p:cNvSpPr>
            <a:spLocks noGrp="1"/>
          </p:cNvSpPr>
          <p:nvPr>
            <p:ph type="title"/>
          </p:nvPr>
        </p:nvSpPr>
        <p:spPr>
          <a:xfrm>
            <a:off x="498348" y="403007"/>
            <a:ext cx="9976104" cy="590931"/>
          </a:xfrm>
        </p:spPr>
        <p:txBody>
          <a:bodyPr/>
          <a:lstStyle/>
          <a:p>
            <a:r>
              <a:rPr lang="en-US" sz="3200" b="1" dirty="0"/>
              <a:t>RNN(Recurrent Neural Network)</a:t>
            </a:r>
          </a:p>
        </p:txBody>
      </p:sp>
      <p:sp>
        <p:nvSpPr>
          <p:cNvPr id="7" name="Google Shape;219;p33">
            <a:extLst>
              <a:ext uri="{FF2B5EF4-FFF2-40B4-BE49-F238E27FC236}">
                <a16:creationId xmlns:a16="http://schemas.microsoft.com/office/drawing/2014/main" id="{00122A3D-7BC1-40BF-B533-C61466E2E325}"/>
              </a:ext>
            </a:extLst>
          </p:cNvPr>
          <p:cNvSpPr/>
          <p:nvPr/>
        </p:nvSpPr>
        <p:spPr>
          <a:xfrm rot="16200000">
            <a:off x="1613974" y="4431286"/>
            <a:ext cx="365652" cy="366803"/>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8" name="Google Shape;219;p33">
            <a:extLst>
              <a:ext uri="{FF2B5EF4-FFF2-40B4-BE49-F238E27FC236}">
                <a16:creationId xmlns:a16="http://schemas.microsoft.com/office/drawing/2014/main" id="{C2F46F04-0D01-4ABC-9E60-2B6A3488437A}"/>
              </a:ext>
            </a:extLst>
          </p:cNvPr>
          <p:cNvSpPr/>
          <p:nvPr/>
        </p:nvSpPr>
        <p:spPr>
          <a:xfrm rot="16200000">
            <a:off x="1613974" y="4007161"/>
            <a:ext cx="365652" cy="366803"/>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9" name="Google Shape;219;p33">
            <a:extLst>
              <a:ext uri="{FF2B5EF4-FFF2-40B4-BE49-F238E27FC236}">
                <a16:creationId xmlns:a16="http://schemas.microsoft.com/office/drawing/2014/main" id="{79DA4442-B689-4CAB-85E3-829218557A86}"/>
              </a:ext>
            </a:extLst>
          </p:cNvPr>
          <p:cNvSpPr/>
          <p:nvPr/>
        </p:nvSpPr>
        <p:spPr>
          <a:xfrm rot="16200000">
            <a:off x="1613974" y="3583036"/>
            <a:ext cx="365652" cy="366803"/>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0" name="Google Shape;219;p33">
            <a:extLst>
              <a:ext uri="{FF2B5EF4-FFF2-40B4-BE49-F238E27FC236}">
                <a16:creationId xmlns:a16="http://schemas.microsoft.com/office/drawing/2014/main" id="{86235C2D-9B9E-467D-899F-131D3EBE9103}"/>
              </a:ext>
            </a:extLst>
          </p:cNvPr>
          <p:cNvSpPr/>
          <p:nvPr/>
        </p:nvSpPr>
        <p:spPr>
          <a:xfrm rot="16200000">
            <a:off x="1613974" y="3158910"/>
            <a:ext cx="365652" cy="366803"/>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1" name="Google Shape;219;p33">
            <a:extLst>
              <a:ext uri="{FF2B5EF4-FFF2-40B4-BE49-F238E27FC236}">
                <a16:creationId xmlns:a16="http://schemas.microsoft.com/office/drawing/2014/main" id="{794674B3-1F11-464B-A704-50DF93657BF5}"/>
              </a:ext>
            </a:extLst>
          </p:cNvPr>
          <p:cNvSpPr/>
          <p:nvPr/>
        </p:nvSpPr>
        <p:spPr>
          <a:xfrm rot="16200000">
            <a:off x="2448581" y="4014588"/>
            <a:ext cx="365652" cy="366803"/>
          </a:xfrm>
          <a:prstGeom prst="ellipse">
            <a:avLst/>
          </a:prstGeom>
          <a:solidFill>
            <a:schemeClr val="accent1">
              <a:lumMod val="20000"/>
              <a:lumOff val="80000"/>
            </a:schemeClr>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2" name="Google Shape;219;p33">
            <a:extLst>
              <a:ext uri="{FF2B5EF4-FFF2-40B4-BE49-F238E27FC236}">
                <a16:creationId xmlns:a16="http://schemas.microsoft.com/office/drawing/2014/main" id="{A612F40A-A65A-4D1C-A9E3-07965173EAA2}"/>
              </a:ext>
            </a:extLst>
          </p:cNvPr>
          <p:cNvSpPr/>
          <p:nvPr/>
        </p:nvSpPr>
        <p:spPr>
          <a:xfrm rot="16200000">
            <a:off x="2448581" y="3586749"/>
            <a:ext cx="365652" cy="366803"/>
          </a:xfrm>
          <a:prstGeom prst="ellipse">
            <a:avLst/>
          </a:prstGeom>
          <a:solidFill>
            <a:schemeClr val="accent1">
              <a:lumMod val="20000"/>
              <a:lumOff val="80000"/>
            </a:schemeClr>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3" name="Google Shape;219;p33">
            <a:extLst>
              <a:ext uri="{FF2B5EF4-FFF2-40B4-BE49-F238E27FC236}">
                <a16:creationId xmlns:a16="http://schemas.microsoft.com/office/drawing/2014/main" id="{96E155B1-F6A2-44A0-AB3D-471AFB8C17CF}"/>
              </a:ext>
            </a:extLst>
          </p:cNvPr>
          <p:cNvSpPr/>
          <p:nvPr/>
        </p:nvSpPr>
        <p:spPr>
          <a:xfrm rot="16200000">
            <a:off x="1613974" y="2332006"/>
            <a:ext cx="365652" cy="366803"/>
          </a:xfrm>
          <a:prstGeom prst="ellipse">
            <a:avLst/>
          </a:prstGeom>
          <a:solidFill>
            <a:schemeClr val="accent4">
              <a:lumMod val="20000"/>
              <a:lumOff val="80000"/>
            </a:schemeClr>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4" name="Google Shape;219;p33">
            <a:extLst>
              <a:ext uri="{FF2B5EF4-FFF2-40B4-BE49-F238E27FC236}">
                <a16:creationId xmlns:a16="http://schemas.microsoft.com/office/drawing/2014/main" id="{0C9C476D-C080-462A-9F13-25E7118CA214}"/>
              </a:ext>
            </a:extLst>
          </p:cNvPr>
          <p:cNvSpPr/>
          <p:nvPr/>
        </p:nvSpPr>
        <p:spPr>
          <a:xfrm rot="16200000">
            <a:off x="1613974" y="1904167"/>
            <a:ext cx="365652" cy="366803"/>
          </a:xfrm>
          <a:prstGeom prst="ellipse">
            <a:avLst/>
          </a:prstGeom>
          <a:solidFill>
            <a:schemeClr val="accent4">
              <a:lumMod val="20000"/>
              <a:lumOff val="80000"/>
            </a:schemeClr>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6" name="Google Shape;219;p33">
            <a:extLst>
              <a:ext uri="{FF2B5EF4-FFF2-40B4-BE49-F238E27FC236}">
                <a16:creationId xmlns:a16="http://schemas.microsoft.com/office/drawing/2014/main" id="{84CFD0DC-AD26-4B33-8E26-BFA897F86B8F}"/>
              </a:ext>
            </a:extLst>
          </p:cNvPr>
          <p:cNvSpPr/>
          <p:nvPr/>
        </p:nvSpPr>
        <p:spPr>
          <a:xfrm rot="16200000">
            <a:off x="1613974" y="1476328"/>
            <a:ext cx="365652" cy="366803"/>
          </a:xfrm>
          <a:prstGeom prst="ellipse">
            <a:avLst/>
          </a:prstGeom>
          <a:solidFill>
            <a:schemeClr val="accent4">
              <a:lumMod val="20000"/>
              <a:lumOff val="80000"/>
            </a:schemeClr>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7" name="Google Shape;219;p33">
            <a:extLst>
              <a:ext uri="{FF2B5EF4-FFF2-40B4-BE49-F238E27FC236}">
                <a16:creationId xmlns:a16="http://schemas.microsoft.com/office/drawing/2014/main" id="{1FA6F24B-7B12-44F9-A590-816CED3375A6}"/>
              </a:ext>
            </a:extLst>
          </p:cNvPr>
          <p:cNvSpPr/>
          <p:nvPr/>
        </p:nvSpPr>
        <p:spPr>
          <a:xfrm rot="16200000">
            <a:off x="3266829" y="3296141"/>
            <a:ext cx="365652" cy="366803"/>
          </a:xfrm>
          <a:prstGeom prst="ellipse">
            <a:avLst/>
          </a:prstGeom>
          <a:solidFill>
            <a:schemeClr val="accent4">
              <a:lumMod val="20000"/>
              <a:lumOff val="80000"/>
            </a:schemeClr>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8" name="Google Shape;219;p33">
            <a:extLst>
              <a:ext uri="{FF2B5EF4-FFF2-40B4-BE49-F238E27FC236}">
                <a16:creationId xmlns:a16="http://schemas.microsoft.com/office/drawing/2014/main" id="{337EF646-5E95-4186-B92F-1E2B55675F14}"/>
              </a:ext>
            </a:extLst>
          </p:cNvPr>
          <p:cNvSpPr/>
          <p:nvPr/>
        </p:nvSpPr>
        <p:spPr>
          <a:xfrm rot="16200000">
            <a:off x="3266829" y="2880428"/>
            <a:ext cx="365652" cy="366803"/>
          </a:xfrm>
          <a:prstGeom prst="ellipse">
            <a:avLst/>
          </a:prstGeom>
          <a:solidFill>
            <a:schemeClr val="accent4">
              <a:lumMod val="20000"/>
              <a:lumOff val="80000"/>
            </a:schemeClr>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9" name="Google Shape;219;p33">
            <a:extLst>
              <a:ext uri="{FF2B5EF4-FFF2-40B4-BE49-F238E27FC236}">
                <a16:creationId xmlns:a16="http://schemas.microsoft.com/office/drawing/2014/main" id="{6891AB59-60E9-4ABE-963A-542081A1A65C}"/>
              </a:ext>
            </a:extLst>
          </p:cNvPr>
          <p:cNvSpPr/>
          <p:nvPr/>
        </p:nvSpPr>
        <p:spPr>
          <a:xfrm rot="16200000">
            <a:off x="3266829" y="2464716"/>
            <a:ext cx="365652" cy="366803"/>
          </a:xfrm>
          <a:prstGeom prst="ellipse">
            <a:avLst/>
          </a:prstGeom>
          <a:solidFill>
            <a:schemeClr val="accent4">
              <a:lumMod val="20000"/>
              <a:lumOff val="80000"/>
            </a:schemeClr>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0" name="Google Shape;219;p33">
            <a:extLst>
              <a:ext uri="{FF2B5EF4-FFF2-40B4-BE49-F238E27FC236}">
                <a16:creationId xmlns:a16="http://schemas.microsoft.com/office/drawing/2014/main" id="{EFC4DB7C-5480-4BED-805D-72390B93239B}"/>
              </a:ext>
            </a:extLst>
          </p:cNvPr>
          <p:cNvSpPr/>
          <p:nvPr/>
        </p:nvSpPr>
        <p:spPr>
          <a:xfrm rot="16200000">
            <a:off x="4319241" y="3862012"/>
            <a:ext cx="365652" cy="366803"/>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1" name="Google Shape;219;p33">
            <a:extLst>
              <a:ext uri="{FF2B5EF4-FFF2-40B4-BE49-F238E27FC236}">
                <a16:creationId xmlns:a16="http://schemas.microsoft.com/office/drawing/2014/main" id="{8911CDEF-7F99-4AE4-9C8C-475CEF7DB506}"/>
              </a:ext>
            </a:extLst>
          </p:cNvPr>
          <p:cNvSpPr/>
          <p:nvPr/>
        </p:nvSpPr>
        <p:spPr>
          <a:xfrm rot="16200000">
            <a:off x="4319241" y="3433096"/>
            <a:ext cx="365652" cy="366803"/>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2" name="Google Shape;219;p33">
            <a:extLst>
              <a:ext uri="{FF2B5EF4-FFF2-40B4-BE49-F238E27FC236}">
                <a16:creationId xmlns:a16="http://schemas.microsoft.com/office/drawing/2014/main" id="{654270AE-4C53-43EA-873B-DF7937F23A9B}"/>
              </a:ext>
            </a:extLst>
          </p:cNvPr>
          <p:cNvSpPr/>
          <p:nvPr/>
        </p:nvSpPr>
        <p:spPr>
          <a:xfrm rot="16200000">
            <a:off x="4319241" y="3004180"/>
            <a:ext cx="365652" cy="366803"/>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3" name="Google Shape;219;p33">
            <a:extLst>
              <a:ext uri="{FF2B5EF4-FFF2-40B4-BE49-F238E27FC236}">
                <a16:creationId xmlns:a16="http://schemas.microsoft.com/office/drawing/2014/main" id="{FB63ED82-2F0E-4929-AC52-BF26319393BF}"/>
              </a:ext>
            </a:extLst>
          </p:cNvPr>
          <p:cNvSpPr/>
          <p:nvPr/>
        </p:nvSpPr>
        <p:spPr>
          <a:xfrm rot="16200000">
            <a:off x="4319241" y="2575264"/>
            <a:ext cx="365652" cy="366803"/>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cxnSp>
        <p:nvCxnSpPr>
          <p:cNvPr id="24" name="Straight Connector 23">
            <a:extLst>
              <a:ext uri="{FF2B5EF4-FFF2-40B4-BE49-F238E27FC236}">
                <a16:creationId xmlns:a16="http://schemas.microsoft.com/office/drawing/2014/main" id="{9807005D-F8C0-4875-AEAB-BFA6F2B3F1FD}"/>
              </a:ext>
            </a:extLst>
          </p:cNvPr>
          <p:cNvCxnSpPr>
            <a:cxnSpLocks/>
            <a:stCxn id="7" idx="4"/>
            <a:endCxn id="11" idx="0"/>
          </p:cNvCxnSpPr>
          <p:nvPr/>
        </p:nvCxnSpPr>
        <p:spPr>
          <a:xfrm rot="16200000">
            <a:off x="2005754" y="4172437"/>
            <a:ext cx="416698" cy="46780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7AF5047F-DB4E-4212-8123-9CD90110F0F3}"/>
              </a:ext>
            </a:extLst>
          </p:cNvPr>
          <p:cNvCxnSpPr>
            <a:cxnSpLocks/>
            <a:stCxn id="7" idx="4"/>
            <a:endCxn id="12" idx="0"/>
          </p:cNvCxnSpPr>
          <p:nvPr/>
        </p:nvCxnSpPr>
        <p:spPr>
          <a:xfrm rot="16200000">
            <a:off x="1791835" y="3958518"/>
            <a:ext cx="844537" cy="46780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59F1C8BD-88D3-4B54-9437-BD440BEADB9B}"/>
              </a:ext>
            </a:extLst>
          </p:cNvPr>
          <p:cNvCxnSpPr>
            <a:cxnSpLocks/>
            <a:stCxn id="8" idx="4"/>
            <a:endCxn id="11" idx="0"/>
          </p:cNvCxnSpPr>
          <p:nvPr/>
        </p:nvCxnSpPr>
        <p:spPr>
          <a:xfrm rot="16200000" flipH="1">
            <a:off x="2210390" y="3960375"/>
            <a:ext cx="7427" cy="46780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9C231938-6ED8-4A14-8F87-5F6239AD6165}"/>
              </a:ext>
            </a:extLst>
          </p:cNvPr>
          <p:cNvCxnSpPr>
            <a:cxnSpLocks/>
            <a:stCxn id="8" idx="4"/>
            <a:endCxn id="12" idx="0"/>
          </p:cNvCxnSpPr>
          <p:nvPr/>
        </p:nvCxnSpPr>
        <p:spPr>
          <a:xfrm rot="16200000">
            <a:off x="2003897" y="3746455"/>
            <a:ext cx="420412" cy="46780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3224E003-9FD9-44CA-A862-0B009F533DA0}"/>
              </a:ext>
            </a:extLst>
          </p:cNvPr>
          <p:cNvCxnSpPr>
            <a:cxnSpLocks/>
            <a:stCxn id="9" idx="4"/>
            <a:endCxn id="11" idx="0"/>
          </p:cNvCxnSpPr>
          <p:nvPr/>
        </p:nvCxnSpPr>
        <p:spPr>
          <a:xfrm rot="16200000" flipH="1">
            <a:off x="1998327" y="3748312"/>
            <a:ext cx="431552" cy="46780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30ED6150-5721-4D49-AC46-575F772F344D}"/>
              </a:ext>
            </a:extLst>
          </p:cNvPr>
          <p:cNvCxnSpPr>
            <a:cxnSpLocks/>
            <a:stCxn id="9" idx="4"/>
            <a:endCxn id="12" idx="0"/>
          </p:cNvCxnSpPr>
          <p:nvPr/>
        </p:nvCxnSpPr>
        <p:spPr>
          <a:xfrm rot="16200000" flipH="1">
            <a:off x="2212247" y="3534393"/>
            <a:ext cx="3713" cy="46780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B8BB8161-36B0-48FA-A7A8-AC515EB58871}"/>
              </a:ext>
            </a:extLst>
          </p:cNvPr>
          <p:cNvCxnSpPr>
            <a:cxnSpLocks/>
            <a:stCxn id="10" idx="4"/>
            <a:endCxn id="12" idx="0"/>
          </p:cNvCxnSpPr>
          <p:nvPr/>
        </p:nvCxnSpPr>
        <p:spPr>
          <a:xfrm rot="16200000" flipH="1">
            <a:off x="2000184" y="3322330"/>
            <a:ext cx="427839" cy="46780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1E2471E5-31FD-4584-AE68-E15AFF1F72EF}"/>
              </a:ext>
            </a:extLst>
          </p:cNvPr>
          <p:cNvCxnSpPr>
            <a:cxnSpLocks/>
            <a:stCxn id="10" idx="4"/>
            <a:endCxn id="11" idx="0"/>
          </p:cNvCxnSpPr>
          <p:nvPr/>
        </p:nvCxnSpPr>
        <p:spPr>
          <a:xfrm rot="16200000" flipH="1">
            <a:off x="1786264" y="3536249"/>
            <a:ext cx="855678" cy="46780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8DCDC6D1-C0C4-453B-A854-A03FC7E56432}"/>
              </a:ext>
            </a:extLst>
          </p:cNvPr>
          <p:cNvCxnSpPr>
            <a:cxnSpLocks/>
            <a:stCxn id="11" idx="4"/>
            <a:endCxn id="17" idx="0"/>
          </p:cNvCxnSpPr>
          <p:nvPr/>
        </p:nvCxnSpPr>
        <p:spPr>
          <a:xfrm flipV="1">
            <a:off x="2814809" y="3479543"/>
            <a:ext cx="451445" cy="71844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80EC1528-5A10-46CF-ACD7-C967C5C888B3}"/>
              </a:ext>
            </a:extLst>
          </p:cNvPr>
          <p:cNvCxnSpPr>
            <a:cxnSpLocks/>
            <a:stCxn id="11" idx="4"/>
            <a:endCxn id="18" idx="0"/>
          </p:cNvCxnSpPr>
          <p:nvPr/>
        </p:nvCxnSpPr>
        <p:spPr>
          <a:xfrm flipV="1">
            <a:off x="2814809" y="3063830"/>
            <a:ext cx="451445" cy="113416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91FF030-10D9-46BC-8356-2051EB965D35}"/>
              </a:ext>
            </a:extLst>
          </p:cNvPr>
          <p:cNvCxnSpPr>
            <a:cxnSpLocks/>
            <a:stCxn id="11" idx="4"/>
            <a:endCxn id="19" idx="0"/>
          </p:cNvCxnSpPr>
          <p:nvPr/>
        </p:nvCxnSpPr>
        <p:spPr>
          <a:xfrm flipV="1">
            <a:off x="2814809" y="2648118"/>
            <a:ext cx="451445" cy="154987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B9FAAC5A-D859-49CC-907D-C44F78CF3B78}"/>
              </a:ext>
            </a:extLst>
          </p:cNvPr>
          <p:cNvCxnSpPr>
            <a:cxnSpLocks/>
            <a:stCxn id="12" idx="4"/>
            <a:endCxn id="17" idx="0"/>
          </p:cNvCxnSpPr>
          <p:nvPr/>
        </p:nvCxnSpPr>
        <p:spPr>
          <a:xfrm flipV="1">
            <a:off x="2814809" y="3479543"/>
            <a:ext cx="451445" cy="29060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FD434BC3-33C8-409A-B1E7-80FAAD48D706}"/>
              </a:ext>
            </a:extLst>
          </p:cNvPr>
          <p:cNvCxnSpPr>
            <a:cxnSpLocks/>
            <a:stCxn id="12" idx="3"/>
            <a:endCxn id="18" idx="0"/>
          </p:cNvCxnSpPr>
          <p:nvPr/>
        </p:nvCxnSpPr>
        <p:spPr>
          <a:xfrm flipV="1">
            <a:off x="2761092" y="3063830"/>
            <a:ext cx="505162" cy="83559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19F48C1D-7632-418A-9B1F-CF9F8F044E00}"/>
              </a:ext>
            </a:extLst>
          </p:cNvPr>
          <p:cNvCxnSpPr>
            <a:cxnSpLocks/>
            <a:stCxn id="12" idx="4"/>
            <a:endCxn id="19" idx="0"/>
          </p:cNvCxnSpPr>
          <p:nvPr/>
        </p:nvCxnSpPr>
        <p:spPr>
          <a:xfrm flipV="1">
            <a:off x="2814809" y="2648118"/>
            <a:ext cx="451445" cy="112203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FDF70517-AD79-47D0-B28A-C88EEB209C17}"/>
              </a:ext>
            </a:extLst>
          </p:cNvPr>
          <p:cNvCxnSpPr>
            <a:cxnSpLocks/>
            <a:stCxn id="13" idx="4"/>
            <a:endCxn id="17" idx="0"/>
          </p:cNvCxnSpPr>
          <p:nvPr/>
        </p:nvCxnSpPr>
        <p:spPr>
          <a:xfrm>
            <a:off x="1980202" y="2515408"/>
            <a:ext cx="1286052" cy="96413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A554EE9B-F815-4101-A602-6A7DE86BA938}"/>
              </a:ext>
            </a:extLst>
          </p:cNvPr>
          <p:cNvCxnSpPr>
            <a:cxnSpLocks/>
            <a:stCxn id="14" idx="4"/>
            <a:endCxn id="17" idx="0"/>
          </p:cNvCxnSpPr>
          <p:nvPr/>
        </p:nvCxnSpPr>
        <p:spPr>
          <a:xfrm>
            <a:off x="1980202" y="2087569"/>
            <a:ext cx="1286052" cy="139197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A1662FFC-7236-4A78-9FD3-66D1D5D65409}"/>
              </a:ext>
            </a:extLst>
          </p:cNvPr>
          <p:cNvCxnSpPr>
            <a:cxnSpLocks/>
            <a:stCxn id="16" idx="4"/>
            <a:endCxn id="17" idx="0"/>
          </p:cNvCxnSpPr>
          <p:nvPr/>
        </p:nvCxnSpPr>
        <p:spPr>
          <a:xfrm>
            <a:off x="1980202" y="1659730"/>
            <a:ext cx="1286052" cy="181981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263C0544-115A-4FE4-8CDF-03F0BB746D68}"/>
              </a:ext>
            </a:extLst>
          </p:cNvPr>
          <p:cNvCxnSpPr>
            <a:cxnSpLocks/>
            <a:stCxn id="13" idx="4"/>
            <a:endCxn id="18" idx="0"/>
          </p:cNvCxnSpPr>
          <p:nvPr/>
        </p:nvCxnSpPr>
        <p:spPr>
          <a:xfrm>
            <a:off x="1980202" y="2515408"/>
            <a:ext cx="1286052" cy="54842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AD3A48E9-6A6F-4B4F-AA1F-0AF03E425D1F}"/>
              </a:ext>
            </a:extLst>
          </p:cNvPr>
          <p:cNvCxnSpPr>
            <a:cxnSpLocks/>
            <a:stCxn id="14" idx="4"/>
            <a:endCxn id="18" idx="0"/>
          </p:cNvCxnSpPr>
          <p:nvPr/>
        </p:nvCxnSpPr>
        <p:spPr>
          <a:xfrm>
            <a:off x="1980202" y="2087569"/>
            <a:ext cx="1286052" cy="97626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626E276D-6293-4260-83E2-09F9A06DDFBA}"/>
              </a:ext>
            </a:extLst>
          </p:cNvPr>
          <p:cNvCxnSpPr>
            <a:cxnSpLocks/>
            <a:stCxn id="16" idx="4"/>
            <a:endCxn id="18" idx="0"/>
          </p:cNvCxnSpPr>
          <p:nvPr/>
        </p:nvCxnSpPr>
        <p:spPr>
          <a:xfrm>
            <a:off x="1980202" y="1659730"/>
            <a:ext cx="1286052" cy="140410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28071810-7F24-4E76-8D4B-C6959E6A12DE}"/>
              </a:ext>
            </a:extLst>
          </p:cNvPr>
          <p:cNvCxnSpPr>
            <a:cxnSpLocks/>
            <a:stCxn id="13" idx="4"/>
            <a:endCxn id="19" idx="0"/>
          </p:cNvCxnSpPr>
          <p:nvPr/>
        </p:nvCxnSpPr>
        <p:spPr>
          <a:xfrm>
            <a:off x="1980202" y="2515408"/>
            <a:ext cx="1286052" cy="13271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2EE36232-69C3-48DB-ADA1-FB72AF1950E6}"/>
              </a:ext>
            </a:extLst>
          </p:cNvPr>
          <p:cNvCxnSpPr>
            <a:cxnSpLocks/>
            <a:stCxn id="14" idx="4"/>
            <a:endCxn id="19" idx="0"/>
          </p:cNvCxnSpPr>
          <p:nvPr/>
        </p:nvCxnSpPr>
        <p:spPr>
          <a:xfrm>
            <a:off x="1980202" y="2087569"/>
            <a:ext cx="1286052" cy="56054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BAA99F90-A6E7-4706-9845-85F309E892E1}"/>
              </a:ext>
            </a:extLst>
          </p:cNvPr>
          <p:cNvCxnSpPr>
            <a:cxnSpLocks/>
            <a:stCxn id="16" idx="4"/>
            <a:endCxn id="19" idx="0"/>
          </p:cNvCxnSpPr>
          <p:nvPr/>
        </p:nvCxnSpPr>
        <p:spPr>
          <a:xfrm>
            <a:off x="1980202" y="1659730"/>
            <a:ext cx="1286052" cy="98838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6BFD12D7-80B1-4F89-8AF7-C348D0BFCB28}"/>
              </a:ext>
            </a:extLst>
          </p:cNvPr>
          <p:cNvCxnSpPr>
            <a:cxnSpLocks/>
            <a:stCxn id="17" idx="4"/>
            <a:endCxn id="20" idx="1"/>
          </p:cNvCxnSpPr>
          <p:nvPr/>
        </p:nvCxnSpPr>
        <p:spPr>
          <a:xfrm>
            <a:off x="3633057" y="3479543"/>
            <a:ext cx="739326" cy="69514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48" name="Google Shape;219;p33">
            <a:extLst>
              <a:ext uri="{FF2B5EF4-FFF2-40B4-BE49-F238E27FC236}">
                <a16:creationId xmlns:a16="http://schemas.microsoft.com/office/drawing/2014/main" id="{7B55A09A-2F9E-4E39-B327-5D48837D5A70}"/>
              </a:ext>
            </a:extLst>
          </p:cNvPr>
          <p:cNvSpPr/>
          <p:nvPr/>
        </p:nvSpPr>
        <p:spPr>
          <a:xfrm rot="16200000">
            <a:off x="1613974" y="4855411"/>
            <a:ext cx="365652" cy="366803"/>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49" name="Google Shape;219;p33">
            <a:extLst>
              <a:ext uri="{FF2B5EF4-FFF2-40B4-BE49-F238E27FC236}">
                <a16:creationId xmlns:a16="http://schemas.microsoft.com/office/drawing/2014/main" id="{50BD2155-CCAA-4B8F-A8B6-CB3381CBF295}"/>
              </a:ext>
            </a:extLst>
          </p:cNvPr>
          <p:cNvSpPr/>
          <p:nvPr/>
        </p:nvSpPr>
        <p:spPr>
          <a:xfrm rot="16200000">
            <a:off x="4319241" y="2146350"/>
            <a:ext cx="365652" cy="366803"/>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cxnSp>
        <p:nvCxnSpPr>
          <p:cNvPr id="50" name="Straight Connector 49">
            <a:extLst>
              <a:ext uri="{FF2B5EF4-FFF2-40B4-BE49-F238E27FC236}">
                <a16:creationId xmlns:a16="http://schemas.microsoft.com/office/drawing/2014/main" id="{35FF1BF5-A168-47B5-8944-12E677BC76BF}"/>
              </a:ext>
            </a:extLst>
          </p:cNvPr>
          <p:cNvCxnSpPr>
            <a:cxnSpLocks/>
            <a:stCxn id="48" idx="4"/>
            <a:endCxn id="11" idx="0"/>
          </p:cNvCxnSpPr>
          <p:nvPr/>
        </p:nvCxnSpPr>
        <p:spPr>
          <a:xfrm rot="16200000">
            <a:off x="1793692" y="4384500"/>
            <a:ext cx="840823" cy="46780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B62C93F6-A133-4271-A71A-B661393ED0A4}"/>
              </a:ext>
            </a:extLst>
          </p:cNvPr>
          <p:cNvCxnSpPr>
            <a:cxnSpLocks/>
            <a:stCxn id="48" idx="4"/>
            <a:endCxn id="12" idx="0"/>
          </p:cNvCxnSpPr>
          <p:nvPr/>
        </p:nvCxnSpPr>
        <p:spPr>
          <a:xfrm rot="16200000">
            <a:off x="1579772" y="4170580"/>
            <a:ext cx="1268662" cy="46780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3A0D3CFC-7386-4FD5-B818-C12A4D9B83D9}"/>
              </a:ext>
            </a:extLst>
          </p:cNvPr>
          <p:cNvCxnSpPr>
            <a:cxnSpLocks/>
            <a:stCxn id="17" idx="4"/>
            <a:endCxn id="21" idx="0"/>
          </p:cNvCxnSpPr>
          <p:nvPr/>
        </p:nvCxnSpPr>
        <p:spPr>
          <a:xfrm>
            <a:off x="3633057" y="3479543"/>
            <a:ext cx="685609" cy="13695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F91CA3E2-4FEB-4D1C-9437-AB298DAC9968}"/>
              </a:ext>
            </a:extLst>
          </p:cNvPr>
          <p:cNvCxnSpPr>
            <a:cxnSpLocks/>
            <a:stCxn id="17" idx="4"/>
            <a:endCxn id="22" idx="0"/>
          </p:cNvCxnSpPr>
          <p:nvPr/>
        </p:nvCxnSpPr>
        <p:spPr>
          <a:xfrm flipV="1">
            <a:off x="3633057" y="3187582"/>
            <a:ext cx="685609" cy="29196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B241DBE0-9EBD-4075-BEE1-B5DE74CDC438}"/>
              </a:ext>
            </a:extLst>
          </p:cNvPr>
          <p:cNvCxnSpPr>
            <a:cxnSpLocks/>
            <a:stCxn id="17" idx="4"/>
            <a:endCxn id="23" idx="0"/>
          </p:cNvCxnSpPr>
          <p:nvPr/>
        </p:nvCxnSpPr>
        <p:spPr>
          <a:xfrm flipV="1">
            <a:off x="3633057" y="2758666"/>
            <a:ext cx="685609" cy="72087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DDA7C73D-943D-48CD-8830-5A8F81DC4E5A}"/>
              </a:ext>
            </a:extLst>
          </p:cNvPr>
          <p:cNvCxnSpPr>
            <a:cxnSpLocks/>
            <a:stCxn id="17" idx="4"/>
            <a:endCxn id="49" idx="0"/>
          </p:cNvCxnSpPr>
          <p:nvPr/>
        </p:nvCxnSpPr>
        <p:spPr>
          <a:xfrm flipV="1">
            <a:off x="3633057" y="2329752"/>
            <a:ext cx="685609" cy="114979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0F9AC526-7BE3-4977-96F2-99CFEC33DADC}"/>
              </a:ext>
            </a:extLst>
          </p:cNvPr>
          <p:cNvCxnSpPr>
            <a:cxnSpLocks/>
            <a:stCxn id="18" idx="4"/>
            <a:endCxn id="20" idx="0"/>
          </p:cNvCxnSpPr>
          <p:nvPr/>
        </p:nvCxnSpPr>
        <p:spPr>
          <a:xfrm>
            <a:off x="3633057" y="3063830"/>
            <a:ext cx="685609" cy="98158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D1A5D296-7B54-4539-8C21-2C8A528E210A}"/>
              </a:ext>
            </a:extLst>
          </p:cNvPr>
          <p:cNvCxnSpPr>
            <a:cxnSpLocks/>
            <a:stCxn id="18" idx="4"/>
            <a:endCxn id="21" idx="0"/>
          </p:cNvCxnSpPr>
          <p:nvPr/>
        </p:nvCxnSpPr>
        <p:spPr>
          <a:xfrm>
            <a:off x="3633057" y="3063830"/>
            <a:ext cx="685609" cy="55266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EEDB78EC-C218-49BE-9228-B7AC734F261E}"/>
              </a:ext>
            </a:extLst>
          </p:cNvPr>
          <p:cNvCxnSpPr>
            <a:cxnSpLocks/>
            <a:stCxn id="18" idx="4"/>
            <a:endCxn id="22" idx="0"/>
          </p:cNvCxnSpPr>
          <p:nvPr/>
        </p:nvCxnSpPr>
        <p:spPr>
          <a:xfrm>
            <a:off x="3633057" y="3063830"/>
            <a:ext cx="685609" cy="12375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F4FB215D-B67C-47F9-895E-D87203301DA6}"/>
              </a:ext>
            </a:extLst>
          </p:cNvPr>
          <p:cNvCxnSpPr>
            <a:cxnSpLocks/>
            <a:stCxn id="18" idx="4"/>
            <a:endCxn id="23" idx="0"/>
          </p:cNvCxnSpPr>
          <p:nvPr/>
        </p:nvCxnSpPr>
        <p:spPr>
          <a:xfrm flipV="1">
            <a:off x="3633057" y="2758666"/>
            <a:ext cx="685609" cy="30516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16481F7A-CEBB-4452-B4FA-472836A83DC1}"/>
              </a:ext>
            </a:extLst>
          </p:cNvPr>
          <p:cNvCxnSpPr>
            <a:cxnSpLocks/>
            <a:stCxn id="18" idx="4"/>
            <a:endCxn id="49" idx="0"/>
          </p:cNvCxnSpPr>
          <p:nvPr/>
        </p:nvCxnSpPr>
        <p:spPr>
          <a:xfrm flipV="1">
            <a:off x="3633057" y="2329752"/>
            <a:ext cx="685609" cy="73407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F033B03A-CFD1-481D-B4BF-AACE899B1513}"/>
              </a:ext>
            </a:extLst>
          </p:cNvPr>
          <p:cNvCxnSpPr>
            <a:cxnSpLocks/>
            <a:stCxn id="19" idx="4"/>
            <a:endCxn id="20" idx="0"/>
          </p:cNvCxnSpPr>
          <p:nvPr/>
        </p:nvCxnSpPr>
        <p:spPr>
          <a:xfrm>
            <a:off x="3633057" y="2648118"/>
            <a:ext cx="685609" cy="139729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C3ED5C81-6035-41DF-9A66-C086C1143892}"/>
              </a:ext>
            </a:extLst>
          </p:cNvPr>
          <p:cNvCxnSpPr>
            <a:cxnSpLocks/>
            <a:stCxn id="19" idx="4"/>
            <a:endCxn id="21" idx="0"/>
          </p:cNvCxnSpPr>
          <p:nvPr/>
        </p:nvCxnSpPr>
        <p:spPr>
          <a:xfrm>
            <a:off x="3633057" y="2648118"/>
            <a:ext cx="685609" cy="96838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9D38D9E4-D71F-4FE3-9C6D-FF81BBD6CC15}"/>
              </a:ext>
            </a:extLst>
          </p:cNvPr>
          <p:cNvCxnSpPr>
            <a:cxnSpLocks/>
            <a:stCxn id="19" idx="4"/>
            <a:endCxn id="22" idx="0"/>
          </p:cNvCxnSpPr>
          <p:nvPr/>
        </p:nvCxnSpPr>
        <p:spPr>
          <a:xfrm>
            <a:off x="3633057" y="2648118"/>
            <a:ext cx="685609" cy="53946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57582EEB-C46D-4BE4-B78C-5E801DE44E0C}"/>
              </a:ext>
            </a:extLst>
          </p:cNvPr>
          <p:cNvCxnSpPr>
            <a:cxnSpLocks/>
            <a:stCxn id="19" idx="4"/>
            <a:endCxn id="23" idx="0"/>
          </p:cNvCxnSpPr>
          <p:nvPr/>
        </p:nvCxnSpPr>
        <p:spPr>
          <a:xfrm>
            <a:off x="3633057" y="2648118"/>
            <a:ext cx="685609" cy="11054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6683A750-61A4-4E25-8A5F-135BC82056ED}"/>
              </a:ext>
            </a:extLst>
          </p:cNvPr>
          <p:cNvCxnSpPr>
            <a:cxnSpLocks/>
            <a:stCxn id="19" idx="4"/>
            <a:endCxn id="49" idx="0"/>
          </p:cNvCxnSpPr>
          <p:nvPr/>
        </p:nvCxnSpPr>
        <p:spPr>
          <a:xfrm flipV="1">
            <a:off x="3633057" y="2329752"/>
            <a:ext cx="685609" cy="31836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06" name="Rectangle 105">
            <a:extLst>
              <a:ext uri="{FF2B5EF4-FFF2-40B4-BE49-F238E27FC236}">
                <a16:creationId xmlns:a16="http://schemas.microsoft.com/office/drawing/2014/main" id="{46E715F5-4A99-41A8-97BC-8BF3D55F5C0E}"/>
              </a:ext>
            </a:extLst>
          </p:cNvPr>
          <p:cNvSpPr/>
          <p:nvPr/>
        </p:nvSpPr>
        <p:spPr>
          <a:xfrm>
            <a:off x="1209675" y="5286581"/>
            <a:ext cx="1174249" cy="482612"/>
          </a:xfrm>
          <a:prstGeom prst="rect">
            <a:avLst/>
          </a:prstGeom>
          <a:solidFill>
            <a:srgbClr val="E7FFBE"/>
          </a:solidFill>
          <a:ln w="952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ysClr val="windowText" lastClr="000000"/>
                </a:solidFill>
                <a:effectLst/>
                <a:uLnTx/>
                <a:uFillTx/>
                <a:latin typeface="Trebuchet MS"/>
                <a:ea typeface="+mn-ea"/>
                <a:cs typeface="+mn-cs"/>
              </a:rPr>
              <a:t>입력</a:t>
            </a:r>
          </a:p>
        </p:txBody>
      </p:sp>
      <p:sp>
        <p:nvSpPr>
          <p:cNvPr id="108" name="Rectangle 107">
            <a:extLst>
              <a:ext uri="{FF2B5EF4-FFF2-40B4-BE49-F238E27FC236}">
                <a16:creationId xmlns:a16="http://schemas.microsoft.com/office/drawing/2014/main" id="{7B0D09E5-A57F-41EF-8916-3EC014E66AED}"/>
              </a:ext>
            </a:extLst>
          </p:cNvPr>
          <p:cNvSpPr/>
          <p:nvPr/>
        </p:nvSpPr>
        <p:spPr>
          <a:xfrm>
            <a:off x="3914942" y="4336151"/>
            <a:ext cx="1174249" cy="482612"/>
          </a:xfrm>
          <a:prstGeom prst="rect">
            <a:avLst/>
          </a:prstGeom>
          <a:solidFill>
            <a:srgbClr val="E7FFBE"/>
          </a:solidFill>
          <a:ln w="952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ysClr val="windowText" lastClr="000000"/>
                </a:solidFill>
                <a:effectLst/>
                <a:uLnTx/>
                <a:uFillTx/>
                <a:latin typeface="Trebuchet MS"/>
                <a:ea typeface="+mn-ea"/>
                <a:cs typeface="+mn-cs"/>
              </a:rPr>
              <a:t>출력</a:t>
            </a:r>
          </a:p>
        </p:txBody>
      </p:sp>
      <p:sp>
        <p:nvSpPr>
          <p:cNvPr id="110" name="Rectangle 109">
            <a:extLst>
              <a:ext uri="{FF2B5EF4-FFF2-40B4-BE49-F238E27FC236}">
                <a16:creationId xmlns:a16="http://schemas.microsoft.com/office/drawing/2014/main" id="{C996805C-1404-45B1-BB2D-C04C68AEA928}"/>
              </a:ext>
            </a:extLst>
          </p:cNvPr>
          <p:cNvSpPr/>
          <p:nvPr/>
        </p:nvSpPr>
        <p:spPr>
          <a:xfrm>
            <a:off x="2199447" y="4643901"/>
            <a:ext cx="1563923" cy="482612"/>
          </a:xfrm>
          <a:prstGeom prst="rect">
            <a:avLst/>
          </a:prstGeom>
          <a:solidFill>
            <a:schemeClr val="accent1">
              <a:lumMod val="20000"/>
              <a:lumOff val="80000"/>
            </a:schemeClr>
          </a:solidFill>
          <a:ln w="952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ysClr val="windowText" lastClr="000000"/>
                </a:solidFill>
                <a:effectLst/>
                <a:uLnTx/>
                <a:uFillTx/>
                <a:latin typeface="Trebuchet MS"/>
                <a:ea typeface="+mn-ea"/>
                <a:cs typeface="+mn-cs"/>
              </a:rPr>
              <a:t>임베딩</a:t>
            </a:r>
          </a:p>
        </p:txBody>
      </p:sp>
      <p:sp>
        <p:nvSpPr>
          <p:cNvPr id="236" name="Rectangle 235">
            <a:extLst>
              <a:ext uri="{FF2B5EF4-FFF2-40B4-BE49-F238E27FC236}">
                <a16:creationId xmlns:a16="http://schemas.microsoft.com/office/drawing/2014/main" id="{F4588E9A-5C73-4BB6-BADA-0667DEE66591}"/>
              </a:ext>
            </a:extLst>
          </p:cNvPr>
          <p:cNvSpPr/>
          <p:nvPr/>
        </p:nvSpPr>
        <p:spPr>
          <a:xfrm>
            <a:off x="3064314" y="3796655"/>
            <a:ext cx="752942" cy="482612"/>
          </a:xfrm>
          <a:prstGeom prst="rect">
            <a:avLst/>
          </a:prstGeom>
          <a:solidFill>
            <a:schemeClr val="accent4">
              <a:lumMod val="20000"/>
              <a:lumOff val="80000"/>
            </a:schemeClr>
          </a:solidFill>
          <a:ln w="952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ysClr val="windowText" lastClr="000000"/>
                </a:solidFill>
                <a:effectLst/>
                <a:uLnTx/>
                <a:uFillTx/>
                <a:latin typeface="Trebuchet MS"/>
                <a:ea typeface="+mn-ea"/>
                <a:cs typeface="+mn-cs"/>
              </a:rPr>
              <a:t>RNN</a:t>
            </a:r>
          </a:p>
        </p:txBody>
      </p:sp>
      <p:sp>
        <p:nvSpPr>
          <p:cNvPr id="267" name="TextBox 266">
            <a:extLst>
              <a:ext uri="{FF2B5EF4-FFF2-40B4-BE49-F238E27FC236}">
                <a16:creationId xmlns:a16="http://schemas.microsoft.com/office/drawing/2014/main" id="{D232086F-6291-4D6E-AEB6-39EB6CC1F8D5}"/>
              </a:ext>
            </a:extLst>
          </p:cNvPr>
          <p:cNvSpPr txBox="1"/>
          <p:nvPr/>
        </p:nvSpPr>
        <p:spPr>
          <a:xfrm>
            <a:off x="5612370" y="1644244"/>
            <a:ext cx="1965602" cy="3693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2000">
                <a:solidFill>
                  <a:schemeClr val="bg1"/>
                </a:solidFill>
              </a:rPr>
              <a:t>“Cats say ___.”</a:t>
            </a:r>
          </a:p>
        </p:txBody>
      </p:sp>
      <p:sp>
        <p:nvSpPr>
          <p:cNvPr id="269" name="TextBox 268">
            <a:extLst>
              <a:ext uri="{FF2B5EF4-FFF2-40B4-BE49-F238E27FC236}">
                <a16:creationId xmlns:a16="http://schemas.microsoft.com/office/drawing/2014/main" id="{F73D0A2E-D5E4-4641-9EAC-2F57C1B093C9}"/>
              </a:ext>
            </a:extLst>
          </p:cNvPr>
          <p:cNvSpPr txBox="1"/>
          <p:nvPr/>
        </p:nvSpPr>
        <p:spPr>
          <a:xfrm>
            <a:off x="5578707" y="2146925"/>
            <a:ext cx="1999265" cy="3693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2000">
                <a:solidFill>
                  <a:schemeClr val="bg1"/>
                </a:solidFill>
              </a:rPr>
              <a:t>“Dogs say ___.”</a:t>
            </a:r>
          </a:p>
        </p:txBody>
      </p:sp>
      <p:sp>
        <p:nvSpPr>
          <p:cNvPr id="280" name="TextBox 279">
            <a:extLst>
              <a:ext uri="{FF2B5EF4-FFF2-40B4-BE49-F238E27FC236}">
                <a16:creationId xmlns:a16="http://schemas.microsoft.com/office/drawing/2014/main" id="{4DA16808-3463-46A3-941B-7C107ED8CAA1}"/>
              </a:ext>
            </a:extLst>
          </p:cNvPr>
          <p:cNvSpPr txBox="1"/>
          <p:nvPr/>
        </p:nvSpPr>
        <p:spPr>
          <a:xfrm>
            <a:off x="4654610" y="2218332"/>
            <a:ext cx="444353"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a:solidFill>
                  <a:schemeClr val="bg1"/>
                </a:solidFill>
              </a:rPr>
              <a:t>0%</a:t>
            </a:r>
          </a:p>
        </p:txBody>
      </p:sp>
      <p:sp>
        <p:nvSpPr>
          <p:cNvPr id="282" name="TextBox 281">
            <a:extLst>
              <a:ext uri="{FF2B5EF4-FFF2-40B4-BE49-F238E27FC236}">
                <a16:creationId xmlns:a16="http://schemas.microsoft.com/office/drawing/2014/main" id="{1871427E-5DDE-4A8A-A91F-728F7D2343E7}"/>
              </a:ext>
            </a:extLst>
          </p:cNvPr>
          <p:cNvSpPr txBox="1"/>
          <p:nvPr/>
        </p:nvSpPr>
        <p:spPr>
          <a:xfrm>
            <a:off x="4654610" y="2638606"/>
            <a:ext cx="444353"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a:solidFill>
                  <a:schemeClr val="bg1"/>
                </a:solidFill>
              </a:rPr>
              <a:t>0%</a:t>
            </a:r>
          </a:p>
        </p:txBody>
      </p:sp>
      <p:sp>
        <p:nvSpPr>
          <p:cNvPr id="284" name="TextBox 283">
            <a:extLst>
              <a:ext uri="{FF2B5EF4-FFF2-40B4-BE49-F238E27FC236}">
                <a16:creationId xmlns:a16="http://schemas.microsoft.com/office/drawing/2014/main" id="{382C7A38-44D9-4B12-B48E-8CA49D99C4CF}"/>
              </a:ext>
            </a:extLst>
          </p:cNvPr>
          <p:cNvSpPr txBox="1"/>
          <p:nvPr/>
        </p:nvSpPr>
        <p:spPr>
          <a:xfrm>
            <a:off x="4654610" y="3058880"/>
            <a:ext cx="688010"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a:solidFill>
                  <a:schemeClr val="bg1"/>
                </a:solidFill>
              </a:rPr>
              <a:t>100%</a:t>
            </a:r>
          </a:p>
        </p:txBody>
      </p:sp>
      <p:sp>
        <p:nvSpPr>
          <p:cNvPr id="286" name="TextBox 285">
            <a:extLst>
              <a:ext uri="{FF2B5EF4-FFF2-40B4-BE49-F238E27FC236}">
                <a16:creationId xmlns:a16="http://schemas.microsoft.com/office/drawing/2014/main" id="{41860C5C-C760-4D79-B640-BFCC85105887}"/>
              </a:ext>
            </a:extLst>
          </p:cNvPr>
          <p:cNvSpPr txBox="1"/>
          <p:nvPr/>
        </p:nvSpPr>
        <p:spPr>
          <a:xfrm>
            <a:off x="4654610" y="3462707"/>
            <a:ext cx="444352"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a:solidFill>
                  <a:schemeClr val="bg1"/>
                </a:solidFill>
              </a:rPr>
              <a:t>0%</a:t>
            </a:r>
          </a:p>
        </p:txBody>
      </p:sp>
      <p:sp>
        <p:nvSpPr>
          <p:cNvPr id="288" name="TextBox 287">
            <a:extLst>
              <a:ext uri="{FF2B5EF4-FFF2-40B4-BE49-F238E27FC236}">
                <a16:creationId xmlns:a16="http://schemas.microsoft.com/office/drawing/2014/main" id="{52900541-7205-46C7-AC6D-281DDB45B005}"/>
              </a:ext>
            </a:extLst>
          </p:cNvPr>
          <p:cNvSpPr txBox="1"/>
          <p:nvPr/>
        </p:nvSpPr>
        <p:spPr>
          <a:xfrm>
            <a:off x="4654610" y="3899429"/>
            <a:ext cx="444353"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a:solidFill>
                  <a:schemeClr val="bg1"/>
                </a:solidFill>
              </a:rPr>
              <a:t>0%</a:t>
            </a:r>
          </a:p>
        </p:txBody>
      </p:sp>
      <p:sp>
        <p:nvSpPr>
          <p:cNvPr id="2" name="TextBox 1">
            <a:extLst>
              <a:ext uri="{FF2B5EF4-FFF2-40B4-BE49-F238E27FC236}">
                <a16:creationId xmlns:a16="http://schemas.microsoft.com/office/drawing/2014/main" id="{4B4FD6DD-738B-440E-8D22-25311F60083E}"/>
              </a:ext>
            </a:extLst>
          </p:cNvPr>
          <p:cNvSpPr txBox="1"/>
          <p:nvPr/>
        </p:nvSpPr>
        <p:spPr>
          <a:xfrm>
            <a:off x="1184362" y="1495996"/>
            <a:ext cx="391453"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a:solidFill>
                  <a:schemeClr val="bg1"/>
                </a:solidFill>
              </a:rPr>
              <a:t>.1</a:t>
            </a:r>
          </a:p>
        </p:txBody>
      </p:sp>
      <p:sp>
        <p:nvSpPr>
          <p:cNvPr id="4" name="TextBox 3">
            <a:extLst>
              <a:ext uri="{FF2B5EF4-FFF2-40B4-BE49-F238E27FC236}">
                <a16:creationId xmlns:a16="http://schemas.microsoft.com/office/drawing/2014/main" id="{E34EB331-DD56-4F07-9587-AB7C2F5EAEE0}"/>
              </a:ext>
            </a:extLst>
          </p:cNvPr>
          <p:cNvSpPr txBox="1"/>
          <p:nvPr/>
        </p:nvSpPr>
        <p:spPr>
          <a:xfrm>
            <a:off x="1150203" y="1939615"/>
            <a:ext cx="476412"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a:solidFill>
                  <a:schemeClr val="bg1"/>
                </a:solidFill>
              </a:rPr>
              <a:t>-.5</a:t>
            </a:r>
          </a:p>
        </p:txBody>
      </p:sp>
      <p:sp>
        <p:nvSpPr>
          <p:cNvPr id="6" name="TextBox 5">
            <a:extLst>
              <a:ext uri="{FF2B5EF4-FFF2-40B4-BE49-F238E27FC236}">
                <a16:creationId xmlns:a16="http://schemas.microsoft.com/office/drawing/2014/main" id="{DFB568A8-BB10-43E5-B142-F6C83A8F8C48}"/>
              </a:ext>
            </a:extLst>
          </p:cNvPr>
          <p:cNvSpPr txBox="1"/>
          <p:nvPr/>
        </p:nvSpPr>
        <p:spPr>
          <a:xfrm>
            <a:off x="1184361" y="2357834"/>
            <a:ext cx="391454"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a:solidFill>
                  <a:schemeClr val="bg1"/>
                </a:solidFill>
              </a:rPr>
              <a:t>.6</a:t>
            </a:r>
          </a:p>
        </p:txBody>
      </p:sp>
      <p:sp>
        <p:nvSpPr>
          <p:cNvPr id="224" name="Rectangle 223">
            <a:extLst>
              <a:ext uri="{FF2B5EF4-FFF2-40B4-BE49-F238E27FC236}">
                <a16:creationId xmlns:a16="http://schemas.microsoft.com/office/drawing/2014/main" id="{00B82D21-8359-4949-9CC3-1C9FB7D3D305}"/>
              </a:ext>
            </a:extLst>
          </p:cNvPr>
          <p:cNvSpPr/>
          <p:nvPr/>
        </p:nvSpPr>
        <p:spPr>
          <a:xfrm>
            <a:off x="3038914" y="2293947"/>
            <a:ext cx="802906" cy="1549872"/>
          </a:xfrm>
          <a:prstGeom prst="rect">
            <a:avLst/>
          </a:prstGeom>
          <a:noFill/>
          <a:ln w="762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bg1"/>
                </a:solidFill>
              </a:rPr>
              <a:t>-.3</a:t>
            </a:r>
          </a:p>
          <a:p>
            <a:pPr algn="ctr"/>
            <a:endParaRPr lang="en-US" sz="1400">
              <a:solidFill>
                <a:schemeClr val="bg1"/>
              </a:solidFill>
            </a:endParaRPr>
          </a:p>
          <a:p>
            <a:pPr algn="ctr"/>
            <a:r>
              <a:rPr lang="en-US" sz="1400">
                <a:solidFill>
                  <a:schemeClr val="bg1"/>
                </a:solidFill>
              </a:rPr>
              <a:t>.2</a:t>
            </a:r>
          </a:p>
          <a:p>
            <a:pPr algn="ctr"/>
            <a:endParaRPr lang="en-US" sz="1400">
              <a:solidFill>
                <a:schemeClr val="bg1"/>
              </a:solidFill>
            </a:endParaRPr>
          </a:p>
          <a:p>
            <a:pPr algn="ctr"/>
            <a:r>
              <a:rPr lang="en-US" sz="1400">
                <a:solidFill>
                  <a:schemeClr val="bg1"/>
                </a:solidFill>
              </a:rPr>
              <a:t>.5</a:t>
            </a:r>
          </a:p>
        </p:txBody>
      </p:sp>
      <p:sp>
        <p:nvSpPr>
          <p:cNvPr id="226" name="Rectangle 225">
            <a:extLst>
              <a:ext uri="{FF2B5EF4-FFF2-40B4-BE49-F238E27FC236}">
                <a16:creationId xmlns:a16="http://schemas.microsoft.com/office/drawing/2014/main" id="{96EB7096-7974-477D-AE39-B523BA3E14F7}"/>
              </a:ext>
            </a:extLst>
          </p:cNvPr>
          <p:cNvSpPr/>
          <p:nvPr/>
        </p:nvSpPr>
        <p:spPr>
          <a:xfrm>
            <a:off x="4534512" y="2033739"/>
            <a:ext cx="802906" cy="2207322"/>
          </a:xfrm>
          <a:prstGeom prst="rect">
            <a:avLst/>
          </a:prstGeom>
          <a:noFill/>
          <a:ln w="762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bg1"/>
              </a:solidFill>
            </a:endParaRPr>
          </a:p>
        </p:txBody>
      </p:sp>
      <p:sp>
        <p:nvSpPr>
          <p:cNvPr id="59" name="TextBox 58">
            <a:extLst>
              <a:ext uri="{FF2B5EF4-FFF2-40B4-BE49-F238E27FC236}">
                <a16:creationId xmlns:a16="http://schemas.microsoft.com/office/drawing/2014/main" id="{8E080C69-EDBB-4A14-9CAD-919E13DE2068}"/>
              </a:ext>
            </a:extLst>
          </p:cNvPr>
          <p:cNvSpPr txBox="1"/>
          <p:nvPr/>
        </p:nvSpPr>
        <p:spPr>
          <a:xfrm>
            <a:off x="1257980" y="3182048"/>
            <a:ext cx="306495"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a:solidFill>
                  <a:schemeClr val="bg1"/>
                </a:solidFill>
              </a:rPr>
              <a:t>0</a:t>
            </a:r>
          </a:p>
        </p:txBody>
      </p:sp>
      <p:sp>
        <p:nvSpPr>
          <p:cNvPr id="61" name="TextBox 60">
            <a:extLst>
              <a:ext uri="{FF2B5EF4-FFF2-40B4-BE49-F238E27FC236}">
                <a16:creationId xmlns:a16="http://schemas.microsoft.com/office/drawing/2014/main" id="{4DA98F0E-D959-4E0C-8C0D-A7A8A3BB085D}"/>
              </a:ext>
            </a:extLst>
          </p:cNvPr>
          <p:cNvSpPr txBox="1"/>
          <p:nvPr/>
        </p:nvSpPr>
        <p:spPr>
          <a:xfrm>
            <a:off x="1257980" y="3602322"/>
            <a:ext cx="306495"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a:solidFill>
                  <a:schemeClr val="bg1"/>
                </a:solidFill>
              </a:rPr>
              <a:t>0</a:t>
            </a:r>
          </a:p>
        </p:txBody>
      </p:sp>
      <p:sp>
        <p:nvSpPr>
          <p:cNvPr id="62" name="TextBox 61">
            <a:extLst>
              <a:ext uri="{FF2B5EF4-FFF2-40B4-BE49-F238E27FC236}">
                <a16:creationId xmlns:a16="http://schemas.microsoft.com/office/drawing/2014/main" id="{F31BC894-B561-4B1D-B9F8-9A511CF18B6F}"/>
              </a:ext>
            </a:extLst>
          </p:cNvPr>
          <p:cNvSpPr txBox="1"/>
          <p:nvPr/>
        </p:nvSpPr>
        <p:spPr>
          <a:xfrm>
            <a:off x="1257980" y="4022596"/>
            <a:ext cx="306495"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a:solidFill>
                  <a:schemeClr val="bg1"/>
                </a:solidFill>
              </a:rPr>
              <a:t>0</a:t>
            </a:r>
          </a:p>
        </p:txBody>
      </p:sp>
      <p:sp>
        <p:nvSpPr>
          <p:cNvPr id="64" name="TextBox 63">
            <a:extLst>
              <a:ext uri="{FF2B5EF4-FFF2-40B4-BE49-F238E27FC236}">
                <a16:creationId xmlns:a16="http://schemas.microsoft.com/office/drawing/2014/main" id="{C48A2FB8-24ED-4721-8967-85DE3809C96F}"/>
              </a:ext>
            </a:extLst>
          </p:cNvPr>
          <p:cNvSpPr txBox="1"/>
          <p:nvPr/>
        </p:nvSpPr>
        <p:spPr>
          <a:xfrm>
            <a:off x="1257980" y="4442870"/>
            <a:ext cx="306495"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a:solidFill>
                  <a:schemeClr val="bg1"/>
                </a:solidFill>
              </a:rPr>
              <a:t>1</a:t>
            </a:r>
          </a:p>
        </p:txBody>
      </p:sp>
      <p:sp>
        <p:nvSpPr>
          <p:cNvPr id="65" name="TextBox 64">
            <a:extLst>
              <a:ext uri="{FF2B5EF4-FFF2-40B4-BE49-F238E27FC236}">
                <a16:creationId xmlns:a16="http://schemas.microsoft.com/office/drawing/2014/main" id="{6426C272-9886-4A13-8458-57F62C1B9283}"/>
              </a:ext>
            </a:extLst>
          </p:cNvPr>
          <p:cNvSpPr txBox="1"/>
          <p:nvPr/>
        </p:nvSpPr>
        <p:spPr>
          <a:xfrm>
            <a:off x="1257980" y="4863145"/>
            <a:ext cx="306495"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a:solidFill>
                  <a:schemeClr val="bg1"/>
                </a:solidFill>
              </a:rPr>
              <a:t>0</a:t>
            </a:r>
          </a:p>
        </p:txBody>
      </p:sp>
    </p:spTree>
    <p:extLst>
      <p:ext uri="{BB962C8B-B14F-4D97-AF65-F5344CB8AC3E}">
        <p14:creationId xmlns:p14="http://schemas.microsoft.com/office/powerpoint/2010/main" val="35028038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p:txBody>
          <a:bodyPr/>
          <a:lstStyle/>
          <a:p>
            <a:r>
              <a:rPr lang="en-US" sz="3200" b="1" dirty="0"/>
              <a:t>RNN(Recurrent Neural Network)</a:t>
            </a:r>
          </a:p>
        </p:txBody>
      </p:sp>
      <p:sp>
        <p:nvSpPr>
          <p:cNvPr id="152" name="Rectangle 151">
            <a:extLst>
              <a:ext uri="{FF2B5EF4-FFF2-40B4-BE49-F238E27FC236}">
                <a16:creationId xmlns:a16="http://schemas.microsoft.com/office/drawing/2014/main" id="{923D8A6F-B808-4392-A88A-F2A56635EB59}"/>
              </a:ext>
            </a:extLst>
          </p:cNvPr>
          <p:cNvSpPr/>
          <p:nvPr/>
        </p:nvSpPr>
        <p:spPr>
          <a:xfrm>
            <a:off x="1409749" y="3043008"/>
            <a:ext cx="2340130" cy="97312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RNN</a:t>
            </a:r>
          </a:p>
        </p:txBody>
      </p:sp>
      <p:sp>
        <p:nvSpPr>
          <p:cNvPr id="153" name="Oval 152">
            <a:extLst>
              <a:ext uri="{FF2B5EF4-FFF2-40B4-BE49-F238E27FC236}">
                <a16:creationId xmlns:a16="http://schemas.microsoft.com/office/drawing/2014/main" id="{09A61804-49F1-4638-9D22-428BC5EF331D}"/>
              </a:ext>
            </a:extLst>
          </p:cNvPr>
          <p:cNvSpPr/>
          <p:nvPr/>
        </p:nvSpPr>
        <p:spPr>
          <a:xfrm>
            <a:off x="2038724" y="1606492"/>
            <a:ext cx="1082181" cy="1082181"/>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입력</a:t>
            </a:r>
          </a:p>
        </p:txBody>
      </p:sp>
      <p:sp>
        <p:nvSpPr>
          <p:cNvPr id="155" name="Oval 154">
            <a:extLst>
              <a:ext uri="{FF2B5EF4-FFF2-40B4-BE49-F238E27FC236}">
                <a16:creationId xmlns:a16="http://schemas.microsoft.com/office/drawing/2014/main" id="{B7233012-510C-4D73-9932-96FB22BEE116}"/>
              </a:ext>
            </a:extLst>
          </p:cNvPr>
          <p:cNvSpPr/>
          <p:nvPr/>
        </p:nvSpPr>
        <p:spPr>
          <a:xfrm>
            <a:off x="2038724" y="4370466"/>
            <a:ext cx="1082181" cy="1082181"/>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출력</a:t>
            </a:r>
          </a:p>
        </p:txBody>
      </p:sp>
      <p:cxnSp>
        <p:nvCxnSpPr>
          <p:cNvPr id="157" name="Straight Arrow Connector 156">
            <a:extLst>
              <a:ext uri="{FF2B5EF4-FFF2-40B4-BE49-F238E27FC236}">
                <a16:creationId xmlns:a16="http://schemas.microsoft.com/office/drawing/2014/main" id="{9C14B5F6-DF88-4D2D-AAF5-5B93C9A4588C}"/>
              </a:ext>
            </a:extLst>
          </p:cNvPr>
          <p:cNvCxnSpPr>
            <a:cxnSpLocks/>
          </p:cNvCxnSpPr>
          <p:nvPr/>
        </p:nvCxnSpPr>
        <p:spPr>
          <a:xfrm>
            <a:off x="2579814" y="4016131"/>
            <a:ext cx="1" cy="354335"/>
          </a:xfrm>
          <a:prstGeom prst="straightConnector1">
            <a:avLst/>
          </a:prstGeom>
          <a:ln w="76200">
            <a:solidFill>
              <a:schemeClr val="bg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8" name="Straight Arrow Connector 157">
            <a:extLst>
              <a:ext uri="{FF2B5EF4-FFF2-40B4-BE49-F238E27FC236}">
                <a16:creationId xmlns:a16="http://schemas.microsoft.com/office/drawing/2014/main" id="{32DB6CF9-C019-4299-81C4-F716F08A5842}"/>
              </a:ext>
            </a:extLst>
          </p:cNvPr>
          <p:cNvCxnSpPr>
            <a:cxnSpLocks/>
          </p:cNvCxnSpPr>
          <p:nvPr/>
        </p:nvCxnSpPr>
        <p:spPr>
          <a:xfrm flipH="1">
            <a:off x="2558941" y="2688673"/>
            <a:ext cx="1" cy="354335"/>
          </a:xfrm>
          <a:prstGeom prst="straightConnector1">
            <a:avLst/>
          </a:prstGeom>
          <a:ln w="76200">
            <a:solidFill>
              <a:schemeClr val="bg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2" name="Connector: Elbow 161">
            <a:extLst>
              <a:ext uri="{FF2B5EF4-FFF2-40B4-BE49-F238E27FC236}">
                <a16:creationId xmlns:a16="http://schemas.microsoft.com/office/drawing/2014/main" id="{3C4C869C-1955-4B54-A459-3539ED696F82}"/>
              </a:ext>
            </a:extLst>
          </p:cNvPr>
          <p:cNvCxnSpPr>
            <a:cxnSpLocks/>
            <a:stCxn id="152" idx="3"/>
          </p:cNvCxnSpPr>
          <p:nvPr/>
        </p:nvCxnSpPr>
        <p:spPr>
          <a:xfrm flipH="1" flipV="1">
            <a:off x="2579814" y="2785145"/>
            <a:ext cx="1170065" cy="744425"/>
          </a:xfrm>
          <a:prstGeom prst="bentConnector3">
            <a:avLst>
              <a:gd name="adj1" fmla="val -19537"/>
            </a:avLst>
          </a:prstGeom>
          <a:ln w="76200">
            <a:solidFill>
              <a:schemeClr val="bg1">
                <a:lumMod val="95000"/>
                <a:lumOff val="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63" name="Rectangle 162">
            <a:extLst>
              <a:ext uri="{FF2B5EF4-FFF2-40B4-BE49-F238E27FC236}">
                <a16:creationId xmlns:a16="http://schemas.microsoft.com/office/drawing/2014/main" id="{2C2BFF39-EB76-48FE-974D-DD2DD64D4436}"/>
              </a:ext>
            </a:extLst>
          </p:cNvPr>
          <p:cNvSpPr/>
          <p:nvPr/>
        </p:nvSpPr>
        <p:spPr>
          <a:xfrm>
            <a:off x="6300332" y="3043008"/>
            <a:ext cx="2340130" cy="97312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LSTM</a:t>
            </a:r>
          </a:p>
        </p:txBody>
      </p:sp>
      <p:sp>
        <p:nvSpPr>
          <p:cNvPr id="164" name="Oval 163">
            <a:extLst>
              <a:ext uri="{FF2B5EF4-FFF2-40B4-BE49-F238E27FC236}">
                <a16:creationId xmlns:a16="http://schemas.microsoft.com/office/drawing/2014/main" id="{BF2F3BE2-70E1-45B9-99B0-6B1189CDA54A}"/>
              </a:ext>
            </a:extLst>
          </p:cNvPr>
          <p:cNvSpPr/>
          <p:nvPr/>
        </p:nvSpPr>
        <p:spPr>
          <a:xfrm>
            <a:off x="6929307" y="1606492"/>
            <a:ext cx="1082181" cy="1082181"/>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입력</a:t>
            </a:r>
          </a:p>
        </p:txBody>
      </p:sp>
      <p:sp>
        <p:nvSpPr>
          <p:cNvPr id="165" name="Oval 164">
            <a:extLst>
              <a:ext uri="{FF2B5EF4-FFF2-40B4-BE49-F238E27FC236}">
                <a16:creationId xmlns:a16="http://schemas.microsoft.com/office/drawing/2014/main" id="{50397E3A-F6AA-4A1C-9C85-AB6BAA1E9728}"/>
              </a:ext>
            </a:extLst>
          </p:cNvPr>
          <p:cNvSpPr/>
          <p:nvPr/>
        </p:nvSpPr>
        <p:spPr>
          <a:xfrm>
            <a:off x="6929307" y="4370466"/>
            <a:ext cx="1082181" cy="1082181"/>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출력</a:t>
            </a:r>
          </a:p>
        </p:txBody>
      </p:sp>
      <p:cxnSp>
        <p:nvCxnSpPr>
          <p:cNvPr id="166" name="Straight Arrow Connector 165">
            <a:extLst>
              <a:ext uri="{FF2B5EF4-FFF2-40B4-BE49-F238E27FC236}">
                <a16:creationId xmlns:a16="http://schemas.microsoft.com/office/drawing/2014/main" id="{2EEB5C18-D3B2-4DDC-B5B6-8D6948906791}"/>
              </a:ext>
            </a:extLst>
          </p:cNvPr>
          <p:cNvCxnSpPr>
            <a:cxnSpLocks/>
          </p:cNvCxnSpPr>
          <p:nvPr/>
        </p:nvCxnSpPr>
        <p:spPr>
          <a:xfrm>
            <a:off x="7470397" y="4016131"/>
            <a:ext cx="1" cy="354335"/>
          </a:xfrm>
          <a:prstGeom prst="straightConnector1">
            <a:avLst/>
          </a:prstGeom>
          <a:ln w="76200">
            <a:solidFill>
              <a:schemeClr val="bg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7" name="Straight Arrow Connector 166">
            <a:extLst>
              <a:ext uri="{FF2B5EF4-FFF2-40B4-BE49-F238E27FC236}">
                <a16:creationId xmlns:a16="http://schemas.microsoft.com/office/drawing/2014/main" id="{D2E11B2A-9672-44A9-BCEF-E853816CB017}"/>
              </a:ext>
            </a:extLst>
          </p:cNvPr>
          <p:cNvCxnSpPr>
            <a:cxnSpLocks/>
          </p:cNvCxnSpPr>
          <p:nvPr/>
        </p:nvCxnSpPr>
        <p:spPr>
          <a:xfrm flipH="1">
            <a:off x="7449524" y="2688673"/>
            <a:ext cx="1" cy="354335"/>
          </a:xfrm>
          <a:prstGeom prst="straightConnector1">
            <a:avLst/>
          </a:prstGeom>
          <a:ln w="76200">
            <a:solidFill>
              <a:schemeClr val="bg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8" name="Connector: Elbow 167">
            <a:extLst>
              <a:ext uri="{FF2B5EF4-FFF2-40B4-BE49-F238E27FC236}">
                <a16:creationId xmlns:a16="http://schemas.microsoft.com/office/drawing/2014/main" id="{00E9E037-7C8B-43B5-92F8-981B6343B0C8}"/>
              </a:ext>
            </a:extLst>
          </p:cNvPr>
          <p:cNvCxnSpPr>
            <a:cxnSpLocks/>
          </p:cNvCxnSpPr>
          <p:nvPr/>
        </p:nvCxnSpPr>
        <p:spPr>
          <a:xfrm rot="10800000">
            <a:off x="7459961" y="2844810"/>
            <a:ext cx="1180500" cy="359784"/>
          </a:xfrm>
          <a:prstGeom prst="bentConnector3">
            <a:avLst>
              <a:gd name="adj1" fmla="val -18220"/>
            </a:avLst>
          </a:prstGeom>
          <a:ln w="76200">
            <a:solidFill>
              <a:schemeClr val="bg1">
                <a:lumMod val="95000"/>
                <a:lumOff val="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3" name="Connector: Elbow 172">
            <a:extLst>
              <a:ext uri="{FF2B5EF4-FFF2-40B4-BE49-F238E27FC236}">
                <a16:creationId xmlns:a16="http://schemas.microsoft.com/office/drawing/2014/main" id="{7E59A3D6-95C3-4989-BAAB-1C5991532779}"/>
              </a:ext>
            </a:extLst>
          </p:cNvPr>
          <p:cNvCxnSpPr>
            <a:cxnSpLocks/>
            <a:stCxn id="163" idx="3"/>
            <a:endCxn id="163" idx="1"/>
          </p:cNvCxnSpPr>
          <p:nvPr/>
        </p:nvCxnSpPr>
        <p:spPr>
          <a:xfrm flipH="1">
            <a:off x="6300332" y="3529570"/>
            <a:ext cx="2340130" cy="12700"/>
          </a:xfrm>
          <a:prstGeom prst="bentConnector5">
            <a:avLst>
              <a:gd name="adj1" fmla="val -9769"/>
              <a:gd name="adj2" fmla="val 2922945"/>
              <a:gd name="adj3" fmla="val 116222"/>
            </a:avLst>
          </a:prstGeom>
          <a:ln w="76200">
            <a:solidFill>
              <a:schemeClr val="bg1">
                <a:lumMod val="95000"/>
                <a:lumOff val="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312673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974336" y="4224528"/>
            <a:ext cx="5376672" cy="1373939"/>
          </a:xfrm>
        </p:spPr>
        <p:txBody>
          <a:bodyPr wrap="square" anchor="b">
            <a:normAutofit/>
          </a:bodyPr>
          <a:lstStyle/>
          <a:p>
            <a:r>
              <a:rPr lang="en-GB" dirty="0" err="1"/>
              <a:t>기타</a:t>
            </a:r>
            <a:r>
              <a:rPr lang="en-GB" dirty="0"/>
              <a:t> </a:t>
            </a:r>
            <a:r>
              <a:rPr lang="en-GB" dirty="0" err="1"/>
              <a:t>아키텍처</a:t>
            </a:r>
            <a:br>
              <a:rPr lang="en-GB" dirty="0"/>
            </a:br>
            <a:r>
              <a:rPr lang="en-GB" dirty="0"/>
              <a:t>Other Architectures</a:t>
            </a:r>
            <a:endParaRPr lang="en-US" dirty="0"/>
          </a:p>
        </p:txBody>
      </p:sp>
    </p:spTree>
    <p:extLst>
      <p:ext uri="{BB962C8B-B14F-4D97-AF65-F5344CB8AC3E}">
        <p14:creationId xmlns:p14="http://schemas.microsoft.com/office/powerpoint/2010/main" val="33690155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p:txBody>
          <a:bodyPr/>
          <a:lstStyle/>
          <a:p>
            <a:r>
              <a:rPr lang="en-US" sz="3200" b="1" dirty="0" err="1"/>
              <a:t>오토인코더</a:t>
            </a:r>
            <a:r>
              <a:rPr lang="en-US" sz="3200" b="1" dirty="0"/>
              <a:t>(Auto Encoder)</a:t>
            </a:r>
          </a:p>
        </p:txBody>
      </p:sp>
      <p:grpSp>
        <p:nvGrpSpPr>
          <p:cNvPr id="398" name="Group 397">
            <a:extLst>
              <a:ext uri="{FF2B5EF4-FFF2-40B4-BE49-F238E27FC236}">
                <a16:creationId xmlns:a16="http://schemas.microsoft.com/office/drawing/2014/main" id="{31328D4D-A088-4A5B-AA89-86A0C49C890C}"/>
              </a:ext>
            </a:extLst>
          </p:cNvPr>
          <p:cNvGrpSpPr/>
          <p:nvPr/>
        </p:nvGrpSpPr>
        <p:grpSpPr>
          <a:xfrm>
            <a:off x="2723443" y="1487108"/>
            <a:ext cx="5525913" cy="3484169"/>
            <a:chOff x="2897707" y="1725233"/>
            <a:chExt cx="5525913" cy="3484169"/>
          </a:xfrm>
        </p:grpSpPr>
        <p:cxnSp>
          <p:nvCxnSpPr>
            <p:cNvPr id="31" name="Straight Connector 30">
              <a:extLst>
                <a:ext uri="{FF2B5EF4-FFF2-40B4-BE49-F238E27FC236}">
                  <a16:creationId xmlns:a16="http://schemas.microsoft.com/office/drawing/2014/main" id="{01A4ECC0-8EB5-4BF3-866D-3BAD6973C0A4}"/>
                </a:ext>
              </a:extLst>
            </p:cNvPr>
            <p:cNvCxnSpPr>
              <a:stCxn id="103" idx="6"/>
              <a:endCxn id="225" idx="2"/>
            </p:cNvCxnSpPr>
            <p:nvPr/>
          </p:nvCxnSpPr>
          <p:spPr>
            <a:xfrm flipV="1">
              <a:off x="3178867" y="4555713"/>
              <a:ext cx="1382436" cy="53881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4E2536FB-6A74-40E5-B7BC-A9A66A0E62C8}"/>
                </a:ext>
              </a:extLst>
            </p:cNvPr>
            <p:cNvCxnSpPr>
              <a:cxnSpLocks/>
              <a:stCxn id="104" idx="6"/>
              <a:endCxn id="225" idx="2"/>
            </p:cNvCxnSpPr>
            <p:nvPr/>
          </p:nvCxnSpPr>
          <p:spPr>
            <a:xfrm flipV="1">
              <a:off x="3178867" y="4555713"/>
              <a:ext cx="1382436" cy="24334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6D81105D-BEEC-4444-BF18-B15C21EEF650}"/>
                </a:ext>
              </a:extLst>
            </p:cNvPr>
            <p:cNvCxnSpPr>
              <a:cxnSpLocks/>
              <a:stCxn id="105" idx="6"/>
              <a:endCxn id="225" idx="2"/>
            </p:cNvCxnSpPr>
            <p:nvPr/>
          </p:nvCxnSpPr>
          <p:spPr>
            <a:xfrm>
              <a:off x="3178867" y="4503591"/>
              <a:ext cx="1382436" cy="5212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6A3B96A4-6308-4DFC-A40F-67B3443F8C2F}"/>
                </a:ext>
              </a:extLst>
            </p:cNvPr>
            <p:cNvCxnSpPr>
              <a:cxnSpLocks/>
              <a:stCxn id="106" idx="6"/>
              <a:endCxn id="225" idx="2"/>
            </p:cNvCxnSpPr>
            <p:nvPr/>
          </p:nvCxnSpPr>
          <p:spPr>
            <a:xfrm>
              <a:off x="3178867" y="4208119"/>
              <a:ext cx="1382436" cy="34759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80C4B73E-D8F4-40C5-BAC7-F5633DCF584C}"/>
                </a:ext>
              </a:extLst>
            </p:cNvPr>
            <p:cNvCxnSpPr>
              <a:cxnSpLocks/>
              <a:stCxn id="107" idx="6"/>
              <a:endCxn id="225" idx="2"/>
            </p:cNvCxnSpPr>
            <p:nvPr/>
          </p:nvCxnSpPr>
          <p:spPr>
            <a:xfrm>
              <a:off x="3170997" y="3912648"/>
              <a:ext cx="1390305" cy="64306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794C9EB2-993C-44B9-9820-7B36235A1CB6}"/>
                </a:ext>
              </a:extLst>
            </p:cNvPr>
            <p:cNvCxnSpPr>
              <a:cxnSpLocks/>
              <a:stCxn id="108" idx="6"/>
              <a:endCxn id="225" idx="2"/>
            </p:cNvCxnSpPr>
            <p:nvPr/>
          </p:nvCxnSpPr>
          <p:spPr>
            <a:xfrm>
              <a:off x="3170996" y="3617177"/>
              <a:ext cx="1390306" cy="93853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BDDA8304-0BA6-496C-9E5F-C23AB8A605E2}"/>
                </a:ext>
              </a:extLst>
            </p:cNvPr>
            <p:cNvCxnSpPr>
              <a:cxnSpLocks/>
              <a:stCxn id="109" idx="6"/>
              <a:endCxn id="225" idx="2"/>
            </p:cNvCxnSpPr>
            <p:nvPr/>
          </p:nvCxnSpPr>
          <p:spPr>
            <a:xfrm>
              <a:off x="3170996" y="3321705"/>
              <a:ext cx="1390306" cy="123400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6382EB5E-E0B3-4B4B-8E38-05D83D6D2C5A}"/>
                </a:ext>
              </a:extLst>
            </p:cNvPr>
            <p:cNvCxnSpPr>
              <a:cxnSpLocks/>
              <a:stCxn id="110" idx="6"/>
              <a:endCxn id="225" idx="2"/>
            </p:cNvCxnSpPr>
            <p:nvPr/>
          </p:nvCxnSpPr>
          <p:spPr>
            <a:xfrm>
              <a:off x="3170996" y="3026234"/>
              <a:ext cx="1390306" cy="152947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D5D35F32-EEC4-4513-B6C6-787F1B2AB0E7}"/>
                </a:ext>
              </a:extLst>
            </p:cNvPr>
            <p:cNvCxnSpPr>
              <a:cxnSpLocks/>
              <a:stCxn id="111" idx="6"/>
              <a:endCxn id="225" idx="2"/>
            </p:cNvCxnSpPr>
            <p:nvPr/>
          </p:nvCxnSpPr>
          <p:spPr>
            <a:xfrm>
              <a:off x="3170996" y="2730763"/>
              <a:ext cx="1390306" cy="182495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9AA2D2A7-76EC-4E74-839D-C5A139FC4923}"/>
                </a:ext>
              </a:extLst>
            </p:cNvPr>
            <p:cNvCxnSpPr>
              <a:cxnSpLocks/>
              <a:stCxn id="112" idx="6"/>
              <a:endCxn id="225" idx="2"/>
            </p:cNvCxnSpPr>
            <p:nvPr/>
          </p:nvCxnSpPr>
          <p:spPr>
            <a:xfrm>
              <a:off x="3170996" y="2435291"/>
              <a:ext cx="1390306" cy="212042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48A66D6-FE50-49F4-972A-54469CD3F8FD}"/>
                </a:ext>
              </a:extLst>
            </p:cNvPr>
            <p:cNvCxnSpPr>
              <a:cxnSpLocks/>
              <a:stCxn id="113" idx="6"/>
              <a:endCxn id="225" idx="2"/>
            </p:cNvCxnSpPr>
            <p:nvPr/>
          </p:nvCxnSpPr>
          <p:spPr>
            <a:xfrm>
              <a:off x="3163127" y="2139820"/>
              <a:ext cx="1398175" cy="241589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2B9BAFFF-8F06-410E-88EC-2CBD25E402DB}"/>
                </a:ext>
              </a:extLst>
            </p:cNvPr>
            <p:cNvCxnSpPr>
              <a:cxnSpLocks/>
              <a:stCxn id="114" idx="6"/>
              <a:endCxn id="225" idx="2"/>
            </p:cNvCxnSpPr>
            <p:nvPr/>
          </p:nvCxnSpPr>
          <p:spPr>
            <a:xfrm>
              <a:off x="3163126" y="1844351"/>
              <a:ext cx="1398176" cy="271136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DEBCF8FA-FF69-44B0-9E25-AC2729231D8A}"/>
                </a:ext>
              </a:extLst>
            </p:cNvPr>
            <p:cNvCxnSpPr>
              <a:cxnSpLocks/>
              <a:stCxn id="103" idx="6"/>
              <a:endCxn id="226" idx="2"/>
            </p:cNvCxnSpPr>
            <p:nvPr/>
          </p:nvCxnSpPr>
          <p:spPr>
            <a:xfrm flipV="1">
              <a:off x="3178867" y="4141743"/>
              <a:ext cx="1382436" cy="95278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1B1C510A-A6D9-4D33-ACFE-6B5D9F6FA41C}"/>
                </a:ext>
              </a:extLst>
            </p:cNvPr>
            <p:cNvCxnSpPr>
              <a:cxnSpLocks/>
              <a:stCxn id="104" idx="6"/>
              <a:endCxn id="226" idx="2"/>
            </p:cNvCxnSpPr>
            <p:nvPr/>
          </p:nvCxnSpPr>
          <p:spPr>
            <a:xfrm flipV="1">
              <a:off x="3178867" y="4141743"/>
              <a:ext cx="1382436" cy="65731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03715240-9185-4A5B-AE7A-4C97792D90D1}"/>
                </a:ext>
              </a:extLst>
            </p:cNvPr>
            <p:cNvCxnSpPr>
              <a:cxnSpLocks/>
              <a:stCxn id="105" idx="6"/>
              <a:endCxn id="226" idx="2"/>
            </p:cNvCxnSpPr>
            <p:nvPr/>
          </p:nvCxnSpPr>
          <p:spPr>
            <a:xfrm flipV="1">
              <a:off x="3178867" y="4141743"/>
              <a:ext cx="1382436" cy="36184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54B0DAB-33D9-490B-9087-16959A44B9DB}"/>
                </a:ext>
              </a:extLst>
            </p:cNvPr>
            <p:cNvCxnSpPr>
              <a:cxnSpLocks/>
              <a:stCxn id="106" idx="6"/>
              <a:endCxn id="226" idx="2"/>
            </p:cNvCxnSpPr>
            <p:nvPr/>
          </p:nvCxnSpPr>
          <p:spPr>
            <a:xfrm flipV="1">
              <a:off x="3178867" y="4141743"/>
              <a:ext cx="1382436" cy="6637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B7B161B2-4A08-49A6-AC1A-55EC7D4A7B7F}"/>
                </a:ext>
              </a:extLst>
            </p:cNvPr>
            <p:cNvCxnSpPr>
              <a:cxnSpLocks/>
              <a:stCxn id="107" idx="6"/>
              <a:endCxn id="226" idx="2"/>
            </p:cNvCxnSpPr>
            <p:nvPr/>
          </p:nvCxnSpPr>
          <p:spPr>
            <a:xfrm>
              <a:off x="3170997" y="3912648"/>
              <a:ext cx="1390305" cy="22909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930BBC86-E0E6-4217-BCC5-24ACCDDF965E}"/>
                </a:ext>
              </a:extLst>
            </p:cNvPr>
            <p:cNvCxnSpPr>
              <a:cxnSpLocks/>
              <a:stCxn id="108" idx="6"/>
              <a:endCxn id="226" idx="2"/>
            </p:cNvCxnSpPr>
            <p:nvPr/>
          </p:nvCxnSpPr>
          <p:spPr>
            <a:xfrm>
              <a:off x="3170996" y="3617177"/>
              <a:ext cx="1390306" cy="52456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22EF694C-7600-4532-9A1C-E58014A23CDC}"/>
                </a:ext>
              </a:extLst>
            </p:cNvPr>
            <p:cNvCxnSpPr>
              <a:cxnSpLocks/>
              <a:stCxn id="109" idx="6"/>
              <a:endCxn id="226" idx="2"/>
            </p:cNvCxnSpPr>
            <p:nvPr/>
          </p:nvCxnSpPr>
          <p:spPr>
            <a:xfrm>
              <a:off x="3170996" y="3321705"/>
              <a:ext cx="1390306" cy="82003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41301B3D-94B1-42B8-B149-5674284E8897}"/>
                </a:ext>
              </a:extLst>
            </p:cNvPr>
            <p:cNvCxnSpPr>
              <a:cxnSpLocks/>
              <a:stCxn id="110" idx="6"/>
              <a:endCxn id="226" idx="2"/>
            </p:cNvCxnSpPr>
            <p:nvPr/>
          </p:nvCxnSpPr>
          <p:spPr>
            <a:xfrm>
              <a:off x="3170996" y="3026234"/>
              <a:ext cx="1390306" cy="111550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BAC27F19-8E25-4D29-BAEF-1E7F61AAD40F}"/>
                </a:ext>
              </a:extLst>
            </p:cNvPr>
            <p:cNvCxnSpPr>
              <a:cxnSpLocks/>
              <a:stCxn id="111" idx="6"/>
              <a:endCxn id="226" idx="2"/>
            </p:cNvCxnSpPr>
            <p:nvPr/>
          </p:nvCxnSpPr>
          <p:spPr>
            <a:xfrm>
              <a:off x="3170996" y="2730763"/>
              <a:ext cx="1390306" cy="141098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7FBC4943-1BDA-47A4-8A56-E3E534F29F70}"/>
                </a:ext>
              </a:extLst>
            </p:cNvPr>
            <p:cNvCxnSpPr>
              <a:cxnSpLocks/>
              <a:stCxn id="112" idx="6"/>
              <a:endCxn id="226" idx="2"/>
            </p:cNvCxnSpPr>
            <p:nvPr/>
          </p:nvCxnSpPr>
          <p:spPr>
            <a:xfrm>
              <a:off x="3170996" y="2435291"/>
              <a:ext cx="1390306" cy="170645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82C872EE-0637-451A-BB11-C5C1873D8271}"/>
                </a:ext>
              </a:extLst>
            </p:cNvPr>
            <p:cNvCxnSpPr>
              <a:cxnSpLocks/>
              <a:stCxn id="113" idx="6"/>
              <a:endCxn id="226" idx="2"/>
            </p:cNvCxnSpPr>
            <p:nvPr/>
          </p:nvCxnSpPr>
          <p:spPr>
            <a:xfrm>
              <a:off x="3163127" y="2139820"/>
              <a:ext cx="1398175" cy="200192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A0B24CB6-F862-4E80-A327-95BA75B6675E}"/>
                </a:ext>
              </a:extLst>
            </p:cNvPr>
            <p:cNvCxnSpPr>
              <a:cxnSpLocks/>
              <a:stCxn id="114" idx="6"/>
              <a:endCxn id="226" idx="2"/>
            </p:cNvCxnSpPr>
            <p:nvPr/>
          </p:nvCxnSpPr>
          <p:spPr>
            <a:xfrm>
              <a:off x="3163126" y="1844351"/>
              <a:ext cx="1398176" cy="229739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E0C7D5FB-8DA5-4C22-99C7-DA6F8A0AF31A}"/>
                </a:ext>
              </a:extLst>
            </p:cNvPr>
            <p:cNvCxnSpPr>
              <a:cxnSpLocks/>
              <a:stCxn id="103" idx="6"/>
              <a:endCxn id="227" idx="2"/>
            </p:cNvCxnSpPr>
            <p:nvPr/>
          </p:nvCxnSpPr>
          <p:spPr>
            <a:xfrm flipV="1">
              <a:off x="3178867" y="3727773"/>
              <a:ext cx="1382436" cy="136676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52EBC39E-7428-4F6F-AF65-A5ED076E3479}"/>
                </a:ext>
              </a:extLst>
            </p:cNvPr>
            <p:cNvCxnSpPr>
              <a:cxnSpLocks/>
              <a:stCxn id="104" idx="6"/>
              <a:endCxn id="227" idx="2"/>
            </p:cNvCxnSpPr>
            <p:nvPr/>
          </p:nvCxnSpPr>
          <p:spPr>
            <a:xfrm flipV="1">
              <a:off x="3178867" y="3727773"/>
              <a:ext cx="1382436" cy="107128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AA7852DA-2223-4134-B4E1-9B91224B1F1B}"/>
                </a:ext>
              </a:extLst>
            </p:cNvPr>
            <p:cNvCxnSpPr>
              <a:cxnSpLocks/>
              <a:stCxn id="105" idx="6"/>
              <a:endCxn id="227" idx="2"/>
            </p:cNvCxnSpPr>
            <p:nvPr/>
          </p:nvCxnSpPr>
          <p:spPr>
            <a:xfrm flipV="1">
              <a:off x="3178867" y="3727773"/>
              <a:ext cx="1382436" cy="77581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AF226E44-B8E5-4E07-933C-84A558FFA740}"/>
                </a:ext>
              </a:extLst>
            </p:cNvPr>
            <p:cNvCxnSpPr>
              <a:cxnSpLocks/>
              <a:stCxn id="106" idx="6"/>
              <a:endCxn id="227" idx="2"/>
            </p:cNvCxnSpPr>
            <p:nvPr/>
          </p:nvCxnSpPr>
          <p:spPr>
            <a:xfrm flipV="1">
              <a:off x="3178867" y="3727773"/>
              <a:ext cx="1382436" cy="48034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205AD2B3-3896-419D-A818-CB70C162CA65}"/>
                </a:ext>
              </a:extLst>
            </p:cNvPr>
            <p:cNvCxnSpPr>
              <a:cxnSpLocks/>
              <a:stCxn id="107" idx="6"/>
              <a:endCxn id="227" idx="2"/>
            </p:cNvCxnSpPr>
            <p:nvPr/>
          </p:nvCxnSpPr>
          <p:spPr>
            <a:xfrm flipV="1">
              <a:off x="3170997" y="3727773"/>
              <a:ext cx="1390305" cy="18487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0841ED4E-EF40-40BF-A7A5-3EB54AFEEC91}"/>
                </a:ext>
              </a:extLst>
            </p:cNvPr>
            <p:cNvCxnSpPr>
              <a:cxnSpLocks/>
              <a:stCxn id="108" idx="6"/>
              <a:endCxn id="227" idx="2"/>
            </p:cNvCxnSpPr>
            <p:nvPr/>
          </p:nvCxnSpPr>
          <p:spPr>
            <a:xfrm>
              <a:off x="3170996" y="3617177"/>
              <a:ext cx="1390306" cy="11059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DFE79289-3FEA-471F-99B6-D13EC8F842E5}"/>
                </a:ext>
              </a:extLst>
            </p:cNvPr>
            <p:cNvCxnSpPr>
              <a:cxnSpLocks/>
              <a:stCxn id="109" idx="6"/>
              <a:endCxn id="227" idx="2"/>
            </p:cNvCxnSpPr>
            <p:nvPr/>
          </p:nvCxnSpPr>
          <p:spPr>
            <a:xfrm>
              <a:off x="3170996" y="3321705"/>
              <a:ext cx="1390306" cy="40606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CC341495-F563-4F74-84A8-98F678919809}"/>
                </a:ext>
              </a:extLst>
            </p:cNvPr>
            <p:cNvCxnSpPr>
              <a:cxnSpLocks/>
              <a:stCxn id="110" idx="6"/>
              <a:endCxn id="227" idx="2"/>
            </p:cNvCxnSpPr>
            <p:nvPr/>
          </p:nvCxnSpPr>
          <p:spPr>
            <a:xfrm>
              <a:off x="3170996" y="3026234"/>
              <a:ext cx="1390306" cy="70153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4ADACBDC-9C76-4775-9748-86AC14CF92C7}"/>
                </a:ext>
              </a:extLst>
            </p:cNvPr>
            <p:cNvCxnSpPr>
              <a:cxnSpLocks/>
              <a:stCxn id="111" idx="6"/>
              <a:endCxn id="227" idx="2"/>
            </p:cNvCxnSpPr>
            <p:nvPr/>
          </p:nvCxnSpPr>
          <p:spPr>
            <a:xfrm>
              <a:off x="3170996" y="2730763"/>
              <a:ext cx="1390306" cy="99701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28C72452-EF97-4722-B2BD-2013D9243668}"/>
                </a:ext>
              </a:extLst>
            </p:cNvPr>
            <p:cNvCxnSpPr>
              <a:cxnSpLocks/>
              <a:stCxn id="112" idx="6"/>
              <a:endCxn id="227" idx="2"/>
            </p:cNvCxnSpPr>
            <p:nvPr/>
          </p:nvCxnSpPr>
          <p:spPr>
            <a:xfrm>
              <a:off x="3170996" y="2435291"/>
              <a:ext cx="1390306" cy="129248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B592F573-D1BB-44E1-B188-AC7FB6933139}"/>
                </a:ext>
              </a:extLst>
            </p:cNvPr>
            <p:cNvCxnSpPr>
              <a:cxnSpLocks/>
              <a:stCxn id="113" idx="6"/>
              <a:endCxn id="227" idx="2"/>
            </p:cNvCxnSpPr>
            <p:nvPr/>
          </p:nvCxnSpPr>
          <p:spPr>
            <a:xfrm>
              <a:off x="3163127" y="2139820"/>
              <a:ext cx="1398175" cy="158795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1F796E44-DEDA-4639-B073-AC0374EA3EC4}"/>
                </a:ext>
              </a:extLst>
            </p:cNvPr>
            <p:cNvCxnSpPr>
              <a:cxnSpLocks/>
              <a:stCxn id="114" idx="6"/>
              <a:endCxn id="227" idx="2"/>
            </p:cNvCxnSpPr>
            <p:nvPr/>
          </p:nvCxnSpPr>
          <p:spPr>
            <a:xfrm>
              <a:off x="3163126" y="1844351"/>
              <a:ext cx="1398176" cy="188342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BC91E4CB-B54F-483A-B9B9-3E68AECE1C0C}"/>
                </a:ext>
              </a:extLst>
            </p:cNvPr>
            <p:cNvCxnSpPr>
              <a:cxnSpLocks/>
              <a:stCxn id="103" idx="6"/>
              <a:endCxn id="228" idx="2"/>
            </p:cNvCxnSpPr>
            <p:nvPr/>
          </p:nvCxnSpPr>
          <p:spPr>
            <a:xfrm flipV="1">
              <a:off x="3178867" y="3313804"/>
              <a:ext cx="1382436" cy="178072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F0628A6A-EB74-41AD-A8A7-B8FF285E99AE}"/>
                </a:ext>
              </a:extLst>
            </p:cNvPr>
            <p:cNvCxnSpPr>
              <a:cxnSpLocks/>
              <a:stCxn id="104" idx="6"/>
              <a:endCxn id="228" idx="2"/>
            </p:cNvCxnSpPr>
            <p:nvPr/>
          </p:nvCxnSpPr>
          <p:spPr>
            <a:xfrm flipV="1">
              <a:off x="3178867" y="3313804"/>
              <a:ext cx="1382436" cy="148525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73C30A59-64C6-43A8-8233-EC1FE4D94DD1}"/>
                </a:ext>
              </a:extLst>
            </p:cNvPr>
            <p:cNvCxnSpPr>
              <a:cxnSpLocks/>
              <a:stCxn id="105" idx="6"/>
              <a:endCxn id="228" idx="2"/>
            </p:cNvCxnSpPr>
            <p:nvPr/>
          </p:nvCxnSpPr>
          <p:spPr>
            <a:xfrm flipV="1">
              <a:off x="3178867" y="3313804"/>
              <a:ext cx="1382436" cy="118978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76EF79B4-9042-47F8-A4ED-34260D4A9A11}"/>
                </a:ext>
              </a:extLst>
            </p:cNvPr>
            <p:cNvCxnSpPr>
              <a:cxnSpLocks/>
              <a:stCxn id="106" idx="6"/>
              <a:endCxn id="228" idx="2"/>
            </p:cNvCxnSpPr>
            <p:nvPr/>
          </p:nvCxnSpPr>
          <p:spPr>
            <a:xfrm flipV="1">
              <a:off x="3178867" y="3313804"/>
              <a:ext cx="1382436" cy="89431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D399691E-7F4A-42BB-A42E-562E08717DAF}"/>
                </a:ext>
              </a:extLst>
            </p:cNvPr>
            <p:cNvCxnSpPr>
              <a:cxnSpLocks/>
              <a:stCxn id="107" idx="6"/>
              <a:endCxn id="228" idx="2"/>
            </p:cNvCxnSpPr>
            <p:nvPr/>
          </p:nvCxnSpPr>
          <p:spPr>
            <a:xfrm flipV="1">
              <a:off x="3170997" y="3313804"/>
              <a:ext cx="1390305" cy="59884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65A5DD1B-6517-455A-8D5A-093139C32DC8}"/>
                </a:ext>
              </a:extLst>
            </p:cNvPr>
            <p:cNvCxnSpPr>
              <a:cxnSpLocks/>
              <a:stCxn id="108" idx="6"/>
              <a:endCxn id="228" idx="2"/>
            </p:cNvCxnSpPr>
            <p:nvPr/>
          </p:nvCxnSpPr>
          <p:spPr>
            <a:xfrm flipV="1">
              <a:off x="3170996" y="3313804"/>
              <a:ext cx="1390306" cy="30337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44EC04CA-7B9A-4E28-A8AD-7055C2F017A1}"/>
                </a:ext>
              </a:extLst>
            </p:cNvPr>
            <p:cNvCxnSpPr>
              <a:cxnSpLocks/>
              <a:stCxn id="109" idx="6"/>
              <a:endCxn id="228" idx="2"/>
            </p:cNvCxnSpPr>
            <p:nvPr/>
          </p:nvCxnSpPr>
          <p:spPr>
            <a:xfrm flipV="1">
              <a:off x="3170996" y="3313804"/>
              <a:ext cx="1390306" cy="790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1EF09B8C-A9CA-453C-93D1-42D68D7CBC8B}"/>
                </a:ext>
              </a:extLst>
            </p:cNvPr>
            <p:cNvCxnSpPr>
              <a:cxnSpLocks/>
              <a:stCxn id="110" idx="6"/>
              <a:endCxn id="228" idx="2"/>
            </p:cNvCxnSpPr>
            <p:nvPr/>
          </p:nvCxnSpPr>
          <p:spPr>
            <a:xfrm>
              <a:off x="3170996" y="3026234"/>
              <a:ext cx="1390306" cy="28757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1F3ED0CC-CF4E-4DB2-8320-B3D5C7A17C4E}"/>
                </a:ext>
              </a:extLst>
            </p:cNvPr>
            <p:cNvCxnSpPr>
              <a:cxnSpLocks/>
              <a:stCxn id="111" idx="6"/>
              <a:endCxn id="228" idx="2"/>
            </p:cNvCxnSpPr>
            <p:nvPr/>
          </p:nvCxnSpPr>
          <p:spPr>
            <a:xfrm>
              <a:off x="3170996" y="2730763"/>
              <a:ext cx="1390306" cy="58304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F73148ED-2FCC-4668-AA87-677DCE24A9CC}"/>
                </a:ext>
              </a:extLst>
            </p:cNvPr>
            <p:cNvCxnSpPr>
              <a:cxnSpLocks/>
              <a:stCxn id="112" idx="6"/>
              <a:endCxn id="228" idx="2"/>
            </p:cNvCxnSpPr>
            <p:nvPr/>
          </p:nvCxnSpPr>
          <p:spPr>
            <a:xfrm>
              <a:off x="3170996" y="2435291"/>
              <a:ext cx="1390306" cy="87851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90486107-3540-4162-B8E2-4A628522A892}"/>
                </a:ext>
              </a:extLst>
            </p:cNvPr>
            <p:cNvCxnSpPr>
              <a:cxnSpLocks/>
              <a:stCxn id="112" idx="6"/>
              <a:endCxn id="228" idx="2"/>
            </p:cNvCxnSpPr>
            <p:nvPr/>
          </p:nvCxnSpPr>
          <p:spPr>
            <a:xfrm>
              <a:off x="3170996" y="2435291"/>
              <a:ext cx="1390306" cy="87851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C484E6AD-E30A-4908-89CC-A9619D0663B2}"/>
                </a:ext>
              </a:extLst>
            </p:cNvPr>
            <p:cNvCxnSpPr>
              <a:cxnSpLocks/>
              <a:stCxn id="113" idx="6"/>
              <a:endCxn id="228" idx="2"/>
            </p:cNvCxnSpPr>
            <p:nvPr/>
          </p:nvCxnSpPr>
          <p:spPr>
            <a:xfrm>
              <a:off x="3163127" y="2139820"/>
              <a:ext cx="1398175" cy="117398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CB732E04-5076-4B39-8DCB-E084E5D60894}"/>
                </a:ext>
              </a:extLst>
            </p:cNvPr>
            <p:cNvCxnSpPr>
              <a:cxnSpLocks/>
              <a:stCxn id="114" idx="6"/>
              <a:endCxn id="228" idx="2"/>
            </p:cNvCxnSpPr>
            <p:nvPr/>
          </p:nvCxnSpPr>
          <p:spPr>
            <a:xfrm>
              <a:off x="3163126" y="1844351"/>
              <a:ext cx="1398176" cy="146945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BA41AEEA-FFFB-4645-A5E1-4880985C133E}"/>
                </a:ext>
              </a:extLst>
            </p:cNvPr>
            <p:cNvCxnSpPr>
              <a:cxnSpLocks/>
              <a:stCxn id="103" idx="6"/>
              <a:endCxn id="229" idx="2"/>
            </p:cNvCxnSpPr>
            <p:nvPr/>
          </p:nvCxnSpPr>
          <p:spPr>
            <a:xfrm flipV="1">
              <a:off x="3178867" y="2899833"/>
              <a:ext cx="1382436" cy="219469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01DF29F5-BFCA-47BC-84A3-014AC1C7207B}"/>
                </a:ext>
              </a:extLst>
            </p:cNvPr>
            <p:cNvCxnSpPr>
              <a:cxnSpLocks/>
              <a:stCxn id="104" idx="6"/>
              <a:endCxn id="229" idx="2"/>
            </p:cNvCxnSpPr>
            <p:nvPr/>
          </p:nvCxnSpPr>
          <p:spPr>
            <a:xfrm flipV="1">
              <a:off x="3178867" y="2899833"/>
              <a:ext cx="1382436" cy="189922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ABE6D852-62F1-4967-9E61-0141EE3FFA03}"/>
                </a:ext>
              </a:extLst>
            </p:cNvPr>
            <p:cNvCxnSpPr>
              <a:cxnSpLocks/>
              <a:stCxn id="105" idx="6"/>
              <a:endCxn id="229" idx="2"/>
            </p:cNvCxnSpPr>
            <p:nvPr/>
          </p:nvCxnSpPr>
          <p:spPr>
            <a:xfrm flipV="1">
              <a:off x="3178867" y="2899833"/>
              <a:ext cx="1382436" cy="160375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7A5DF161-9B4F-4FFE-BE0F-23D4736861C2}"/>
                </a:ext>
              </a:extLst>
            </p:cNvPr>
            <p:cNvCxnSpPr>
              <a:cxnSpLocks/>
              <a:stCxn id="106" idx="6"/>
              <a:endCxn id="229" idx="2"/>
            </p:cNvCxnSpPr>
            <p:nvPr/>
          </p:nvCxnSpPr>
          <p:spPr>
            <a:xfrm flipV="1">
              <a:off x="3178867" y="2899833"/>
              <a:ext cx="1382436" cy="130828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8CED35B0-30B3-4F68-83EF-85CFA33B9B0A}"/>
                </a:ext>
              </a:extLst>
            </p:cNvPr>
            <p:cNvCxnSpPr>
              <a:cxnSpLocks/>
              <a:stCxn id="107" idx="6"/>
              <a:endCxn id="229" idx="2"/>
            </p:cNvCxnSpPr>
            <p:nvPr/>
          </p:nvCxnSpPr>
          <p:spPr>
            <a:xfrm flipV="1">
              <a:off x="3170997" y="2899833"/>
              <a:ext cx="1390305" cy="101281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3F93C410-E6A9-4ACB-9155-CD184D2F7F1C}"/>
                </a:ext>
              </a:extLst>
            </p:cNvPr>
            <p:cNvCxnSpPr>
              <a:cxnSpLocks/>
              <a:stCxn id="108" idx="6"/>
              <a:endCxn id="229" idx="2"/>
            </p:cNvCxnSpPr>
            <p:nvPr/>
          </p:nvCxnSpPr>
          <p:spPr>
            <a:xfrm flipV="1">
              <a:off x="3170996" y="2899833"/>
              <a:ext cx="1390306" cy="71734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CB05CCD2-2745-4C49-AA10-8DA5B784777D}"/>
                </a:ext>
              </a:extLst>
            </p:cNvPr>
            <p:cNvCxnSpPr>
              <a:cxnSpLocks/>
              <a:stCxn id="109" idx="6"/>
              <a:endCxn id="229" idx="2"/>
            </p:cNvCxnSpPr>
            <p:nvPr/>
          </p:nvCxnSpPr>
          <p:spPr>
            <a:xfrm flipV="1">
              <a:off x="3170996" y="2899833"/>
              <a:ext cx="1390306" cy="42187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A511F3D4-8E2E-4779-81D9-234F12B7D109}"/>
                </a:ext>
              </a:extLst>
            </p:cNvPr>
            <p:cNvCxnSpPr>
              <a:cxnSpLocks/>
              <a:stCxn id="110" idx="6"/>
              <a:endCxn id="229" idx="2"/>
            </p:cNvCxnSpPr>
            <p:nvPr/>
          </p:nvCxnSpPr>
          <p:spPr>
            <a:xfrm flipV="1">
              <a:off x="3170996" y="2899833"/>
              <a:ext cx="1390306" cy="12640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C8497B88-8721-4057-9D3B-C7A9E8EABA46}"/>
                </a:ext>
              </a:extLst>
            </p:cNvPr>
            <p:cNvCxnSpPr>
              <a:cxnSpLocks/>
              <a:stCxn id="111" idx="6"/>
              <a:endCxn id="229" idx="2"/>
            </p:cNvCxnSpPr>
            <p:nvPr/>
          </p:nvCxnSpPr>
          <p:spPr>
            <a:xfrm>
              <a:off x="3170996" y="2730763"/>
              <a:ext cx="1390306" cy="16907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F19CA202-F027-4434-A68E-024789D5D720}"/>
                </a:ext>
              </a:extLst>
            </p:cNvPr>
            <p:cNvCxnSpPr>
              <a:cxnSpLocks/>
              <a:stCxn id="112" idx="6"/>
              <a:endCxn id="229" idx="2"/>
            </p:cNvCxnSpPr>
            <p:nvPr/>
          </p:nvCxnSpPr>
          <p:spPr>
            <a:xfrm>
              <a:off x="3170996" y="2435291"/>
              <a:ext cx="1390306" cy="46454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EF7960DF-47F9-497F-A9DE-E664957C7717}"/>
                </a:ext>
              </a:extLst>
            </p:cNvPr>
            <p:cNvCxnSpPr>
              <a:cxnSpLocks/>
              <a:stCxn id="113" idx="6"/>
              <a:endCxn id="229" idx="2"/>
            </p:cNvCxnSpPr>
            <p:nvPr/>
          </p:nvCxnSpPr>
          <p:spPr>
            <a:xfrm>
              <a:off x="3163127" y="2139820"/>
              <a:ext cx="1398175" cy="76001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2210B726-7308-4D1C-A6F3-F955D4CCD745}"/>
                </a:ext>
              </a:extLst>
            </p:cNvPr>
            <p:cNvCxnSpPr>
              <a:cxnSpLocks/>
              <a:stCxn id="114" idx="6"/>
              <a:endCxn id="229" idx="2"/>
            </p:cNvCxnSpPr>
            <p:nvPr/>
          </p:nvCxnSpPr>
          <p:spPr>
            <a:xfrm>
              <a:off x="3163126" y="1844351"/>
              <a:ext cx="1398176" cy="105548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235988C3-2FC1-44C5-9FAD-179F49BF0E78}"/>
                </a:ext>
              </a:extLst>
            </p:cNvPr>
            <p:cNvCxnSpPr>
              <a:cxnSpLocks/>
              <a:stCxn id="103" idx="6"/>
              <a:endCxn id="230" idx="2"/>
            </p:cNvCxnSpPr>
            <p:nvPr/>
          </p:nvCxnSpPr>
          <p:spPr>
            <a:xfrm flipV="1">
              <a:off x="3178867" y="2485863"/>
              <a:ext cx="1382436" cy="260866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CC59B967-A8E2-4FF2-9BEC-C823A0142BFA}"/>
                </a:ext>
              </a:extLst>
            </p:cNvPr>
            <p:cNvCxnSpPr>
              <a:cxnSpLocks/>
              <a:stCxn id="104" idx="6"/>
              <a:endCxn id="230" idx="2"/>
            </p:cNvCxnSpPr>
            <p:nvPr/>
          </p:nvCxnSpPr>
          <p:spPr>
            <a:xfrm flipV="1">
              <a:off x="3178867" y="2485863"/>
              <a:ext cx="1382436" cy="231319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4C99C611-17EF-49CC-825D-2AE5154E6BE3}"/>
                </a:ext>
              </a:extLst>
            </p:cNvPr>
            <p:cNvCxnSpPr>
              <a:cxnSpLocks/>
              <a:stCxn id="105" idx="6"/>
              <a:endCxn id="230" idx="2"/>
            </p:cNvCxnSpPr>
            <p:nvPr/>
          </p:nvCxnSpPr>
          <p:spPr>
            <a:xfrm flipV="1">
              <a:off x="3178867" y="2485863"/>
              <a:ext cx="1382436" cy="201772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61F034AA-0A26-4BB9-AA63-AAC5809B0EAC}"/>
                </a:ext>
              </a:extLst>
            </p:cNvPr>
            <p:cNvCxnSpPr>
              <a:cxnSpLocks/>
              <a:stCxn id="106" idx="6"/>
              <a:endCxn id="230" idx="2"/>
            </p:cNvCxnSpPr>
            <p:nvPr/>
          </p:nvCxnSpPr>
          <p:spPr>
            <a:xfrm flipV="1">
              <a:off x="3178867" y="2485863"/>
              <a:ext cx="1382436" cy="172225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56F5E6E1-5CAC-4413-B863-903C994AE524}"/>
                </a:ext>
              </a:extLst>
            </p:cNvPr>
            <p:cNvCxnSpPr>
              <a:cxnSpLocks/>
              <a:stCxn id="107" idx="6"/>
              <a:endCxn id="230" idx="2"/>
            </p:cNvCxnSpPr>
            <p:nvPr/>
          </p:nvCxnSpPr>
          <p:spPr>
            <a:xfrm flipV="1">
              <a:off x="3170997" y="2485863"/>
              <a:ext cx="1390305" cy="142678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CBEC4C82-0474-4E1A-A6E7-DE7E08F8D68C}"/>
                </a:ext>
              </a:extLst>
            </p:cNvPr>
            <p:cNvCxnSpPr>
              <a:cxnSpLocks/>
              <a:stCxn id="108" idx="6"/>
              <a:endCxn id="230" idx="2"/>
            </p:cNvCxnSpPr>
            <p:nvPr/>
          </p:nvCxnSpPr>
          <p:spPr>
            <a:xfrm flipV="1">
              <a:off x="3170996" y="2485863"/>
              <a:ext cx="1390306" cy="113131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242D5795-DF84-48BE-B93E-89EEFADA931C}"/>
                </a:ext>
              </a:extLst>
            </p:cNvPr>
            <p:cNvCxnSpPr>
              <a:cxnSpLocks/>
              <a:stCxn id="109" idx="6"/>
              <a:endCxn id="230" idx="2"/>
            </p:cNvCxnSpPr>
            <p:nvPr/>
          </p:nvCxnSpPr>
          <p:spPr>
            <a:xfrm flipV="1">
              <a:off x="3170996" y="2485863"/>
              <a:ext cx="1390306" cy="83584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1D807E51-BEB9-48EA-BD54-3A624AD4766C}"/>
                </a:ext>
              </a:extLst>
            </p:cNvPr>
            <p:cNvCxnSpPr>
              <a:cxnSpLocks/>
              <a:stCxn id="111" idx="6"/>
              <a:endCxn id="230" idx="2"/>
            </p:cNvCxnSpPr>
            <p:nvPr/>
          </p:nvCxnSpPr>
          <p:spPr>
            <a:xfrm flipV="1">
              <a:off x="3170996" y="2485863"/>
              <a:ext cx="1390306" cy="24490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E85FD621-7F0B-4434-8ECE-77E37BB6AB29}"/>
                </a:ext>
              </a:extLst>
            </p:cNvPr>
            <p:cNvCxnSpPr>
              <a:cxnSpLocks/>
              <a:stCxn id="112" idx="6"/>
              <a:endCxn id="230" idx="2"/>
            </p:cNvCxnSpPr>
            <p:nvPr/>
          </p:nvCxnSpPr>
          <p:spPr>
            <a:xfrm>
              <a:off x="3170996" y="2435291"/>
              <a:ext cx="1390306" cy="5057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8124B182-B215-4F57-999F-D000F353F873}"/>
                </a:ext>
              </a:extLst>
            </p:cNvPr>
            <p:cNvCxnSpPr>
              <a:cxnSpLocks/>
              <a:stCxn id="113" idx="6"/>
              <a:endCxn id="230" idx="2"/>
            </p:cNvCxnSpPr>
            <p:nvPr/>
          </p:nvCxnSpPr>
          <p:spPr>
            <a:xfrm>
              <a:off x="3163127" y="2139820"/>
              <a:ext cx="1398175" cy="34604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0112AC27-964B-4A16-B3F9-8227F661D5C2}"/>
                </a:ext>
              </a:extLst>
            </p:cNvPr>
            <p:cNvCxnSpPr>
              <a:cxnSpLocks/>
              <a:stCxn id="114" idx="6"/>
              <a:endCxn id="230" idx="2"/>
            </p:cNvCxnSpPr>
            <p:nvPr/>
          </p:nvCxnSpPr>
          <p:spPr>
            <a:xfrm>
              <a:off x="3163126" y="1844351"/>
              <a:ext cx="1398176" cy="64151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03" name="Google Shape;219;p33">
              <a:extLst>
                <a:ext uri="{FF2B5EF4-FFF2-40B4-BE49-F238E27FC236}">
                  <a16:creationId xmlns:a16="http://schemas.microsoft.com/office/drawing/2014/main" id="{1FD4B73D-2FAE-4AD4-886C-14ACF05E25A3}"/>
                </a:ext>
              </a:extLst>
            </p:cNvPr>
            <p:cNvSpPr/>
            <p:nvPr/>
          </p:nvSpPr>
          <p:spPr>
            <a:xfrm>
              <a:off x="2913446" y="4979662"/>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04" name="Google Shape;219;p33">
              <a:extLst>
                <a:ext uri="{FF2B5EF4-FFF2-40B4-BE49-F238E27FC236}">
                  <a16:creationId xmlns:a16="http://schemas.microsoft.com/office/drawing/2014/main" id="{D7642FD2-1EBA-4C1B-98CE-84C81AED164D}"/>
                </a:ext>
              </a:extLst>
            </p:cNvPr>
            <p:cNvSpPr/>
            <p:nvPr/>
          </p:nvSpPr>
          <p:spPr>
            <a:xfrm>
              <a:off x="2913448" y="4684192"/>
              <a:ext cx="265419" cy="229738"/>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05" name="Google Shape;219;p33">
              <a:extLst>
                <a:ext uri="{FF2B5EF4-FFF2-40B4-BE49-F238E27FC236}">
                  <a16:creationId xmlns:a16="http://schemas.microsoft.com/office/drawing/2014/main" id="{C186ADA9-52A9-40B5-B43C-46E7F99B6C4A}"/>
                </a:ext>
              </a:extLst>
            </p:cNvPr>
            <p:cNvSpPr/>
            <p:nvPr/>
          </p:nvSpPr>
          <p:spPr>
            <a:xfrm>
              <a:off x="2913446" y="4388720"/>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06" name="Google Shape;219;p33">
              <a:extLst>
                <a:ext uri="{FF2B5EF4-FFF2-40B4-BE49-F238E27FC236}">
                  <a16:creationId xmlns:a16="http://schemas.microsoft.com/office/drawing/2014/main" id="{FDFD552E-60A2-4ADA-96DA-2016F82D0A3D}"/>
                </a:ext>
              </a:extLst>
            </p:cNvPr>
            <p:cNvSpPr/>
            <p:nvPr/>
          </p:nvSpPr>
          <p:spPr>
            <a:xfrm>
              <a:off x="2913446" y="4093249"/>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07" name="Google Shape;219;p33">
              <a:extLst>
                <a:ext uri="{FF2B5EF4-FFF2-40B4-BE49-F238E27FC236}">
                  <a16:creationId xmlns:a16="http://schemas.microsoft.com/office/drawing/2014/main" id="{1315B639-F921-496E-8E32-4BDBF2B57EC9}"/>
                </a:ext>
              </a:extLst>
            </p:cNvPr>
            <p:cNvSpPr/>
            <p:nvPr/>
          </p:nvSpPr>
          <p:spPr>
            <a:xfrm>
              <a:off x="2905577" y="3797778"/>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08" name="Google Shape;219;p33">
              <a:extLst>
                <a:ext uri="{FF2B5EF4-FFF2-40B4-BE49-F238E27FC236}">
                  <a16:creationId xmlns:a16="http://schemas.microsoft.com/office/drawing/2014/main" id="{88320B73-D329-4365-AF86-A7DBA820FC45}"/>
                </a:ext>
              </a:extLst>
            </p:cNvPr>
            <p:cNvSpPr/>
            <p:nvPr/>
          </p:nvSpPr>
          <p:spPr>
            <a:xfrm>
              <a:off x="2905577" y="3502307"/>
              <a:ext cx="265420" cy="229739"/>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09" name="Google Shape;219;p33">
              <a:extLst>
                <a:ext uri="{FF2B5EF4-FFF2-40B4-BE49-F238E27FC236}">
                  <a16:creationId xmlns:a16="http://schemas.microsoft.com/office/drawing/2014/main" id="{D68510AA-A01B-444D-9666-87C8CF59008F}"/>
                </a:ext>
              </a:extLst>
            </p:cNvPr>
            <p:cNvSpPr/>
            <p:nvPr/>
          </p:nvSpPr>
          <p:spPr>
            <a:xfrm>
              <a:off x="2905576" y="3206835"/>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10" name="Google Shape;219;p33">
              <a:extLst>
                <a:ext uri="{FF2B5EF4-FFF2-40B4-BE49-F238E27FC236}">
                  <a16:creationId xmlns:a16="http://schemas.microsoft.com/office/drawing/2014/main" id="{E3C7EAFC-0D7B-4B89-B4D3-8EF7230B3A88}"/>
                </a:ext>
              </a:extLst>
            </p:cNvPr>
            <p:cNvSpPr/>
            <p:nvPr/>
          </p:nvSpPr>
          <p:spPr>
            <a:xfrm>
              <a:off x="2905578" y="2911365"/>
              <a:ext cx="265419" cy="229738"/>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11" name="Google Shape;219;p33">
              <a:extLst>
                <a:ext uri="{FF2B5EF4-FFF2-40B4-BE49-F238E27FC236}">
                  <a16:creationId xmlns:a16="http://schemas.microsoft.com/office/drawing/2014/main" id="{A3D579FF-6424-4A80-BEEF-8D405516043F}"/>
                </a:ext>
              </a:extLst>
            </p:cNvPr>
            <p:cNvSpPr/>
            <p:nvPr/>
          </p:nvSpPr>
          <p:spPr>
            <a:xfrm>
              <a:off x="2905576" y="2615893"/>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12" name="Google Shape;219;p33">
              <a:extLst>
                <a:ext uri="{FF2B5EF4-FFF2-40B4-BE49-F238E27FC236}">
                  <a16:creationId xmlns:a16="http://schemas.microsoft.com/office/drawing/2014/main" id="{A6CBD05D-2C69-466D-86CA-12F6BFB58F51}"/>
                </a:ext>
              </a:extLst>
            </p:cNvPr>
            <p:cNvSpPr/>
            <p:nvPr/>
          </p:nvSpPr>
          <p:spPr>
            <a:xfrm>
              <a:off x="2905576" y="2320421"/>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13" name="Google Shape;219;p33">
              <a:extLst>
                <a:ext uri="{FF2B5EF4-FFF2-40B4-BE49-F238E27FC236}">
                  <a16:creationId xmlns:a16="http://schemas.microsoft.com/office/drawing/2014/main" id="{FF5D7160-2A20-4132-B4EB-A7AA912CEAEF}"/>
                </a:ext>
              </a:extLst>
            </p:cNvPr>
            <p:cNvSpPr/>
            <p:nvPr/>
          </p:nvSpPr>
          <p:spPr>
            <a:xfrm>
              <a:off x="2897707" y="2024950"/>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14" name="Google Shape;219;p33">
              <a:extLst>
                <a:ext uri="{FF2B5EF4-FFF2-40B4-BE49-F238E27FC236}">
                  <a16:creationId xmlns:a16="http://schemas.microsoft.com/office/drawing/2014/main" id="{89B72129-4226-4E9E-93B7-86D456FFECD2}"/>
                </a:ext>
              </a:extLst>
            </p:cNvPr>
            <p:cNvSpPr/>
            <p:nvPr/>
          </p:nvSpPr>
          <p:spPr>
            <a:xfrm>
              <a:off x="2897707" y="1729481"/>
              <a:ext cx="265420" cy="229739"/>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cxnSp>
          <p:nvCxnSpPr>
            <p:cNvPr id="126" name="Straight Connector 125">
              <a:extLst>
                <a:ext uri="{FF2B5EF4-FFF2-40B4-BE49-F238E27FC236}">
                  <a16:creationId xmlns:a16="http://schemas.microsoft.com/office/drawing/2014/main" id="{EE230BE1-5C14-4673-8A81-3EDDA8691470}"/>
                </a:ext>
              </a:extLst>
            </p:cNvPr>
            <p:cNvCxnSpPr>
              <a:cxnSpLocks/>
              <a:stCxn id="110" idx="6"/>
              <a:endCxn id="230" idx="2"/>
            </p:cNvCxnSpPr>
            <p:nvPr/>
          </p:nvCxnSpPr>
          <p:spPr>
            <a:xfrm flipV="1">
              <a:off x="3170996" y="2485863"/>
              <a:ext cx="1390306" cy="54037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225" name="Google Shape;219;p33">
              <a:extLst>
                <a:ext uri="{FF2B5EF4-FFF2-40B4-BE49-F238E27FC236}">
                  <a16:creationId xmlns:a16="http://schemas.microsoft.com/office/drawing/2014/main" id="{83F4779A-8657-47AC-A069-2A816B093773}"/>
                </a:ext>
              </a:extLst>
            </p:cNvPr>
            <p:cNvSpPr/>
            <p:nvPr/>
          </p:nvSpPr>
          <p:spPr>
            <a:xfrm>
              <a:off x="4561302" y="4440843"/>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26" name="Google Shape;219;p33">
              <a:extLst>
                <a:ext uri="{FF2B5EF4-FFF2-40B4-BE49-F238E27FC236}">
                  <a16:creationId xmlns:a16="http://schemas.microsoft.com/office/drawing/2014/main" id="{B82A9032-87B4-4849-848F-5BC356010DCD}"/>
                </a:ext>
              </a:extLst>
            </p:cNvPr>
            <p:cNvSpPr/>
            <p:nvPr/>
          </p:nvSpPr>
          <p:spPr>
            <a:xfrm>
              <a:off x="4561302" y="4026873"/>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27" name="Google Shape;219;p33">
              <a:extLst>
                <a:ext uri="{FF2B5EF4-FFF2-40B4-BE49-F238E27FC236}">
                  <a16:creationId xmlns:a16="http://schemas.microsoft.com/office/drawing/2014/main" id="{F3A888E1-CBE0-49C7-A74D-53B40A1D8226}"/>
                </a:ext>
              </a:extLst>
            </p:cNvPr>
            <p:cNvSpPr/>
            <p:nvPr/>
          </p:nvSpPr>
          <p:spPr>
            <a:xfrm>
              <a:off x="4561302" y="3612903"/>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28" name="Google Shape;219;p33">
              <a:extLst>
                <a:ext uri="{FF2B5EF4-FFF2-40B4-BE49-F238E27FC236}">
                  <a16:creationId xmlns:a16="http://schemas.microsoft.com/office/drawing/2014/main" id="{03062F3B-4E66-478D-89D1-C1A5ACD83B30}"/>
                </a:ext>
              </a:extLst>
            </p:cNvPr>
            <p:cNvSpPr/>
            <p:nvPr/>
          </p:nvSpPr>
          <p:spPr>
            <a:xfrm>
              <a:off x="4561302" y="3198933"/>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29" name="Google Shape;219;p33">
              <a:extLst>
                <a:ext uri="{FF2B5EF4-FFF2-40B4-BE49-F238E27FC236}">
                  <a16:creationId xmlns:a16="http://schemas.microsoft.com/office/drawing/2014/main" id="{BC8659DA-078E-4C87-B6D1-02341CBD32B6}"/>
                </a:ext>
              </a:extLst>
            </p:cNvPr>
            <p:cNvSpPr/>
            <p:nvPr/>
          </p:nvSpPr>
          <p:spPr>
            <a:xfrm>
              <a:off x="4561302" y="2784963"/>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30" name="Google Shape;219;p33">
              <a:extLst>
                <a:ext uri="{FF2B5EF4-FFF2-40B4-BE49-F238E27FC236}">
                  <a16:creationId xmlns:a16="http://schemas.microsoft.com/office/drawing/2014/main" id="{9F879675-848D-4BA6-BFB7-511A073BC6FA}"/>
                </a:ext>
              </a:extLst>
            </p:cNvPr>
            <p:cNvSpPr/>
            <p:nvPr/>
          </p:nvSpPr>
          <p:spPr>
            <a:xfrm>
              <a:off x="4561302" y="2370993"/>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cxnSp>
          <p:nvCxnSpPr>
            <p:cNvPr id="231" name="Straight Connector 230">
              <a:extLst>
                <a:ext uri="{FF2B5EF4-FFF2-40B4-BE49-F238E27FC236}">
                  <a16:creationId xmlns:a16="http://schemas.microsoft.com/office/drawing/2014/main" id="{CAB22B91-0545-49B4-98ED-51CC423756A2}"/>
                </a:ext>
              </a:extLst>
            </p:cNvPr>
            <p:cNvCxnSpPr>
              <a:cxnSpLocks/>
              <a:stCxn id="303" idx="6"/>
              <a:endCxn id="316" idx="6"/>
            </p:cNvCxnSpPr>
            <p:nvPr/>
          </p:nvCxnSpPr>
          <p:spPr>
            <a:xfrm flipH="1" flipV="1">
              <a:off x="6753451" y="4551465"/>
              <a:ext cx="1389009" cy="53881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AC5A95C6-7565-45F4-AA97-66C62BE6EB78}"/>
                </a:ext>
              </a:extLst>
            </p:cNvPr>
            <p:cNvCxnSpPr>
              <a:cxnSpLocks/>
              <a:stCxn id="304" idx="6"/>
              <a:endCxn id="316" idx="6"/>
            </p:cNvCxnSpPr>
            <p:nvPr/>
          </p:nvCxnSpPr>
          <p:spPr>
            <a:xfrm flipH="1" flipV="1">
              <a:off x="6753451" y="4551465"/>
              <a:ext cx="1389009" cy="24334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3" name="Straight Connector 232">
              <a:extLst>
                <a:ext uri="{FF2B5EF4-FFF2-40B4-BE49-F238E27FC236}">
                  <a16:creationId xmlns:a16="http://schemas.microsoft.com/office/drawing/2014/main" id="{F5F69F4F-AFDF-4FB9-AC40-202226E061BB}"/>
                </a:ext>
              </a:extLst>
            </p:cNvPr>
            <p:cNvCxnSpPr>
              <a:cxnSpLocks/>
              <a:stCxn id="305" idx="6"/>
              <a:endCxn id="316" idx="6"/>
            </p:cNvCxnSpPr>
            <p:nvPr/>
          </p:nvCxnSpPr>
          <p:spPr>
            <a:xfrm flipH="1">
              <a:off x="6753451" y="4499343"/>
              <a:ext cx="1389009" cy="5212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4" name="Straight Connector 233">
              <a:extLst>
                <a:ext uri="{FF2B5EF4-FFF2-40B4-BE49-F238E27FC236}">
                  <a16:creationId xmlns:a16="http://schemas.microsoft.com/office/drawing/2014/main" id="{38574B95-CFCE-43A4-99A6-0BFD36E13DC3}"/>
                </a:ext>
              </a:extLst>
            </p:cNvPr>
            <p:cNvCxnSpPr>
              <a:cxnSpLocks/>
              <a:stCxn id="306" idx="6"/>
              <a:endCxn id="316" idx="6"/>
            </p:cNvCxnSpPr>
            <p:nvPr/>
          </p:nvCxnSpPr>
          <p:spPr>
            <a:xfrm flipH="1">
              <a:off x="6753451" y="4203871"/>
              <a:ext cx="1389009" cy="34759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5" name="Straight Connector 234">
              <a:extLst>
                <a:ext uri="{FF2B5EF4-FFF2-40B4-BE49-F238E27FC236}">
                  <a16:creationId xmlns:a16="http://schemas.microsoft.com/office/drawing/2014/main" id="{4802564C-2FB7-4EEE-989C-D2F4CEFC2F23}"/>
                </a:ext>
              </a:extLst>
            </p:cNvPr>
            <p:cNvCxnSpPr>
              <a:cxnSpLocks/>
              <a:stCxn id="307" idx="6"/>
              <a:endCxn id="316" idx="6"/>
            </p:cNvCxnSpPr>
            <p:nvPr/>
          </p:nvCxnSpPr>
          <p:spPr>
            <a:xfrm flipH="1">
              <a:off x="6753451" y="3908400"/>
              <a:ext cx="1396879" cy="64306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id="{BEC0ABDF-D7B3-4D89-9734-FF69ABCA5BAD}"/>
                </a:ext>
              </a:extLst>
            </p:cNvPr>
            <p:cNvCxnSpPr>
              <a:cxnSpLocks/>
              <a:stCxn id="308" idx="6"/>
              <a:endCxn id="316" idx="6"/>
            </p:cNvCxnSpPr>
            <p:nvPr/>
          </p:nvCxnSpPr>
          <p:spPr>
            <a:xfrm flipH="1">
              <a:off x="6753451" y="3612929"/>
              <a:ext cx="1396880" cy="93853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7" name="Straight Connector 236">
              <a:extLst>
                <a:ext uri="{FF2B5EF4-FFF2-40B4-BE49-F238E27FC236}">
                  <a16:creationId xmlns:a16="http://schemas.microsoft.com/office/drawing/2014/main" id="{09A9B08C-C16F-4C85-93B3-A1B586197B56}"/>
                </a:ext>
              </a:extLst>
            </p:cNvPr>
            <p:cNvCxnSpPr>
              <a:cxnSpLocks/>
              <a:stCxn id="309" idx="6"/>
              <a:endCxn id="316" idx="6"/>
            </p:cNvCxnSpPr>
            <p:nvPr/>
          </p:nvCxnSpPr>
          <p:spPr>
            <a:xfrm flipH="1">
              <a:off x="6753451" y="3317457"/>
              <a:ext cx="1396880" cy="123400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8" name="Straight Connector 237">
              <a:extLst>
                <a:ext uri="{FF2B5EF4-FFF2-40B4-BE49-F238E27FC236}">
                  <a16:creationId xmlns:a16="http://schemas.microsoft.com/office/drawing/2014/main" id="{E4307419-F021-43F0-A3E3-BE156EC675A8}"/>
                </a:ext>
              </a:extLst>
            </p:cNvPr>
            <p:cNvCxnSpPr>
              <a:cxnSpLocks/>
              <a:stCxn id="310" idx="6"/>
              <a:endCxn id="316" idx="6"/>
            </p:cNvCxnSpPr>
            <p:nvPr/>
          </p:nvCxnSpPr>
          <p:spPr>
            <a:xfrm flipH="1">
              <a:off x="6753451" y="3021986"/>
              <a:ext cx="1396880" cy="152947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9" name="Straight Connector 238">
              <a:extLst>
                <a:ext uri="{FF2B5EF4-FFF2-40B4-BE49-F238E27FC236}">
                  <a16:creationId xmlns:a16="http://schemas.microsoft.com/office/drawing/2014/main" id="{5FE2FF98-64D6-49F0-B99F-9D2D61C09CC2}"/>
                </a:ext>
              </a:extLst>
            </p:cNvPr>
            <p:cNvCxnSpPr>
              <a:cxnSpLocks/>
              <a:stCxn id="311" idx="6"/>
              <a:endCxn id="316" idx="6"/>
            </p:cNvCxnSpPr>
            <p:nvPr/>
          </p:nvCxnSpPr>
          <p:spPr>
            <a:xfrm flipH="1">
              <a:off x="6753451" y="2726515"/>
              <a:ext cx="1396880" cy="182495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a16="http://schemas.microsoft.com/office/drawing/2014/main" id="{2B4B5EB0-0D2C-4D99-BFF6-F2D906E7B46A}"/>
                </a:ext>
              </a:extLst>
            </p:cNvPr>
            <p:cNvCxnSpPr>
              <a:cxnSpLocks/>
              <a:stCxn id="312" idx="6"/>
              <a:endCxn id="316" idx="6"/>
            </p:cNvCxnSpPr>
            <p:nvPr/>
          </p:nvCxnSpPr>
          <p:spPr>
            <a:xfrm flipH="1">
              <a:off x="6753451" y="2431043"/>
              <a:ext cx="1396880" cy="212042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1" name="Straight Connector 240">
              <a:extLst>
                <a:ext uri="{FF2B5EF4-FFF2-40B4-BE49-F238E27FC236}">
                  <a16:creationId xmlns:a16="http://schemas.microsoft.com/office/drawing/2014/main" id="{32D191E6-6F1B-44E6-B0E1-5DCE2A5B9237}"/>
                </a:ext>
              </a:extLst>
            </p:cNvPr>
            <p:cNvCxnSpPr>
              <a:cxnSpLocks/>
              <a:stCxn id="313" idx="6"/>
              <a:endCxn id="316" idx="6"/>
            </p:cNvCxnSpPr>
            <p:nvPr/>
          </p:nvCxnSpPr>
          <p:spPr>
            <a:xfrm flipH="1">
              <a:off x="6753451" y="2135572"/>
              <a:ext cx="1404749" cy="241589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2" name="Straight Connector 241">
              <a:extLst>
                <a:ext uri="{FF2B5EF4-FFF2-40B4-BE49-F238E27FC236}">
                  <a16:creationId xmlns:a16="http://schemas.microsoft.com/office/drawing/2014/main" id="{E291ABD9-0D06-4482-AEE7-B62B21238E27}"/>
                </a:ext>
              </a:extLst>
            </p:cNvPr>
            <p:cNvCxnSpPr>
              <a:cxnSpLocks/>
              <a:stCxn id="314" idx="6"/>
              <a:endCxn id="316" idx="6"/>
            </p:cNvCxnSpPr>
            <p:nvPr/>
          </p:nvCxnSpPr>
          <p:spPr>
            <a:xfrm flipH="1">
              <a:off x="6753451" y="1840103"/>
              <a:ext cx="1404750" cy="271136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3" name="Straight Connector 242">
              <a:extLst>
                <a:ext uri="{FF2B5EF4-FFF2-40B4-BE49-F238E27FC236}">
                  <a16:creationId xmlns:a16="http://schemas.microsoft.com/office/drawing/2014/main" id="{345BCB1D-18F3-49CB-B7C6-E24BAF1898FE}"/>
                </a:ext>
              </a:extLst>
            </p:cNvPr>
            <p:cNvCxnSpPr>
              <a:cxnSpLocks/>
              <a:stCxn id="303" idx="6"/>
              <a:endCxn id="317" idx="6"/>
            </p:cNvCxnSpPr>
            <p:nvPr/>
          </p:nvCxnSpPr>
          <p:spPr>
            <a:xfrm flipH="1" flipV="1">
              <a:off x="6753451" y="4137495"/>
              <a:ext cx="1389009" cy="95278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4" name="Straight Connector 243">
              <a:extLst>
                <a:ext uri="{FF2B5EF4-FFF2-40B4-BE49-F238E27FC236}">
                  <a16:creationId xmlns:a16="http://schemas.microsoft.com/office/drawing/2014/main" id="{C3B1AD8B-9B43-46D5-BCD5-B9F38A451204}"/>
                </a:ext>
              </a:extLst>
            </p:cNvPr>
            <p:cNvCxnSpPr>
              <a:cxnSpLocks/>
              <a:stCxn id="304" idx="6"/>
              <a:endCxn id="317" idx="6"/>
            </p:cNvCxnSpPr>
            <p:nvPr/>
          </p:nvCxnSpPr>
          <p:spPr>
            <a:xfrm flipH="1" flipV="1">
              <a:off x="6753451" y="4137495"/>
              <a:ext cx="1389009" cy="65731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5" name="Straight Connector 244">
              <a:extLst>
                <a:ext uri="{FF2B5EF4-FFF2-40B4-BE49-F238E27FC236}">
                  <a16:creationId xmlns:a16="http://schemas.microsoft.com/office/drawing/2014/main" id="{B3DCB197-EB96-4BA3-AE82-0060C5A8EC1E}"/>
                </a:ext>
              </a:extLst>
            </p:cNvPr>
            <p:cNvCxnSpPr>
              <a:cxnSpLocks/>
              <a:stCxn id="305" idx="6"/>
              <a:endCxn id="317" idx="6"/>
            </p:cNvCxnSpPr>
            <p:nvPr/>
          </p:nvCxnSpPr>
          <p:spPr>
            <a:xfrm flipH="1" flipV="1">
              <a:off x="6753451" y="4137495"/>
              <a:ext cx="1389009" cy="36184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6" name="Straight Connector 245">
              <a:extLst>
                <a:ext uri="{FF2B5EF4-FFF2-40B4-BE49-F238E27FC236}">
                  <a16:creationId xmlns:a16="http://schemas.microsoft.com/office/drawing/2014/main" id="{4D2B4399-6CDD-4A56-9EC8-C5ECD565B2E9}"/>
                </a:ext>
              </a:extLst>
            </p:cNvPr>
            <p:cNvCxnSpPr>
              <a:cxnSpLocks/>
              <a:stCxn id="306" idx="6"/>
              <a:endCxn id="317" idx="6"/>
            </p:cNvCxnSpPr>
            <p:nvPr/>
          </p:nvCxnSpPr>
          <p:spPr>
            <a:xfrm flipH="1" flipV="1">
              <a:off x="6753451" y="4137495"/>
              <a:ext cx="1389009" cy="6637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7" name="Straight Connector 246">
              <a:extLst>
                <a:ext uri="{FF2B5EF4-FFF2-40B4-BE49-F238E27FC236}">
                  <a16:creationId xmlns:a16="http://schemas.microsoft.com/office/drawing/2014/main" id="{8D068299-3EF0-44AB-AA4B-04CB0955184C}"/>
                </a:ext>
              </a:extLst>
            </p:cNvPr>
            <p:cNvCxnSpPr>
              <a:cxnSpLocks/>
              <a:stCxn id="307" idx="6"/>
              <a:endCxn id="317" idx="6"/>
            </p:cNvCxnSpPr>
            <p:nvPr/>
          </p:nvCxnSpPr>
          <p:spPr>
            <a:xfrm flipH="1">
              <a:off x="6753451" y="3908400"/>
              <a:ext cx="1396879" cy="22909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8" name="Straight Connector 247">
              <a:extLst>
                <a:ext uri="{FF2B5EF4-FFF2-40B4-BE49-F238E27FC236}">
                  <a16:creationId xmlns:a16="http://schemas.microsoft.com/office/drawing/2014/main" id="{E046EE3A-0759-404F-ABD4-1D580258F419}"/>
                </a:ext>
              </a:extLst>
            </p:cNvPr>
            <p:cNvCxnSpPr>
              <a:cxnSpLocks/>
              <a:stCxn id="308" idx="6"/>
              <a:endCxn id="317" idx="6"/>
            </p:cNvCxnSpPr>
            <p:nvPr/>
          </p:nvCxnSpPr>
          <p:spPr>
            <a:xfrm flipH="1">
              <a:off x="6753451" y="3612929"/>
              <a:ext cx="1396880" cy="52456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9" name="Straight Connector 248">
              <a:extLst>
                <a:ext uri="{FF2B5EF4-FFF2-40B4-BE49-F238E27FC236}">
                  <a16:creationId xmlns:a16="http://schemas.microsoft.com/office/drawing/2014/main" id="{D327263D-A195-471F-8512-BC4F27DD2D70}"/>
                </a:ext>
              </a:extLst>
            </p:cNvPr>
            <p:cNvCxnSpPr>
              <a:cxnSpLocks/>
              <a:stCxn id="309" idx="6"/>
              <a:endCxn id="317" idx="6"/>
            </p:cNvCxnSpPr>
            <p:nvPr/>
          </p:nvCxnSpPr>
          <p:spPr>
            <a:xfrm flipH="1">
              <a:off x="6753451" y="3317457"/>
              <a:ext cx="1396880" cy="82003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0" name="Straight Connector 249">
              <a:extLst>
                <a:ext uri="{FF2B5EF4-FFF2-40B4-BE49-F238E27FC236}">
                  <a16:creationId xmlns:a16="http://schemas.microsoft.com/office/drawing/2014/main" id="{E145D5C6-D110-4FC6-864F-291DFF6BE0B3}"/>
                </a:ext>
              </a:extLst>
            </p:cNvPr>
            <p:cNvCxnSpPr>
              <a:cxnSpLocks/>
              <a:stCxn id="310" idx="6"/>
              <a:endCxn id="317" idx="6"/>
            </p:cNvCxnSpPr>
            <p:nvPr/>
          </p:nvCxnSpPr>
          <p:spPr>
            <a:xfrm flipH="1">
              <a:off x="6753451" y="3021986"/>
              <a:ext cx="1396880" cy="111550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1" name="Straight Connector 250">
              <a:extLst>
                <a:ext uri="{FF2B5EF4-FFF2-40B4-BE49-F238E27FC236}">
                  <a16:creationId xmlns:a16="http://schemas.microsoft.com/office/drawing/2014/main" id="{E1AEDF32-673C-4056-8DEB-2A63FC8B4B46}"/>
                </a:ext>
              </a:extLst>
            </p:cNvPr>
            <p:cNvCxnSpPr>
              <a:cxnSpLocks/>
              <a:stCxn id="311" idx="6"/>
              <a:endCxn id="317" idx="6"/>
            </p:cNvCxnSpPr>
            <p:nvPr/>
          </p:nvCxnSpPr>
          <p:spPr>
            <a:xfrm flipH="1">
              <a:off x="6753451" y="2726515"/>
              <a:ext cx="1396880" cy="141098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2" name="Straight Connector 251">
              <a:extLst>
                <a:ext uri="{FF2B5EF4-FFF2-40B4-BE49-F238E27FC236}">
                  <a16:creationId xmlns:a16="http://schemas.microsoft.com/office/drawing/2014/main" id="{69EC5D70-FAA3-455D-9AEF-9FDA4974F581}"/>
                </a:ext>
              </a:extLst>
            </p:cNvPr>
            <p:cNvCxnSpPr>
              <a:cxnSpLocks/>
              <a:stCxn id="312" idx="6"/>
              <a:endCxn id="317" idx="6"/>
            </p:cNvCxnSpPr>
            <p:nvPr/>
          </p:nvCxnSpPr>
          <p:spPr>
            <a:xfrm flipH="1">
              <a:off x="6753451" y="2431043"/>
              <a:ext cx="1396880" cy="170645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3" name="Straight Connector 252">
              <a:extLst>
                <a:ext uri="{FF2B5EF4-FFF2-40B4-BE49-F238E27FC236}">
                  <a16:creationId xmlns:a16="http://schemas.microsoft.com/office/drawing/2014/main" id="{E3BCA806-9428-4F0A-B0EC-C2CEEE1F331D}"/>
                </a:ext>
              </a:extLst>
            </p:cNvPr>
            <p:cNvCxnSpPr>
              <a:cxnSpLocks/>
              <a:stCxn id="313" idx="6"/>
              <a:endCxn id="317" idx="6"/>
            </p:cNvCxnSpPr>
            <p:nvPr/>
          </p:nvCxnSpPr>
          <p:spPr>
            <a:xfrm flipH="1">
              <a:off x="6753451" y="2135572"/>
              <a:ext cx="1404749" cy="200192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4" name="Straight Connector 253">
              <a:extLst>
                <a:ext uri="{FF2B5EF4-FFF2-40B4-BE49-F238E27FC236}">
                  <a16:creationId xmlns:a16="http://schemas.microsoft.com/office/drawing/2014/main" id="{60988329-1E70-4396-83C0-35ED244AC2F5}"/>
                </a:ext>
              </a:extLst>
            </p:cNvPr>
            <p:cNvCxnSpPr>
              <a:cxnSpLocks/>
              <a:stCxn id="314" idx="6"/>
              <a:endCxn id="317" idx="6"/>
            </p:cNvCxnSpPr>
            <p:nvPr/>
          </p:nvCxnSpPr>
          <p:spPr>
            <a:xfrm flipH="1">
              <a:off x="6753451" y="1840103"/>
              <a:ext cx="1404750" cy="229739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5" name="Straight Connector 254">
              <a:extLst>
                <a:ext uri="{FF2B5EF4-FFF2-40B4-BE49-F238E27FC236}">
                  <a16:creationId xmlns:a16="http://schemas.microsoft.com/office/drawing/2014/main" id="{06036EEC-3C25-4DEA-AFA9-FDB9878D4591}"/>
                </a:ext>
              </a:extLst>
            </p:cNvPr>
            <p:cNvCxnSpPr>
              <a:cxnSpLocks/>
              <a:stCxn id="303" idx="6"/>
              <a:endCxn id="318" idx="6"/>
            </p:cNvCxnSpPr>
            <p:nvPr/>
          </p:nvCxnSpPr>
          <p:spPr>
            <a:xfrm flipH="1" flipV="1">
              <a:off x="6753451" y="3723525"/>
              <a:ext cx="1389009" cy="136676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6" name="Straight Connector 255">
              <a:extLst>
                <a:ext uri="{FF2B5EF4-FFF2-40B4-BE49-F238E27FC236}">
                  <a16:creationId xmlns:a16="http://schemas.microsoft.com/office/drawing/2014/main" id="{26AF88AC-9A2A-4B6E-9505-080008623D8E}"/>
                </a:ext>
              </a:extLst>
            </p:cNvPr>
            <p:cNvCxnSpPr>
              <a:cxnSpLocks/>
              <a:stCxn id="304" idx="6"/>
              <a:endCxn id="318" idx="6"/>
            </p:cNvCxnSpPr>
            <p:nvPr/>
          </p:nvCxnSpPr>
          <p:spPr>
            <a:xfrm flipH="1" flipV="1">
              <a:off x="6753451" y="3723525"/>
              <a:ext cx="1389009" cy="107128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7B477067-5B7E-4811-904C-DD0602A03F38}"/>
                </a:ext>
              </a:extLst>
            </p:cNvPr>
            <p:cNvCxnSpPr>
              <a:cxnSpLocks/>
              <a:stCxn id="305" idx="6"/>
              <a:endCxn id="318" idx="6"/>
            </p:cNvCxnSpPr>
            <p:nvPr/>
          </p:nvCxnSpPr>
          <p:spPr>
            <a:xfrm flipH="1" flipV="1">
              <a:off x="6753451" y="3723525"/>
              <a:ext cx="1389009" cy="77581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8" name="Straight Connector 257">
              <a:extLst>
                <a:ext uri="{FF2B5EF4-FFF2-40B4-BE49-F238E27FC236}">
                  <a16:creationId xmlns:a16="http://schemas.microsoft.com/office/drawing/2014/main" id="{1BE4A3D2-D165-4461-B6F4-67F44AFC6D13}"/>
                </a:ext>
              </a:extLst>
            </p:cNvPr>
            <p:cNvCxnSpPr>
              <a:cxnSpLocks/>
              <a:stCxn id="306" idx="6"/>
              <a:endCxn id="318" idx="6"/>
            </p:cNvCxnSpPr>
            <p:nvPr/>
          </p:nvCxnSpPr>
          <p:spPr>
            <a:xfrm flipH="1" flipV="1">
              <a:off x="6753451" y="3723525"/>
              <a:ext cx="1389009" cy="48034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367ABDEF-1786-48B5-B632-241A3F68DB7E}"/>
                </a:ext>
              </a:extLst>
            </p:cNvPr>
            <p:cNvCxnSpPr>
              <a:cxnSpLocks/>
              <a:stCxn id="307" idx="6"/>
              <a:endCxn id="318" idx="6"/>
            </p:cNvCxnSpPr>
            <p:nvPr/>
          </p:nvCxnSpPr>
          <p:spPr>
            <a:xfrm flipH="1" flipV="1">
              <a:off x="6753451" y="3723525"/>
              <a:ext cx="1396879" cy="18487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0" name="Straight Connector 259">
              <a:extLst>
                <a:ext uri="{FF2B5EF4-FFF2-40B4-BE49-F238E27FC236}">
                  <a16:creationId xmlns:a16="http://schemas.microsoft.com/office/drawing/2014/main" id="{FE2B140B-1112-486B-8377-36734BC09311}"/>
                </a:ext>
              </a:extLst>
            </p:cNvPr>
            <p:cNvCxnSpPr>
              <a:cxnSpLocks/>
              <a:stCxn id="308" idx="6"/>
              <a:endCxn id="318" idx="6"/>
            </p:cNvCxnSpPr>
            <p:nvPr/>
          </p:nvCxnSpPr>
          <p:spPr>
            <a:xfrm flipH="1">
              <a:off x="6753451" y="3612929"/>
              <a:ext cx="1396880" cy="11059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1" name="Straight Connector 260">
              <a:extLst>
                <a:ext uri="{FF2B5EF4-FFF2-40B4-BE49-F238E27FC236}">
                  <a16:creationId xmlns:a16="http://schemas.microsoft.com/office/drawing/2014/main" id="{20524685-6DC6-4FD6-92E8-36D79B6E03B8}"/>
                </a:ext>
              </a:extLst>
            </p:cNvPr>
            <p:cNvCxnSpPr>
              <a:cxnSpLocks/>
              <a:stCxn id="309" idx="6"/>
              <a:endCxn id="318" idx="6"/>
            </p:cNvCxnSpPr>
            <p:nvPr/>
          </p:nvCxnSpPr>
          <p:spPr>
            <a:xfrm flipH="1">
              <a:off x="6753451" y="3317457"/>
              <a:ext cx="1396880" cy="40606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2" name="Straight Connector 261">
              <a:extLst>
                <a:ext uri="{FF2B5EF4-FFF2-40B4-BE49-F238E27FC236}">
                  <a16:creationId xmlns:a16="http://schemas.microsoft.com/office/drawing/2014/main" id="{D9AF1C68-E58A-4D9D-9D5F-BFE3A97E15CA}"/>
                </a:ext>
              </a:extLst>
            </p:cNvPr>
            <p:cNvCxnSpPr>
              <a:cxnSpLocks/>
              <a:stCxn id="310" idx="6"/>
              <a:endCxn id="318" idx="6"/>
            </p:cNvCxnSpPr>
            <p:nvPr/>
          </p:nvCxnSpPr>
          <p:spPr>
            <a:xfrm flipH="1">
              <a:off x="6753451" y="3021986"/>
              <a:ext cx="1396880" cy="70153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3" name="Straight Connector 262">
              <a:extLst>
                <a:ext uri="{FF2B5EF4-FFF2-40B4-BE49-F238E27FC236}">
                  <a16:creationId xmlns:a16="http://schemas.microsoft.com/office/drawing/2014/main" id="{760B4416-9DC2-45C7-902B-E594C7BB0D7E}"/>
                </a:ext>
              </a:extLst>
            </p:cNvPr>
            <p:cNvCxnSpPr>
              <a:cxnSpLocks/>
              <a:stCxn id="311" idx="6"/>
              <a:endCxn id="318" idx="6"/>
            </p:cNvCxnSpPr>
            <p:nvPr/>
          </p:nvCxnSpPr>
          <p:spPr>
            <a:xfrm flipH="1">
              <a:off x="6753451" y="2726515"/>
              <a:ext cx="1396880" cy="99701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4" name="Straight Connector 263">
              <a:extLst>
                <a:ext uri="{FF2B5EF4-FFF2-40B4-BE49-F238E27FC236}">
                  <a16:creationId xmlns:a16="http://schemas.microsoft.com/office/drawing/2014/main" id="{7C43E3F4-2E67-47BD-A88B-439A649DC0F7}"/>
                </a:ext>
              </a:extLst>
            </p:cNvPr>
            <p:cNvCxnSpPr>
              <a:cxnSpLocks/>
              <a:stCxn id="312" idx="6"/>
              <a:endCxn id="318" idx="6"/>
            </p:cNvCxnSpPr>
            <p:nvPr/>
          </p:nvCxnSpPr>
          <p:spPr>
            <a:xfrm flipH="1">
              <a:off x="6753451" y="2431043"/>
              <a:ext cx="1396880" cy="129248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5" name="Straight Connector 264">
              <a:extLst>
                <a:ext uri="{FF2B5EF4-FFF2-40B4-BE49-F238E27FC236}">
                  <a16:creationId xmlns:a16="http://schemas.microsoft.com/office/drawing/2014/main" id="{B1CB7E7E-7351-4D0A-9A80-8D9F04AC0001}"/>
                </a:ext>
              </a:extLst>
            </p:cNvPr>
            <p:cNvCxnSpPr>
              <a:cxnSpLocks/>
              <a:stCxn id="313" idx="6"/>
              <a:endCxn id="318" idx="6"/>
            </p:cNvCxnSpPr>
            <p:nvPr/>
          </p:nvCxnSpPr>
          <p:spPr>
            <a:xfrm flipH="1">
              <a:off x="6753451" y="2135572"/>
              <a:ext cx="1404749" cy="158795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6" name="Straight Connector 265">
              <a:extLst>
                <a:ext uri="{FF2B5EF4-FFF2-40B4-BE49-F238E27FC236}">
                  <a16:creationId xmlns:a16="http://schemas.microsoft.com/office/drawing/2014/main" id="{D5D17223-6435-4765-9559-C86BF6579B27}"/>
                </a:ext>
              </a:extLst>
            </p:cNvPr>
            <p:cNvCxnSpPr>
              <a:cxnSpLocks/>
              <a:stCxn id="314" idx="6"/>
              <a:endCxn id="318" idx="6"/>
            </p:cNvCxnSpPr>
            <p:nvPr/>
          </p:nvCxnSpPr>
          <p:spPr>
            <a:xfrm flipH="1">
              <a:off x="6753451" y="1840103"/>
              <a:ext cx="1404750" cy="188342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7" name="Straight Connector 266">
              <a:extLst>
                <a:ext uri="{FF2B5EF4-FFF2-40B4-BE49-F238E27FC236}">
                  <a16:creationId xmlns:a16="http://schemas.microsoft.com/office/drawing/2014/main" id="{79AD4D16-5F17-4395-B5D8-62E09FD7C606}"/>
                </a:ext>
              </a:extLst>
            </p:cNvPr>
            <p:cNvCxnSpPr>
              <a:cxnSpLocks/>
              <a:stCxn id="303" idx="6"/>
              <a:endCxn id="319" idx="6"/>
            </p:cNvCxnSpPr>
            <p:nvPr/>
          </p:nvCxnSpPr>
          <p:spPr>
            <a:xfrm flipH="1" flipV="1">
              <a:off x="6753451" y="3309556"/>
              <a:ext cx="1389009" cy="178072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a16="http://schemas.microsoft.com/office/drawing/2014/main" id="{F6910EA7-E46F-4519-A4A3-634C2A7B973B}"/>
                </a:ext>
              </a:extLst>
            </p:cNvPr>
            <p:cNvCxnSpPr>
              <a:cxnSpLocks/>
              <a:stCxn id="304" idx="6"/>
              <a:endCxn id="319" idx="6"/>
            </p:cNvCxnSpPr>
            <p:nvPr/>
          </p:nvCxnSpPr>
          <p:spPr>
            <a:xfrm flipH="1" flipV="1">
              <a:off x="6753451" y="3309556"/>
              <a:ext cx="1389009" cy="148525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9" name="Straight Connector 268">
              <a:extLst>
                <a:ext uri="{FF2B5EF4-FFF2-40B4-BE49-F238E27FC236}">
                  <a16:creationId xmlns:a16="http://schemas.microsoft.com/office/drawing/2014/main" id="{A71F2A39-5B65-4036-B9E4-3221EE022CC6}"/>
                </a:ext>
              </a:extLst>
            </p:cNvPr>
            <p:cNvCxnSpPr>
              <a:cxnSpLocks/>
              <a:stCxn id="305" idx="6"/>
              <a:endCxn id="319" idx="6"/>
            </p:cNvCxnSpPr>
            <p:nvPr/>
          </p:nvCxnSpPr>
          <p:spPr>
            <a:xfrm flipH="1" flipV="1">
              <a:off x="6753451" y="3309556"/>
              <a:ext cx="1389009" cy="118978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0" name="Straight Connector 269">
              <a:extLst>
                <a:ext uri="{FF2B5EF4-FFF2-40B4-BE49-F238E27FC236}">
                  <a16:creationId xmlns:a16="http://schemas.microsoft.com/office/drawing/2014/main" id="{0149C7AE-DC70-4212-BB6A-3F586745C72A}"/>
                </a:ext>
              </a:extLst>
            </p:cNvPr>
            <p:cNvCxnSpPr>
              <a:cxnSpLocks/>
              <a:stCxn id="306" idx="6"/>
              <a:endCxn id="319" idx="6"/>
            </p:cNvCxnSpPr>
            <p:nvPr/>
          </p:nvCxnSpPr>
          <p:spPr>
            <a:xfrm flipH="1" flipV="1">
              <a:off x="6753451" y="3309556"/>
              <a:ext cx="1389009" cy="89431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1" name="Straight Connector 270">
              <a:extLst>
                <a:ext uri="{FF2B5EF4-FFF2-40B4-BE49-F238E27FC236}">
                  <a16:creationId xmlns:a16="http://schemas.microsoft.com/office/drawing/2014/main" id="{E49F67A4-D9E1-4073-A45C-D6D9E94FD842}"/>
                </a:ext>
              </a:extLst>
            </p:cNvPr>
            <p:cNvCxnSpPr>
              <a:cxnSpLocks/>
              <a:stCxn id="307" idx="6"/>
              <a:endCxn id="319" idx="6"/>
            </p:cNvCxnSpPr>
            <p:nvPr/>
          </p:nvCxnSpPr>
          <p:spPr>
            <a:xfrm flipH="1" flipV="1">
              <a:off x="6753451" y="3309556"/>
              <a:ext cx="1396879" cy="59884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2" name="Straight Connector 271">
              <a:extLst>
                <a:ext uri="{FF2B5EF4-FFF2-40B4-BE49-F238E27FC236}">
                  <a16:creationId xmlns:a16="http://schemas.microsoft.com/office/drawing/2014/main" id="{DA56DE3B-80C3-470B-B6AB-F5C8C6C1F488}"/>
                </a:ext>
              </a:extLst>
            </p:cNvPr>
            <p:cNvCxnSpPr>
              <a:cxnSpLocks/>
              <a:stCxn id="308" idx="6"/>
              <a:endCxn id="319" idx="6"/>
            </p:cNvCxnSpPr>
            <p:nvPr/>
          </p:nvCxnSpPr>
          <p:spPr>
            <a:xfrm flipH="1" flipV="1">
              <a:off x="6753451" y="3309556"/>
              <a:ext cx="1396880" cy="30337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3" name="Straight Connector 272">
              <a:extLst>
                <a:ext uri="{FF2B5EF4-FFF2-40B4-BE49-F238E27FC236}">
                  <a16:creationId xmlns:a16="http://schemas.microsoft.com/office/drawing/2014/main" id="{8D5E1A1A-92FC-461D-A2DC-8A7DA9C317F3}"/>
                </a:ext>
              </a:extLst>
            </p:cNvPr>
            <p:cNvCxnSpPr>
              <a:cxnSpLocks/>
              <a:stCxn id="309" idx="6"/>
              <a:endCxn id="319" idx="6"/>
            </p:cNvCxnSpPr>
            <p:nvPr/>
          </p:nvCxnSpPr>
          <p:spPr>
            <a:xfrm flipH="1" flipV="1">
              <a:off x="6753451" y="3309556"/>
              <a:ext cx="1396880" cy="790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4" name="Straight Connector 273">
              <a:extLst>
                <a:ext uri="{FF2B5EF4-FFF2-40B4-BE49-F238E27FC236}">
                  <a16:creationId xmlns:a16="http://schemas.microsoft.com/office/drawing/2014/main" id="{D6B8A049-F851-4798-8434-E9D21B259AF1}"/>
                </a:ext>
              </a:extLst>
            </p:cNvPr>
            <p:cNvCxnSpPr>
              <a:cxnSpLocks/>
              <a:stCxn id="310" idx="6"/>
              <a:endCxn id="319" idx="6"/>
            </p:cNvCxnSpPr>
            <p:nvPr/>
          </p:nvCxnSpPr>
          <p:spPr>
            <a:xfrm flipH="1">
              <a:off x="6753451" y="3021986"/>
              <a:ext cx="1396880" cy="28757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5" name="Straight Connector 274">
              <a:extLst>
                <a:ext uri="{FF2B5EF4-FFF2-40B4-BE49-F238E27FC236}">
                  <a16:creationId xmlns:a16="http://schemas.microsoft.com/office/drawing/2014/main" id="{86C33483-62CE-47B9-9E41-979386D70222}"/>
                </a:ext>
              </a:extLst>
            </p:cNvPr>
            <p:cNvCxnSpPr>
              <a:cxnSpLocks/>
              <a:stCxn id="311" idx="6"/>
              <a:endCxn id="319" idx="6"/>
            </p:cNvCxnSpPr>
            <p:nvPr/>
          </p:nvCxnSpPr>
          <p:spPr>
            <a:xfrm flipH="1">
              <a:off x="6753451" y="2726515"/>
              <a:ext cx="1396880" cy="58304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6" name="Straight Connector 275">
              <a:extLst>
                <a:ext uri="{FF2B5EF4-FFF2-40B4-BE49-F238E27FC236}">
                  <a16:creationId xmlns:a16="http://schemas.microsoft.com/office/drawing/2014/main" id="{0772B0A4-C149-463A-834B-651AB6E23579}"/>
                </a:ext>
              </a:extLst>
            </p:cNvPr>
            <p:cNvCxnSpPr>
              <a:cxnSpLocks/>
              <a:stCxn id="312" idx="6"/>
              <a:endCxn id="319" idx="6"/>
            </p:cNvCxnSpPr>
            <p:nvPr/>
          </p:nvCxnSpPr>
          <p:spPr>
            <a:xfrm flipH="1">
              <a:off x="6753451" y="2431043"/>
              <a:ext cx="1396880" cy="87851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7" name="Straight Connector 276">
              <a:extLst>
                <a:ext uri="{FF2B5EF4-FFF2-40B4-BE49-F238E27FC236}">
                  <a16:creationId xmlns:a16="http://schemas.microsoft.com/office/drawing/2014/main" id="{10015681-2546-43D1-A269-855792340B05}"/>
                </a:ext>
              </a:extLst>
            </p:cNvPr>
            <p:cNvCxnSpPr>
              <a:cxnSpLocks/>
              <a:stCxn id="312" idx="6"/>
              <a:endCxn id="319" idx="6"/>
            </p:cNvCxnSpPr>
            <p:nvPr/>
          </p:nvCxnSpPr>
          <p:spPr>
            <a:xfrm flipH="1">
              <a:off x="6753451" y="2431043"/>
              <a:ext cx="1396880" cy="87851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8" name="Straight Connector 277">
              <a:extLst>
                <a:ext uri="{FF2B5EF4-FFF2-40B4-BE49-F238E27FC236}">
                  <a16:creationId xmlns:a16="http://schemas.microsoft.com/office/drawing/2014/main" id="{2343502D-8E51-46DC-8942-7776CD917747}"/>
                </a:ext>
              </a:extLst>
            </p:cNvPr>
            <p:cNvCxnSpPr>
              <a:cxnSpLocks/>
              <a:stCxn id="313" idx="6"/>
              <a:endCxn id="319" idx="6"/>
            </p:cNvCxnSpPr>
            <p:nvPr/>
          </p:nvCxnSpPr>
          <p:spPr>
            <a:xfrm flipH="1">
              <a:off x="6753451" y="2135572"/>
              <a:ext cx="1404749" cy="117398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9" name="Straight Connector 278">
              <a:extLst>
                <a:ext uri="{FF2B5EF4-FFF2-40B4-BE49-F238E27FC236}">
                  <a16:creationId xmlns:a16="http://schemas.microsoft.com/office/drawing/2014/main" id="{EB57866B-E1CA-4FC0-9E7C-435FBC6362E3}"/>
                </a:ext>
              </a:extLst>
            </p:cNvPr>
            <p:cNvCxnSpPr>
              <a:cxnSpLocks/>
              <a:stCxn id="314" idx="6"/>
              <a:endCxn id="319" idx="6"/>
            </p:cNvCxnSpPr>
            <p:nvPr/>
          </p:nvCxnSpPr>
          <p:spPr>
            <a:xfrm flipH="1">
              <a:off x="6753451" y="1840103"/>
              <a:ext cx="1404750" cy="146945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0" name="Straight Connector 279">
              <a:extLst>
                <a:ext uri="{FF2B5EF4-FFF2-40B4-BE49-F238E27FC236}">
                  <a16:creationId xmlns:a16="http://schemas.microsoft.com/office/drawing/2014/main" id="{8E6E59DF-8703-4F7A-89CF-83BB49283FDA}"/>
                </a:ext>
              </a:extLst>
            </p:cNvPr>
            <p:cNvCxnSpPr>
              <a:cxnSpLocks/>
              <a:stCxn id="303" idx="6"/>
              <a:endCxn id="320" idx="6"/>
            </p:cNvCxnSpPr>
            <p:nvPr/>
          </p:nvCxnSpPr>
          <p:spPr>
            <a:xfrm flipH="1" flipV="1">
              <a:off x="6753451" y="2895585"/>
              <a:ext cx="1389009" cy="219469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1" name="Straight Connector 280">
              <a:extLst>
                <a:ext uri="{FF2B5EF4-FFF2-40B4-BE49-F238E27FC236}">
                  <a16:creationId xmlns:a16="http://schemas.microsoft.com/office/drawing/2014/main" id="{B87DF510-6961-4486-BE9C-747E86021675}"/>
                </a:ext>
              </a:extLst>
            </p:cNvPr>
            <p:cNvCxnSpPr>
              <a:cxnSpLocks/>
              <a:stCxn id="304" idx="6"/>
              <a:endCxn id="320" idx="6"/>
            </p:cNvCxnSpPr>
            <p:nvPr/>
          </p:nvCxnSpPr>
          <p:spPr>
            <a:xfrm flipH="1" flipV="1">
              <a:off x="6753451" y="2895585"/>
              <a:ext cx="1389009" cy="189922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2" name="Straight Connector 281">
              <a:extLst>
                <a:ext uri="{FF2B5EF4-FFF2-40B4-BE49-F238E27FC236}">
                  <a16:creationId xmlns:a16="http://schemas.microsoft.com/office/drawing/2014/main" id="{D63B0962-5EC0-4EC0-9680-578F4CD7BA0E}"/>
                </a:ext>
              </a:extLst>
            </p:cNvPr>
            <p:cNvCxnSpPr>
              <a:cxnSpLocks/>
              <a:endCxn id="320" idx="6"/>
            </p:cNvCxnSpPr>
            <p:nvPr/>
          </p:nvCxnSpPr>
          <p:spPr>
            <a:xfrm flipH="1" flipV="1">
              <a:off x="6753451" y="2895585"/>
              <a:ext cx="1415450" cy="159772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3" name="Straight Connector 282">
              <a:extLst>
                <a:ext uri="{FF2B5EF4-FFF2-40B4-BE49-F238E27FC236}">
                  <a16:creationId xmlns:a16="http://schemas.microsoft.com/office/drawing/2014/main" id="{EF02BC6D-B5E7-4464-BC83-CC72685B9D57}"/>
                </a:ext>
              </a:extLst>
            </p:cNvPr>
            <p:cNvCxnSpPr>
              <a:cxnSpLocks/>
              <a:stCxn id="306" idx="6"/>
              <a:endCxn id="320" idx="6"/>
            </p:cNvCxnSpPr>
            <p:nvPr/>
          </p:nvCxnSpPr>
          <p:spPr>
            <a:xfrm flipH="1" flipV="1">
              <a:off x="6753451" y="2895585"/>
              <a:ext cx="1389009" cy="130828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4" name="Straight Connector 283">
              <a:extLst>
                <a:ext uri="{FF2B5EF4-FFF2-40B4-BE49-F238E27FC236}">
                  <a16:creationId xmlns:a16="http://schemas.microsoft.com/office/drawing/2014/main" id="{F4C410EC-C91F-4F55-AF1D-7570025021EC}"/>
                </a:ext>
              </a:extLst>
            </p:cNvPr>
            <p:cNvCxnSpPr>
              <a:cxnSpLocks/>
              <a:stCxn id="307" idx="6"/>
              <a:endCxn id="320" idx="6"/>
            </p:cNvCxnSpPr>
            <p:nvPr/>
          </p:nvCxnSpPr>
          <p:spPr>
            <a:xfrm flipH="1" flipV="1">
              <a:off x="6753451" y="2895585"/>
              <a:ext cx="1396879" cy="101281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5" name="Straight Connector 284">
              <a:extLst>
                <a:ext uri="{FF2B5EF4-FFF2-40B4-BE49-F238E27FC236}">
                  <a16:creationId xmlns:a16="http://schemas.microsoft.com/office/drawing/2014/main" id="{A0681C9C-7DA0-4943-B5C9-2C676B745B6F}"/>
                </a:ext>
              </a:extLst>
            </p:cNvPr>
            <p:cNvCxnSpPr>
              <a:cxnSpLocks/>
              <a:stCxn id="308" idx="6"/>
              <a:endCxn id="320" idx="6"/>
            </p:cNvCxnSpPr>
            <p:nvPr/>
          </p:nvCxnSpPr>
          <p:spPr>
            <a:xfrm flipH="1" flipV="1">
              <a:off x="6753451" y="2895585"/>
              <a:ext cx="1396880" cy="71734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6" name="Straight Connector 285">
              <a:extLst>
                <a:ext uri="{FF2B5EF4-FFF2-40B4-BE49-F238E27FC236}">
                  <a16:creationId xmlns:a16="http://schemas.microsoft.com/office/drawing/2014/main" id="{F85C28AB-870E-4853-B16E-89CCD6211DB2}"/>
                </a:ext>
              </a:extLst>
            </p:cNvPr>
            <p:cNvCxnSpPr>
              <a:cxnSpLocks/>
              <a:stCxn id="309" idx="6"/>
              <a:endCxn id="320" idx="6"/>
            </p:cNvCxnSpPr>
            <p:nvPr/>
          </p:nvCxnSpPr>
          <p:spPr>
            <a:xfrm flipH="1" flipV="1">
              <a:off x="6753451" y="2895585"/>
              <a:ext cx="1396880" cy="42187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7" name="Straight Connector 286">
              <a:extLst>
                <a:ext uri="{FF2B5EF4-FFF2-40B4-BE49-F238E27FC236}">
                  <a16:creationId xmlns:a16="http://schemas.microsoft.com/office/drawing/2014/main" id="{BB924B1E-1354-4E92-848E-90ABF0452800}"/>
                </a:ext>
              </a:extLst>
            </p:cNvPr>
            <p:cNvCxnSpPr>
              <a:cxnSpLocks/>
              <a:stCxn id="310" idx="6"/>
              <a:endCxn id="320" idx="6"/>
            </p:cNvCxnSpPr>
            <p:nvPr/>
          </p:nvCxnSpPr>
          <p:spPr>
            <a:xfrm flipH="1" flipV="1">
              <a:off x="6753451" y="2895585"/>
              <a:ext cx="1396880" cy="12640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8" name="Straight Connector 287">
              <a:extLst>
                <a:ext uri="{FF2B5EF4-FFF2-40B4-BE49-F238E27FC236}">
                  <a16:creationId xmlns:a16="http://schemas.microsoft.com/office/drawing/2014/main" id="{27836902-F974-477B-82CB-AA5F6B3FAF62}"/>
                </a:ext>
              </a:extLst>
            </p:cNvPr>
            <p:cNvCxnSpPr>
              <a:cxnSpLocks/>
              <a:stCxn id="311" idx="6"/>
              <a:endCxn id="320" idx="6"/>
            </p:cNvCxnSpPr>
            <p:nvPr/>
          </p:nvCxnSpPr>
          <p:spPr>
            <a:xfrm flipH="1">
              <a:off x="6753451" y="2726515"/>
              <a:ext cx="1396880" cy="16907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9" name="Straight Connector 288">
              <a:extLst>
                <a:ext uri="{FF2B5EF4-FFF2-40B4-BE49-F238E27FC236}">
                  <a16:creationId xmlns:a16="http://schemas.microsoft.com/office/drawing/2014/main" id="{B1AEAB7D-7986-4E6D-A0B5-FF5F19B0FE4C}"/>
                </a:ext>
              </a:extLst>
            </p:cNvPr>
            <p:cNvCxnSpPr>
              <a:cxnSpLocks/>
              <a:stCxn id="312" idx="6"/>
              <a:endCxn id="320" idx="6"/>
            </p:cNvCxnSpPr>
            <p:nvPr/>
          </p:nvCxnSpPr>
          <p:spPr>
            <a:xfrm flipH="1">
              <a:off x="6753451" y="2431043"/>
              <a:ext cx="1396880" cy="46454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0" name="Straight Connector 289">
              <a:extLst>
                <a:ext uri="{FF2B5EF4-FFF2-40B4-BE49-F238E27FC236}">
                  <a16:creationId xmlns:a16="http://schemas.microsoft.com/office/drawing/2014/main" id="{2848E0D0-4595-4C07-A373-C89C6B4BDA36}"/>
                </a:ext>
              </a:extLst>
            </p:cNvPr>
            <p:cNvCxnSpPr>
              <a:cxnSpLocks/>
              <a:stCxn id="313" idx="6"/>
              <a:endCxn id="320" idx="6"/>
            </p:cNvCxnSpPr>
            <p:nvPr/>
          </p:nvCxnSpPr>
          <p:spPr>
            <a:xfrm flipH="1">
              <a:off x="6753451" y="2135572"/>
              <a:ext cx="1404749" cy="76001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1" name="Straight Connector 290">
              <a:extLst>
                <a:ext uri="{FF2B5EF4-FFF2-40B4-BE49-F238E27FC236}">
                  <a16:creationId xmlns:a16="http://schemas.microsoft.com/office/drawing/2014/main" id="{5D007F21-E2AA-4622-932E-FDD20162702B}"/>
                </a:ext>
              </a:extLst>
            </p:cNvPr>
            <p:cNvCxnSpPr>
              <a:cxnSpLocks/>
              <a:stCxn id="314" idx="6"/>
              <a:endCxn id="320" idx="6"/>
            </p:cNvCxnSpPr>
            <p:nvPr/>
          </p:nvCxnSpPr>
          <p:spPr>
            <a:xfrm flipH="1">
              <a:off x="6753451" y="1840103"/>
              <a:ext cx="1404750" cy="105548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2" name="Straight Connector 291">
              <a:extLst>
                <a:ext uri="{FF2B5EF4-FFF2-40B4-BE49-F238E27FC236}">
                  <a16:creationId xmlns:a16="http://schemas.microsoft.com/office/drawing/2014/main" id="{67280AE1-347E-48A6-982C-9DE606A4DFF8}"/>
                </a:ext>
              </a:extLst>
            </p:cNvPr>
            <p:cNvCxnSpPr>
              <a:cxnSpLocks/>
              <a:stCxn id="303" idx="6"/>
              <a:endCxn id="321" idx="6"/>
            </p:cNvCxnSpPr>
            <p:nvPr/>
          </p:nvCxnSpPr>
          <p:spPr>
            <a:xfrm flipH="1" flipV="1">
              <a:off x="6753451" y="2481615"/>
              <a:ext cx="1389009" cy="260866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3" name="Straight Connector 292">
              <a:extLst>
                <a:ext uri="{FF2B5EF4-FFF2-40B4-BE49-F238E27FC236}">
                  <a16:creationId xmlns:a16="http://schemas.microsoft.com/office/drawing/2014/main" id="{2A97C635-2F8B-4DFB-BAB5-52B10E9077D4}"/>
                </a:ext>
              </a:extLst>
            </p:cNvPr>
            <p:cNvCxnSpPr>
              <a:cxnSpLocks/>
              <a:stCxn id="304" idx="6"/>
              <a:endCxn id="321" idx="6"/>
            </p:cNvCxnSpPr>
            <p:nvPr/>
          </p:nvCxnSpPr>
          <p:spPr>
            <a:xfrm flipH="1" flipV="1">
              <a:off x="6753451" y="2481615"/>
              <a:ext cx="1389009" cy="231319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4" name="Straight Connector 293">
              <a:extLst>
                <a:ext uri="{FF2B5EF4-FFF2-40B4-BE49-F238E27FC236}">
                  <a16:creationId xmlns:a16="http://schemas.microsoft.com/office/drawing/2014/main" id="{26537F58-5173-4E48-9B7D-243ED3DDA94F}"/>
                </a:ext>
              </a:extLst>
            </p:cNvPr>
            <p:cNvCxnSpPr>
              <a:cxnSpLocks/>
              <a:stCxn id="305" idx="6"/>
              <a:endCxn id="321" idx="6"/>
            </p:cNvCxnSpPr>
            <p:nvPr/>
          </p:nvCxnSpPr>
          <p:spPr>
            <a:xfrm flipH="1" flipV="1">
              <a:off x="6753451" y="2481615"/>
              <a:ext cx="1389009" cy="201772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5" name="Straight Connector 294">
              <a:extLst>
                <a:ext uri="{FF2B5EF4-FFF2-40B4-BE49-F238E27FC236}">
                  <a16:creationId xmlns:a16="http://schemas.microsoft.com/office/drawing/2014/main" id="{E7F4CEBC-C803-4F92-927D-23A105741DE5}"/>
                </a:ext>
              </a:extLst>
            </p:cNvPr>
            <p:cNvCxnSpPr>
              <a:cxnSpLocks/>
              <a:stCxn id="306" idx="6"/>
              <a:endCxn id="321" idx="6"/>
            </p:cNvCxnSpPr>
            <p:nvPr/>
          </p:nvCxnSpPr>
          <p:spPr>
            <a:xfrm flipH="1" flipV="1">
              <a:off x="6753451" y="2481615"/>
              <a:ext cx="1389009" cy="172225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6" name="Straight Connector 295">
              <a:extLst>
                <a:ext uri="{FF2B5EF4-FFF2-40B4-BE49-F238E27FC236}">
                  <a16:creationId xmlns:a16="http://schemas.microsoft.com/office/drawing/2014/main" id="{37BB4F71-5C97-4882-862E-5A7765007AA5}"/>
                </a:ext>
              </a:extLst>
            </p:cNvPr>
            <p:cNvCxnSpPr>
              <a:cxnSpLocks/>
              <a:stCxn id="307" idx="6"/>
              <a:endCxn id="321" idx="6"/>
            </p:cNvCxnSpPr>
            <p:nvPr/>
          </p:nvCxnSpPr>
          <p:spPr>
            <a:xfrm flipH="1" flipV="1">
              <a:off x="6753451" y="2481615"/>
              <a:ext cx="1396879" cy="142678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7" name="Straight Connector 296">
              <a:extLst>
                <a:ext uri="{FF2B5EF4-FFF2-40B4-BE49-F238E27FC236}">
                  <a16:creationId xmlns:a16="http://schemas.microsoft.com/office/drawing/2014/main" id="{639940F6-349D-45FD-B8EF-364DB3A17852}"/>
                </a:ext>
              </a:extLst>
            </p:cNvPr>
            <p:cNvCxnSpPr>
              <a:cxnSpLocks/>
              <a:stCxn id="308" idx="6"/>
              <a:endCxn id="321" idx="6"/>
            </p:cNvCxnSpPr>
            <p:nvPr/>
          </p:nvCxnSpPr>
          <p:spPr>
            <a:xfrm flipH="1" flipV="1">
              <a:off x="6753451" y="2481615"/>
              <a:ext cx="1396880" cy="113131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8" name="Straight Connector 297">
              <a:extLst>
                <a:ext uri="{FF2B5EF4-FFF2-40B4-BE49-F238E27FC236}">
                  <a16:creationId xmlns:a16="http://schemas.microsoft.com/office/drawing/2014/main" id="{7B6B099E-18D6-4AFC-AF89-FFEE9E58577C}"/>
                </a:ext>
              </a:extLst>
            </p:cNvPr>
            <p:cNvCxnSpPr>
              <a:cxnSpLocks/>
              <a:stCxn id="309" idx="6"/>
              <a:endCxn id="321" idx="6"/>
            </p:cNvCxnSpPr>
            <p:nvPr/>
          </p:nvCxnSpPr>
          <p:spPr>
            <a:xfrm flipH="1" flipV="1">
              <a:off x="6753451" y="2481615"/>
              <a:ext cx="1396880" cy="83584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9" name="Straight Connector 298">
              <a:extLst>
                <a:ext uri="{FF2B5EF4-FFF2-40B4-BE49-F238E27FC236}">
                  <a16:creationId xmlns:a16="http://schemas.microsoft.com/office/drawing/2014/main" id="{C7669D4B-07FB-4A54-A6D4-09533B97610D}"/>
                </a:ext>
              </a:extLst>
            </p:cNvPr>
            <p:cNvCxnSpPr>
              <a:cxnSpLocks/>
              <a:stCxn id="311" idx="6"/>
              <a:endCxn id="321" idx="6"/>
            </p:cNvCxnSpPr>
            <p:nvPr/>
          </p:nvCxnSpPr>
          <p:spPr>
            <a:xfrm flipH="1" flipV="1">
              <a:off x="6753451" y="2481615"/>
              <a:ext cx="1396880" cy="24490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0" name="Straight Connector 299">
              <a:extLst>
                <a:ext uri="{FF2B5EF4-FFF2-40B4-BE49-F238E27FC236}">
                  <a16:creationId xmlns:a16="http://schemas.microsoft.com/office/drawing/2014/main" id="{5F8715BC-B770-4644-B8E0-FE4A163DAB34}"/>
                </a:ext>
              </a:extLst>
            </p:cNvPr>
            <p:cNvCxnSpPr>
              <a:cxnSpLocks/>
              <a:stCxn id="312" idx="6"/>
              <a:endCxn id="321" idx="6"/>
            </p:cNvCxnSpPr>
            <p:nvPr/>
          </p:nvCxnSpPr>
          <p:spPr>
            <a:xfrm flipH="1">
              <a:off x="6753451" y="2431043"/>
              <a:ext cx="1396880" cy="5057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1" name="Straight Connector 300">
              <a:extLst>
                <a:ext uri="{FF2B5EF4-FFF2-40B4-BE49-F238E27FC236}">
                  <a16:creationId xmlns:a16="http://schemas.microsoft.com/office/drawing/2014/main" id="{D500DC44-E22A-4198-A229-73836FC1D2A5}"/>
                </a:ext>
              </a:extLst>
            </p:cNvPr>
            <p:cNvCxnSpPr>
              <a:cxnSpLocks/>
              <a:stCxn id="313" idx="6"/>
              <a:endCxn id="321" idx="6"/>
            </p:cNvCxnSpPr>
            <p:nvPr/>
          </p:nvCxnSpPr>
          <p:spPr>
            <a:xfrm flipH="1">
              <a:off x="6753451" y="2135572"/>
              <a:ext cx="1404749" cy="34604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2" name="Straight Connector 301">
              <a:extLst>
                <a:ext uri="{FF2B5EF4-FFF2-40B4-BE49-F238E27FC236}">
                  <a16:creationId xmlns:a16="http://schemas.microsoft.com/office/drawing/2014/main" id="{1B27DE88-808A-4521-A593-8208798EF47F}"/>
                </a:ext>
              </a:extLst>
            </p:cNvPr>
            <p:cNvCxnSpPr>
              <a:cxnSpLocks/>
              <a:stCxn id="314" idx="6"/>
              <a:endCxn id="321" idx="6"/>
            </p:cNvCxnSpPr>
            <p:nvPr/>
          </p:nvCxnSpPr>
          <p:spPr>
            <a:xfrm flipH="1">
              <a:off x="6753451" y="1840103"/>
              <a:ext cx="1404750" cy="64151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303" name="Google Shape;219;p33">
              <a:extLst>
                <a:ext uri="{FF2B5EF4-FFF2-40B4-BE49-F238E27FC236}">
                  <a16:creationId xmlns:a16="http://schemas.microsoft.com/office/drawing/2014/main" id="{7207C4A5-1DFC-4EF4-968D-442B0014AE7B}"/>
                </a:ext>
              </a:extLst>
            </p:cNvPr>
            <p:cNvSpPr/>
            <p:nvPr/>
          </p:nvSpPr>
          <p:spPr>
            <a:xfrm flipH="1">
              <a:off x="8142460" y="4975414"/>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304" name="Google Shape;219;p33">
              <a:extLst>
                <a:ext uri="{FF2B5EF4-FFF2-40B4-BE49-F238E27FC236}">
                  <a16:creationId xmlns:a16="http://schemas.microsoft.com/office/drawing/2014/main" id="{DE24D932-0497-47A4-B754-74947AFE39D9}"/>
                </a:ext>
              </a:extLst>
            </p:cNvPr>
            <p:cNvSpPr/>
            <p:nvPr/>
          </p:nvSpPr>
          <p:spPr>
            <a:xfrm flipH="1">
              <a:off x="8142460" y="4679944"/>
              <a:ext cx="265419" cy="229738"/>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305" name="Google Shape;219;p33">
              <a:extLst>
                <a:ext uri="{FF2B5EF4-FFF2-40B4-BE49-F238E27FC236}">
                  <a16:creationId xmlns:a16="http://schemas.microsoft.com/office/drawing/2014/main" id="{7E7BE36F-03BF-4C6C-BE29-5986A35B9305}"/>
                </a:ext>
              </a:extLst>
            </p:cNvPr>
            <p:cNvSpPr/>
            <p:nvPr/>
          </p:nvSpPr>
          <p:spPr>
            <a:xfrm flipH="1">
              <a:off x="8142460" y="4384472"/>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306" name="Google Shape;219;p33">
              <a:extLst>
                <a:ext uri="{FF2B5EF4-FFF2-40B4-BE49-F238E27FC236}">
                  <a16:creationId xmlns:a16="http://schemas.microsoft.com/office/drawing/2014/main" id="{F549E838-C080-461A-AB8B-B9627DDF8C32}"/>
                </a:ext>
              </a:extLst>
            </p:cNvPr>
            <p:cNvSpPr/>
            <p:nvPr/>
          </p:nvSpPr>
          <p:spPr>
            <a:xfrm flipH="1">
              <a:off x="8142460" y="4089001"/>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307" name="Google Shape;219;p33">
              <a:extLst>
                <a:ext uri="{FF2B5EF4-FFF2-40B4-BE49-F238E27FC236}">
                  <a16:creationId xmlns:a16="http://schemas.microsoft.com/office/drawing/2014/main" id="{477850FE-83A5-4DAA-A437-BEE81F293645}"/>
                </a:ext>
              </a:extLst>
            </p:cNvPr>
            <p:cNvSpPr/>
            <p:nvPr/>
          </p:nvSpPr>
          <p:spPr>
            <a:xfrm flipH="1">
              <a:off x="8150330" y="3793530"/>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308" name="Google Shape;219;p33">
              <a:extLst>
                <a:ext uri="{FF2B5EF4-FFF2-40B4-BE49-F238E27FC236}">
                  <a16:creationId xmlns:a16="http://schemas.microsoft.com/office/drawing/2014/main" id="{AEE5B051-17D6-4734-97A4-DD803B020518}"/>
                </a:ext>
              </a:extLst>
            </p:cNvPr>
            <p:cNvSpPr/>
            <p:nvPr/>
          </p:nvSpPr>
          <p:spPr>
            <a:xfrm flipH="1">
              <a:off x="8150331" y="3498059"/>
              <a:ext cx="265420" cy="229739"/>
            </a:xfrm>
            <a:prstGeom prst="ellipse">
              <a:avLst/>
            </a:prstGeom>
            <a:solidFill>
              <a:srgbClr val="E7FFBE"/>
            </a:solidFill>
            <a:ln w="9525"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309" name="Google Shape;219;p33">
              <a:extLst>
                <a:ext uri="{FF2B5EF4-FFF2-40B4-BE49-F238E27FC236}">
                  <a16:creationId xmlns:a16="http://schemas.microsoft.com/office/drawing/2014/main" id="{FEB95FCE-7C7E-4DF9-96D8-7687AF1A41BE}"/>
                </a:ext>
              </a:extLst>
            </p:cNvPr>
            <p:cNvSpPr/>
            <p:nvPr/>
          </p:nvSpPr>
          <p:spPr>
            <a:xfrm flipH="1">
              <a:off x="8150331" y="3202587"/>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310" name="Google Shape;219;p33">
              <a:extLst>
                <a:ext uri="{FF2B5EF4-FFF2-40B4-BE49-F238E27FC236}">
                  <a16:creationId xmlns:a16="http://schemas.microsoft.com/office/drawing/2014/main" id="{511CC3CC-4B6C-40F3-90BF-2DD321C762F9}"/>
                </a:ext>
              </a:extLst>
            </p:cNvPr>
            <p:cNvSpPr/>
            <p:nvPr/>
          </p:nvSpPr>
          <p:spPr>
            <a:xfrm flipH="1">
              <a:off x="8150331" y="2907117"/>
              <a:ext cx="265419" cy="229738"/>
            </a:xfrm>
            <a:prstGeom prst="ellipse">
              <a:avLst/>
            </a:prstGeom>
            <a:solidFill>
              <a:srgbClr val="E7FFBE"/>
            </a:solidFill>
            <a:ln w="12700" cap="flat" cmpd="sng">
              <a:solidFill>
                <a:schemeClr val="tx1">
                  <a:lumMod val="50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311" name="Google Shape;219;p33">
              <a:extLst>
                <a:ext uri="{FF2B5EF4-FFF2-40B4-BE49-F238E27FC236}">
                  <a16:creationId xmlns:a16="http://schemas.microsoft.com/office/drawing/2014/main" id="{5163BBED-6C5D-4E67-80F7-82781B525687}"/>
                </a:ext>
              </a:extLst>
            </p:cNvPr>
            <p:cNvSpPr/>
            <p:nvPr/>
          </p:nvSpPr>
          <p:spPr>
            <a:xfrm flipH="1">
              <a:off x="8150331" y="2611645"/>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312" name="Google Shape;219;p33">
              <a:extLst>
                <a:ext uri="{FF2B5EF4-FFF2-40B4-BE49-F238E27FC236}">
                  <a16:creationId xmlns:a16="http://schemas.microsoft.com/office/drawing/2014/main" id="{5245CBAE-DCD9-4BF6-8C4C-287A029F9C79}"/>
                </a:ext>
              </a:extLst>
            </p:cNvPr>
            <p:cNvSpPr/>
            <p:nvPr/>
          </p:nvSpPr>
          <p:spPr>
            <a:xfrm flipH="1">
              <a:off x="8150331" y="2316173"/>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313" name="Google Shape;219;p33">
              <a:extLst>
                <a:ext uri="{FF2B5EF4-FFF2-40B4-BE49-F238E27FC236}">
                  <a16:creationId xmlns:a16="http://schemas.microsoft.com/office/drawing/2014/main" id="{75AF2C1C-A155-4010-BF59-6620016CEA40}"/>
                </a:ext>
              </a:extLst>
            </p:cNvPr>
            <p:cNvSpPr/>
            <p:nvPr/>
          </p:nvSpPr>
          <p:spPr>
            <a:xfrm flipH="1">
              <a:off x="8158200" y="2020702"/>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314" name="Google Shape;219;p33">
              <a:extLst>
                <a:ext uri="{FF2B5EF4-FFF2-40B4-BE49-F238E27FC236}">
                  <a16:creationId xmlns:a16="http://schemas.microsoft.com/office/drawing/2014/main" id="{35D107DB-86ED-49D3-AD71-B3B30A92CF7B}"/>
                </a:ext>
              </a:extLst>
            </p:cNvPr>
            <p:cNvSpPr/>
            <p:nvPr/>
          </p:nvSpPr>
          <p:spPr>
            <a:xfrm flipH="1">
              <a:off x="8158200" y="1725233"/>
              <a:ext cx="265420" cy="229739"/>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cxnSp>
          <p:nvCxnSpPr>
            <p:cNvPr id="315" name="Straight Connector 314">
              <a:extLst>
                <a:ext uri="{FF2B5EF4-FFF2-40B4-BE49-F238E27FC236}">
                  <a16:creationId xmlns:a16="http://schemas.microsoft.com/office/drawing/2014/main" id="{0B7F42A2-8009-4498-A712-9829923F105F}"/>
                </a:ext>
              </a:extLst>
            </p:cNvPr>
            <p:cNvCxnSpPr>
              <a:cxnSpLocks/>
              <a:stCxn id="310" idx="6"/>
              <a:endCxn id="321" idx="6"/>
            </p:cNvCxnSpPr>
            <p:nvPr/>
          </p:nvCxnSpPr>
          <p:spPr>
            <a:xfrm flipH="1" flipV="1">
              <a:off x="6753451" y="2481615"/>
              <a:ext cx="1396880" cy="54037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316" name="Google Shape;219;p33">
              <a:extLst>
                <a:ext uri="{FF2B5EF4-FFF2-40B4-BE49-F238E27FC236}">
                  <a16:creationId xmlns:a16="http://schemas.microsoft.com/office/drawing/2014/main" id="{2B04D1F5-032A-4741-9D39-FA8D4BAC13EB}"/>
                </a:ext>
              </a:extLst>
            </p:cNvPr>
            <p:cNvSpPr/>
            <p:nvPr/>
          </p:nvSpPr>
          <p:spPr>
            <a:xfrm>
              <a:off x="6488030" y="4436595"/>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317" name="Google Shape;219;p33">
              <a:extLst>
                <a:ext uri="{FF2B5EF4-FFF2-40B4-BE49-F238E27FC236}">
                  <a16:creationId xmlns:a16="http://schemas.microsoft.com/office/drawing/2014/main" id="{B9BEFB87-DA42-4DBD-A4B3-DDB4AB696F51}"/>
                </a:ext>
              </a:extLst>
            </p:cNvPr>
            <p:cNvSpPr/>
            <p:nvPr/>
          </p:nvSpPr>
          <p:spPr>
            <a:xfrm>
              <a:off x="6488030" y="4022625"/>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318" name="Google Shape;219;p33">
              <a:extLst>
                <a:ext uri="{FF2B5EF4-FFF2-40B4-BE49-F238E27FC236}">
                  <a16:creationId xmlns:a16="http://schemas.microsoft.com/office/drawing/2014/main" id="{373DC153-8771-493C-BBCC-10387F383F0C}"/>
                </a:ext>
              </a:extLst>
            </p:cNvPr>
            <p:cNvSpPr/>
            <p:nvPr/>
          </p:nvSpPr>
          <p:spPr>
            <a:xfrm>
              <a:off x="6488030" y="3608655"/>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319" name="Google Shape;219;p33">
              <a:extLst>
                <a:ext uri="{FF2B5EF4-FFF2-40B4-BE49-F238E27FC236}">
                  <a16:creationId xmlns:a16="http://schemas.microsoft.com/office/drawing/2014/main" id="{C537575A-77DD-4BC6-BEB0-A78A92C2AFEB}"/>
                </a:ext>
              </a:extLst>
            </p:cNvPr>
            <p:cNvSpPr/>
            <p:nvPr/>
          </p:nvSpPr>
          <p:spPr>
            <a:xfrm>
              <a:off x="6488030" y="3194685"/>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320" name="Google Shape;219;p33">
              <a:extLst>
                <a:ext uri="{FF2B5EF4-FFF2-40B4-BE49-F238E27FC236}">
                  <a16:creationId xmlns:a16="http://schemas.microsoft.com/office/drawing/2014/main" id="{2ACC9130-72B1-4571-8183-B4BE294D1856}"/>
                </a:ext>
              </a:extLst>
            </p:cNvPr>
            <p:cNvSpPr/>
            <p:nvPr/>
          </p:nvSpPr>
          <p:spPr>
            <a:xfrm>
              <a:off x="6488030" y="2780715"/>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321" name="Google Shape;219;p33">
              <a:extLst>
                <a:ext uri="{FF2B5EF4-FFF2-40B4-BE49-F238E27FC236}">
                  <a16:creationId xmlns:a16="http://schemas.microsoft.com/office/drawing/2014/main" id="{BB51A5AF-0D7F-4C53-A6BB-3F37C9873D15}"/>
                </a:ext>
              </a:extLst>
            </p:cNvPr>
            <p:cNvSpPr/>
            <p:nvPr/>
          </p:nvSpPr>
          <p:spPr>
            <a:xfrm>
              <a:off x="6488030" y="2366745"/>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3" name="Google Shape;219;p33">
              <a:extLst>
                <a:ext uri="{FF2B5EF4-FFF2-40B4-BE49-F238E27FC236}">
                  <a16:creationId xmlns:a16="http://schemas.microsoft.com/office/drawing/2014/main" id="{911D803D-C397-4057-B626-090E6A3EF58F}"/>
                </a:ext>
              </a:extLst>
            </p:cNvPr>
            <p:cNvSpPr/>
            <p:nvPr/>
          </p:nvSpPr>
          <p:spPr>
            <a:xfrm>
              <a:off x="5524666" y="3568038"/>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4" name="Google Shape;219;p33">
              <a:extLst>
                <a:ext uri="{FF2B5EF4-FFF2-40B4-BE49-F238E27FC236}">
                  <a16:creationId xmlns:a16="http://schemas.microsoft.com/office/drawing/2014/main" id="{48EFE16F-A3AD-4C9D-B84B-CB8DD4121F78}"/>
                </a:ext>
              </a:extLst>
            </p:cNvPr>
            <p:cNvSpPr/>
            <p:nvPr/>
          </p:nvSpPr>
          <p:spPr>
            <a:xfrm>
              <a:off x="5524666" y="3154068"/>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cxnSp>
          <p:nvCxnSpPr>
            <p:cNvPr id="324" name="Straight Connector 323">
              <a:extLst>
                <a:ext uri="{FF2B5EF4-FFF2-40B4-BE49-F238E27FC236}">
                  <a16:creationId xmlns:a16="http://schemas.microsoft.com/office/drawing/2014/main" id="{F7F37647-DCE1-418C-B3D5-04259A765145}"/>
                </a:ext>
              </a:extLst>
            </p:cNvPr>
            <p:cNvCxnSpPr>
              <a:cxnSpLocks/>
              <a:stCxn id="230" idx="6"/>
              <a:endCxn id="4" idx="2"/>
            </p:cNvCxnSpPr>
            <p:nvPr/>
          </p:nvCxnSpPr>
          <p:spPr>
            <a:xfrm>
              <a:off x="4826722" y="2485863"/>
              <a:ext cx="697944" cy="78307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5" name="Straight Connector 324">
              <a:extLst>
                <a:ext uri="{FF2B5EF4-FFF2-40B4-BE49-F238E27FC236}">
                  <a16:creationId xmlns:a16="http://schemas.microsoft.com/office/drawing/2014/main" id="{00A6A949-772E-4999-B1D4-17535AE49FC5}"/>
                </a:ext>
              </a:extLst>
            </p:cNvPr>
            <p:cNvCxnSpPr>
              <a:cxnSpLocks/>
              <a:stCxn id="229" idx="6"/>
              <a:endCxn id="4" idx="2"/>
            </p:cNvCxnSpPr>
            <p:nvPr/>
          </p:nvCxnSpPr>
          <p:spPr>
            <a:xfrm>
              <a:off x="4826722" y="2899833"/>
              <a:ext cx="697944" cy="36910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6" name="Straight Connector 325">
              <a:extLst>
                <a:ext uri="{FF2B5EF4-FFF2-40B4-BE49-F238E27FC236}">
                  <a16:creationId xmlns:a16="http://schemas.microsoft.com/office/drawing/2014/main" id="{E14984FB-67F6-4979-88DA-17F2642B2EC7}"/>
                </a:ext>
              </a:extLst>
            </p:cNvPr>
            <p:cNvCxnSpPr>
              <a:cxnSpLocks/>
              <a:stCxn id="228" idx="6"/>
              <a:endCxn id="4" idx="2"/>
            </p:cNvCxnSpPr>
            <p:nvPr/>
          </p:nvCxnSpPr>
          <p:spPr>
            <a:xfrm flipV="1">
              <a:off x="4826722" y="3268938"/>
              <a:ext cx="697944" cy="4486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7" name="Straight Connector 326">
              <a:extLst>
                <a:ext uri="{FF2B5EF4-FFF2-40B4-BE49-F238E27FC236}">
                  <a16:creationId xmlns:a16="http://schemas.microsoft.com/office/drawing/2014/main" id="{4380A89D-7FA1-4EEB-AA47-2C3795D17AD8}"/>
                </a:ext>
              </a:extLst>
            </p:cNvPr>
            <p:cNvCxnSpPr>
              <a:cxnSpLocks/>
              <a:stCxn id="227" idx="6"/>
              <a:endCxn id="4" idx="2"/>
            </p:cNvCxnSpPr>
            <p:nvPr/>
          </p:nvCxnSpPr>
          <p:spPr>
            <a:xfrm flipV="1">
              <a:off x="4826722" y="3268938"/>
              <a:ext cx="697944" cy="45883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8" name="Straight Connector 327">
              <a:extLst>
                <a:ext uri="{FF2B5EF4-FFF2-40B4-BE49-F238E27FC236}">
                  <a16:creationId xmlns:a16="http://schemas.microsoft.com/office/drawing/2014/main" id="{D26C8B21-A469-4C7B-9B38-C18A914DC7F8}"/>
                </a:ext>
              </a:extLst>
            </p:cNvPr>
            <p:cNvCxnSpPr>
              <a:cxnSpLocks/>
              <a:stCxn id="226" idx="6"/>
              <a:endCxn id="4" idx="2"/>
            </p:cNvCxnSpPr>
            <p:nvPr/>
          </p:nvCxnSpPr>
          <p:spPr>
            <a:xfrm flipV="1">
              <a:off x="4826722" y="3268938"/>
              <a:ext cx="697944" cy="87280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9" name="Straight Connector 328">
              <a:extLst>
                <a:ext uri="{FF2B5EF4-FFF2-40B4-BE49-F238E27FC236}">
                  <a16:creationId xmlns:a16="http://schemas.microsoft.com/office/drawing/2014/main" id="{6EA13A5B-F90F-4FE8-8407-4CECDA3C3562}"/>
                </a:ext>
              </a:extLst>
            </p:cNvPr>
            <p:cNvCxnSpPr>
              <a:cxnSpLocks/>
              <a:stCxn id="225" idx="6"/>
              <a:endCxn id="4" idx="2"/>
            </p:cNvCxnSpPr>
            <p:nvPr/>
          </p:nvCxnSpPr>
          <p:spPr>
            <a:xfrm flipV="1">
              <a:off x="4826722" y="3268938"/>
              <a:ext cx="697944" cy="128677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1" name="Straight Connector 330">
              <a:extLst>
                <a:ext uri="{FF2B5EF4-FFF2-40B4-BE49-F238E27FC236}">
                  <a16:creationId xmlns:a16="http://schemas.microsoft.com/office/drawing/2014/main" id="{65456B48-0497-482F-8554-E2284DE7E32D}"/>
                </a:ext>
              </a:extLst>
            </p:cNvPr>
            <p:cNvCxnSpPr>
              <a:cxnSpLocks/>
              <a:stCxn id="230" idx="6"/>
              <a:endCxn id="3" idx="2"/>
            </p:cNvCxnSpPr>
            <p:nvPr/>
          </p:nvCxnSpPr>
          <p:spPr>
            <a:xfrm>
              <a:off x="4826722" y="2485863"/>
              <a:ext cx="697944" cy="119704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4" name="Straight Connector 333">
              <a:extLst>
                <a:ext uri="{FF2B5EF4-FFF2-40B4-BE49-F238E27FC236}">
                  <a16:creationId xmlns:a16="http://schemas.microsoft.com/office/drawing/2014/main" id="{A0B34122-061B-405C-A2E8-E03A7067E840}"/>
                </a:ext>
              </a:extLst>
            </p:cNvPr>
            <p:cNvCxnSpPr>
              <a:cxnSpLocks/>
              <a:stCxn id="229" idx="6"/>
              <a:endCxn id="3" idx="2"/>
            </p:cNvCxnSpPr>
            <p:nvPr/>
          </p:nvCxnSpPr>
          <p:spPr>
            <a:xfrm>
              <a:off x="4826722" y="2899833"/>
              <a:ext cx="697944" cy="78307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7" name="Straight Connector 336">
              <a:extLst>
                <a:ext uri="{FF2B5EF4-FFF2-40B4-BE49-F238E27FC236}">
                  <a16:creationId xmlns:a16="http://schemas.microsoft.com/office/drawing/2014/main" id="{108CDC3F-5C48-4AD3-B994-5EDDD0042A04}"/>
                </a:ext>
              </a:extLst>
            </p:cNvPr>
            <p:cNvCxnSpPr>
              <a:cxnSpLocks/>
              <a:stCxn id="228" idx="6"/>
              <a:endCxn id="3" idx="2"/>
            </p:cNvCxnSpPr>
            <p:nvPr/>
          </p:nvCxnSpPr>
          <p:spPr>
            <a:xfrm>
              <a:off x="4826722" y="3313803"/>
              <a:ext cx="697944" cy="36910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0" name="Straight Connector 339">
              <a:extLst>
                <a:ext uri="{FF2B5EF4-FFF2-40B4-BE49-F238E27FC236}">
                  <a16:creationId xmlns:a16="http://schemas.microsoft.com/office/drawing/2014/main" id="{EAE1E8AA-307C-4C05-9F41-A334FCB9B659}"/>
                </a:ext>
              </a:extLst>
            </p:cNvPr>
            <p:cNvCxnSpPr>
              <a:cxnSpLocks/>
              <a:stCxn id="227" idx="6"/>
              <a:endCxn id="3" idx="2"/>
            </p:cNvCxnSpPr>
            <p:nvPr/>
          </p:nvCxnSpPr>
          <p:spPr>
            <a:xfrm flipV="1">
              <a:off x="4826722" y="3682908"/>
              <a:ext cx="697944" cy="4486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3" name="Straight Connector 342">
              <a:extLst>
                <a:ext uri="{FF2B5EF4-FFF2-40B4-BE49-F238E27FC236}">
                  <a16:creationId xmlns:a16="http://schemas.microsoft.com/office/drawing/2014/main" id="{A5D933D7-147C-430A-BBE7-5F6522D6B399}"/>
                </a:ext>
              </a:extLst>
            </p:cNvPr>
            <p:cNvCxnSpPr>
              <a:cxnSpLocks/>
              <a:stCxn id="226" idx="6"/>
              <a:endCxn id="3" idx="2"/>
            </p:cNvCxnSpPr>
            <p:nvPr/>
          </p:nvCxnSpPr>
          <p:spPr>
            <a:xfrm flipV="1">
              <a:off x="4826722" y="3682908"/>
              <a:ext cx="697944" cy="45883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6" name="Straight Connector 345">
              <a:extLst>
                <a:ext uri="{FF2B5EF4-FFF2-40B4-BE49-F238E27FC236}">
                  <a16:creationId xmlns:a16="http://schemas.microsoft.com/office/drawing/2014/main" id="{9EDF5A29-33D4-4A5A-BCFE-67FDFB404908}"/>
                </a:ext>
              </a:extLst>
            </p:cNvPr>
            <p:cNvCxnSpPr>
              <a:cxnSpLocks/>
              <a:stCxn id="225" idx="6"/>
              <a:endCxn id="3" idx="2"/>
            </p:cNvCxnSpPr>
            <p:nvPr/>
          </p:nvCxnSpPr>
          <p:spPr>
            <a:xfrm flipV="1">
              <a:off x="4826722" y="3682908"/>
              <a:ext cx="697944" cy="87280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9" name="Straight Connector 348">
              <a:extLst>
                <a:ext uri="{FF2B5EF4-FFF2-40B4-BE49-F238E27FC236}">
                  <a16:creationId xmlns:a16="http://schemas.microsoft.com/office/drawing/2014/main" id="{D26864D4-EC66-4558-BAC4-E79FA10C0431}"/>
                </a:ext>
              </a:extLst>
            </p:cNvPr>
            <p:cNvCxnSpPr>
              <a:cxnSpLocks/>
              <a:stCxn id="4" idx="6"/>
              <a:endCxn id="321" idx="2"/>
            </p:cNvCxnSpPr>
            <p:nvPr/>
          </p:nvCxnSpPr>
          <p:spPr>
            <a:xfrm flipV="1">
              <a:off x="5790086" y="2481615"/>
              <a:ext cx="697944" cy="78732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52" name="Straight Connector 351">
              <a:extLst>
                <a:ext uri="{FF2B5EF4-FFF2-40B4-BE49-F238E27FC236}">
                  <a16:creationId xmlns:a16="http://schemas.microsoft.com/office/drawing/2014/main" id="{5BD31DA0-FD63-45B8-923D-37489506B622}"/>
                </a:ext>
              </a:extLst>
            </p:cNvPr>
            <p:cNvCxnSpPr>
              <a:cxnSpLocks/>
              <a:stCxn id="4" idx="6"/>
              <a:endCxn id="320" idx="2"/>
            </p:cNvCxnSpPr>
            <p:nvPr/>
          </p:nvCxnSpPr>
          <p:spPr>
            <a:xfrm flipV="1">
              <a:off x="5790086" y="2895585"/>
              <a:ext cx="697944" cy="37335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55" name="Straight Connector 354">
              <a:extLst>
                <a:ext uri="{FF2B5EF4-FFF2-40B4-BE49-F238E27FC236}">
                  <a16:creationId xmlns:a16="http://schemas.microsoft.com/office/drawing/2014/main" id="{A8D5D53E-1A9D-4C3F-B58B-269559BF3A6F}"/>
                </a:ext>
              </a:extLst>
            </p:cNvPr>
            <p:cNvCxnSpPr>
              <a:cxnSpLocks/>
              <a:stCxn id="4" idx="6"/>
              <a:endCxn id="319" idx="2"/>
            </p:cNvCxnSpPr>
            <p:nvPr/>
          </p:nvCxnSpPr>
          <p:spPr>
            <a:xfrm>
              <a:off x="5790086" y="3268938"/>
              <a:ext cx="697944" cy="4061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58" name="Straight Connector 357">
              <a:extLst>
                <a:ext uri="{FF2B5EF4-FFF2-40B4-BE49-F238E27FC236}">
                  <a16:creationId xmlns:a16="http://schemas.microsoft.com/office/drawing/2014/main" id="{529C9188-A2F3-4FF6-ADAD-88071698FBC1}"/>
                </a:ext>
              </a:extLst>
            </p:cNvPr>
            <p:cNvCxnSpPr>
              <a:cxnSpLocks/>
              <a:stCxn id="4" idx="6"/>
              <a:endCxn id="318" idx="2"/>
            </p:cNvCxnSpPr>
            <p:nvPr/>
          </p:nvCxnSpPr>
          <p:spPr>
            <a:xfrm>
              <a:off x="5790086" y="3268938"/>
              <a:ext cx="697944" cy="45458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61" name="Straight Connector 360">
              <a:extLst>
                <a:ext uri="{FF2B5EF4-FFF2-40B4-BE49-F238E27FC236}">
                  <a16:creationId xmlns:a16="http://schemas.microsoft.com/office/drawing/2014/main" id="{F28EA6E4-2683-4571-8365-20C4CC8FF659}"/>
                </a:ext>
              </a:extLst>
            </p:cNvPr>
            <p:cNvCxnSpPr>
              <a:cxnSpLocks/>
              <a:stCxn id="4" idx="6"/>
              <a:endCxn id="317" idx="2"/>
            </p:cNvCxnSpPr>
            <p:nvPr/>
          </p:nvCxnSpPr>
          <p:spPr>
            <a:xfrm>
              <a:off x="5790086" y="3268938"/>
              <a:ext cx="697944" cy="86855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64" name="Straight Connector 363">
              <a:extLst>
                <a:ext uri="{FF2B5EF4-FFF2-40B4-BE49-F238E27FC236}">
                  <a16:creationId xmlns:a16="http://schemas.microsoft.com/office/drawing/2014/main" id="{60AE86F5-88BC-4949-9649-45BBB15E69C9}"/>
                </a:ext>
              </a:extLst>
            </p:cNvPr>
            <p:cNvCxnSpPr>
              <a:cxnSpLocks/>
              <a:stCxn id="4" idx="6"/>
              <a:endCxn id="316" idx="2"/>
            </p:cNvCxnSpPr>
            <p:nvPr/>
          </p:nvCxnSpPr>
          <p:spPr>
            <a:xfrm>
              <a:off x="5790086" y="3268938"/>
              <a:ext cx="697944" cy="128252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67" name="Straight Connector 366">
              <a:extLst>
                <a:ext uri="{FF2B5EF4-FFF2-40B4-BE49-F238E27FC236}">
                  <a16:creationId xmlns:a16="http://schemas.microsoft.com/office/drawing/2014/main" id="{B95C3A3A-5E0C-4123-B108-9A4D8523A349}"/>
                </a:ext>
              </a:extLst>
            </p:cNvPr>
            <p:cNvCxnSpPr>
              <a:cxnSpLocks/>
              <a:stCxn id="3" idx="6"/>
              <a:endCxn id="321" idx="2"/>
            </p:cNvCxnSpPr>
            <p:nvPr/>
          </p:nvCxnSpPr>
          <p:spPr>
            <a:xfrm flipV="1">
              <a:off x="5790086" y="2481615"/>
              <a:ext cx="697944" cy="120129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0" name="Straight Connector 369">
              <a:extLst>
                <a:ext uri="{FF2B5EF4-FFF2-40B4-BE49-F238E27FC236}">
                  <a16:creationId xmlns:a16="http://schemas.microsoft.com/office/drawing/2014/main" id="{05FEC86A-FC24-4A05-AD8F-CA449681C496}"/>
                </a:ext>
              </a:extLst>
            </p:cNvPr>
            <p:cNvCxnSpPr>
              <a:cxnSpLocks/>
              <a:stCxn id="3" idx="6"/>
              <a:endCxn id="320" idx="2"/>
            </p:cNvCxnSpPr>
            <p:nvPr/>
          </p:nvCxnSpPr>
          <p:spPr>
            <a:xfrm flipV="1">
              <a:off x="5790086" y="2895585"/>
              <a:ext cx="697944" cy="78732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3" name="Straight Connector 372">
              <a:extLst>
                <a:ext uri="{FF2B5EF4-FFF2-40B4-BE49-F238E27FC236}">
                  <a16:creationId xmlns:a16="http://schemas.microsoft.com/office/drawing/2014/main" id="{16807ADE-B9DE-48AB-A4CF-AF1B578DD7FB}"/>
                </a:ext>
              </a:extLst>
            </p:cNvPr>
            <p:cNvCxnSpPr>
              <a:cxnSpLocks/>
              <a:stCxn id="3" idx="6"/>
              <a:endCxn id="319" idx="2"/>
            </p:cNvCxnSpPr>
            <p:nvPr/>
          </p:nvCxnSpPr>
          <p:spPr>
            <a:xfrm flipV="1">
              <a:off x="5790086" y="3309555"/>
              <a:ext cx="697944" cy="37335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6" name="Straight Connector 375">
              <a:extLst>
                <a:ext uri="{FF2B5EF4-FFF2-40B4-BE49-F238E27FC236}">
                  <a16:creationId xmlns:a16="http://schemas.microsoft.com/office/drawing/2014/main" id="{2FEAAA2C-3F38-4EA0-ACA2-D385C686F57B}"/>
                </a:ext>
              </a:extLst>
            </p:cNvPr>
            <p:cNvCxnSpPr>
              <a:cxnSpLocks/>
              <a:stCxn id="3" idx="6"/>
              <a:endCxn id="318" idx="2"/>
            </p:cNvCxnSpPr>
            <p:nvPr/>
          </p:nvCxnSpPr>
          <p:spPr>
            <a:xfrm>
              <a:off x="5790086" y="3682908"/>
              <a:ext cx="697944" cy="4061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9" name="Straight Connector 378">
              <a:extLst>
                <a:ext uri="{FF2B5EF4-FFF2-40B4-BE49-F238E27FC236}">
                  <a16:creationId xmlns:a16="http://schemas.microsoft.com/office/drawing/2014/main" id="{889BBCC2-AD43-45E2-A21B-D42BE8DDE06C}"/>
                </a:ext>
              </a:extLst>
            </p:cNvPr>
            <p:cNvCxnSpPr>
              <a:cxnSpLocks/>
              <a:stCxn id="3" idx="6"/>
              <a:endCxn id="317" idx="2"/>
            </p:cNvCxnSpPr>
            <p:nvPr/>
          </p:nvCxnSpPr>
          <p:spPr>
            <a:xfrm>
              <a:off x="5790086" y="3682908"/>
              <a:ext cx="697944" cy="45458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2" name="Straight Connector 381">
              <a:extLst>
                <a:ext uri="{FF2B5EF4-FFF2-40B4-BE49-F238E27FC236}">
                  <a16:creationId xmlns:a16="http://schemas.microsoft.com/office/drawing/2014/main" id="{A2610FA4-57FE-4713-9EF8-02D0F9F6B1FF}"/>
                </a:ext>
              </a:extLst>
            </p:cNvPr>
            <p:cNvCxnSpPr>
              <a:cxnSpLocks/>
              <a:stCxn id="3" idx="6"/>
              <a:endCxn id="316" idx="2"/>
            </p:cNvCxnSpPr>
            <p:nvPr/>
          </p:nvCxnSpPr>
          <p:spPr>
            <a:xfrm>
              <a:off x="5790086" y="3682908"/>
              <a:ext cx="697944" cy="86855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grpSp>
      <p:graphicFrame>
        <p:nvGraphicFramePr>
          <p:cNvPr id="399" name="Table 399">
            <a:extLst>
              <a:ext uri="{FF2B5EF4-FFF2-40B4-BE49-F238E27FC236}">
                <a16:creationId xmlns:a16="http://schemas.microsoft.com/office/drawing/2014/main" id="{CAB31BA1-9A1C-4398-BBF4-D054A794F92D}"/>
              </a:ext>
            </a:extLst>
          </p:cNvPr>
          <p:cNvGraphicFramePr>
            <a:graphicFrameLocks noGrp="1"/>
          </p:cNvGraphicFramePr>
          <p:nvPr>
            <p:extLst>
              <p:ext uri="{D42A27DB-BD31-4B8C-83A1-F6EECF244321}">
                <p14:modId xmlns:p14="http://schemas.microsoft.com/office/powerpoint/2010/main" val="234590434"/>
              </p:ext>
            </p:extLst>
          </p:nvPr>
        </p:nvGraphicFramePr>
        <p:xfrm>
          <a:off x="2037192" y="1497458"/>
          <a:ext cx="469988" cy="3469572"/>
        </p:xfrm>
        <a:graphic>
          <a:graphicData uri="http://schemas.openxmlformats.org/drawingml/2006/table">
            <a:tbl>
              <a:tblPr firstRow="1" bandRow="1">
                <a:tableStyleId>{5C22544A-7EE6-4342-B048-85BDC9FD1C3A}</a:tableStyleId>
              </a:tblPr>
              <a:tblGrid>
                <a:gridCol w="469988">
                  <a:extLst>
                    <a:ext uri="{9D8B030D-6E8A-4147-A177-3AD203B41FA5}">
                      <a16:colId xmlns:a16="http://schemas.microsoft.com/office/drawing/2014/main" val="2755684500"/>
                    </a:ext>
                  </a:extLst>
                </a:gridCol>
              </a:tblGrid>
              <a:tr h="289131">
                <a:tc>
                  <a:txBody>
                    <a:bodyPr/>
                    <a:lstStyle/>
                    <a:p>
                      <a:endParaRPr lang="en-US" sz="40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lumMod val="75000"/>
                        <a:lumOff val="25000"/>
                      </a:schemeClr>
                    </a:solidFill>
                  </a:tcPr>
                </a:tc>
                <a:extLst>
                  <a:ext uri="{0D108BD9-81ED-4DB2-BD59-A6C34878D82A}">
                    <a16:rowId xmlns:a16="http://schemas.microsoft.com/office/drawing/2014/main" val="68405417"/>
                  </a:ext>
                </a:extLst>
              </a:tr>
              <a:tr h="289131">
                <a:tc>
                  <a:txBody>
                    <a:bodyPr/>
                    <a:lstStyle/>
                    <a:p>
                      <a:endParaRPr lang="en-US" sz="400"/>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tx1">
                        <a:lumMod val="65000"/>
                      </a:schemeClr>
                    </a:solidFill>
                  </a:tcPr>
                </a:tc>
                <a:extLst>
                  <a:ext uri="{0D108BD9-81ED-4DB2-BD59-A6C34878D82A}">
                    <a16:rowId xmlns:a16="http://schemas.microsoft.com/office/drawing/2014/main" val="3654927692"/>
                  </a:ext>
                </a:extLst>
              </a:tr>
              <a:tr h="289131">
                <a:tc>
                  <a:txBody>
                    <a:bodyPr/>
                    <a:lstStyle/>
                    <a:p>
                      <a:endParaRPr lang="en-US" sz="40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95000"/>
                      </a:schemeClr>
                    </a:solidFill>
                  </a:tcPr>
                </a:tc>
                <a:extLst>
                  <a:ext uri="{0D108BD9-81ED-4DB2-BD59-A6C34878D82A}">
                    <a16:rowId xmlns:a16="http://schemas.microsoft.com/office/drawing/2014/main" val="3548346432"/>
                  </a:ext>
                </a:extLst>
              </a:tr>
              <a:tr h="289131">
                <a:tc>
                  <a:txBody>
                    <a:bodyPr/>
                    <a:lstStyle/>
                    <a:p>
                      <a:endParaRPr lang="en-US" sz="40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lumMod val="75000"/>
                      </a:schemeClr>
                    </a:solidFill>
                  </a:tcPr>
                </a:tc>
                <a:extLst>
                  <a:ext uri="{0D108BD9-81ED-4DB2-BD59-A6C34878D82A}">
                    <a16:rowId xmlns:a16="http://schemas.microsoft.com/office/drawing/2014/main" val="2765223704"/>
                  </a:ext>
                </a:extLst>
              </a:tr>
              <a:tr h="289131">
                <a:tc>
                  <a:txBody>
                    <a:bodyPr/>
                    <a:lstStyle/>
                    <a:p>
                      <a:endParaRPr lang="en-US" sz="40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95000"/>
                      </a:schemeClr>
                    </a:solidFill>
                  </a:tcPr>
                </a:tc>
                <a:extLst>
                  <a:ext uri="{0D108BD9-81ED-4DB2-BD59-A6C34878D82A}">
                    <a16:rowId xmlns:a16="http://schemas.microsoft.com/office/drawing/2014/main" val="989881540"/>
                  </a:ext>
                </a:extLst>
              </a:tr>
              <a:tr h="289131">
                <a:tc>
                  <a:txBody>
                    <a:bodyPr/>
                    <a:lstStyle/>
                    <a:p>
                      <a:endParaRPr lang="en-US" sz="40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85000"/>
                      </a:schemeClr>
                    </a:solidFill>
                  </a:tcPr>
                </a:tc>
                <a:extLst>
                  <a:ext uri="{0D108BD9-81ED-4DB2-BD59-A6C34878D82A}">
                    <a16:rowId xmlns:a16="http://schemas.microsoft.com/office/drawing/2014/main" val="3377019106"/>
                  </a:ext>
                </a:extLst>
              </a:tr>
              <a:tr h="289131">
                <a:tc>
                  <a:txBody>
                    <a:bodyPr/>
                    <a:lstStyle/>
                    <a:p>
                      <a:endParaRPr lang="en-US" sz="40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85000"/>
                      </a:schemeClr>
                    </a:solidFill>
                  </a:tcPr>
                </a:tc>
                <a:extLst>
                  <a:ext uri="{0D108BD9-81ED-4DB2-BD59-A6C34878D82A}">
                    <a16:rowId xmlns:a16="http://schemas.microsoft.com/office/drawing/2014/main" val="3241619076"/>
                  </a:ext>
                </a:extLst>
              </a:tr>
              <a:tr h="289131">
                <a:tc>
                  <a:txBody>
                    <a:bodyPr/>
                    <a:lstStyle/>
                    <a:p>
                      <a:endParaRPr lang="en-US" sz="40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lumMod val="50000"/>
                      </a:schemeClr>
                    </a:solidFill>
                  </a:tcPr>
                </a:tc>
                <a:extLst>
                  <a:ext uri="{0D108BD9-81ED-4DB2-BD59-A6C34878D82A}">
                    <a16:rowId xmlns:a16="http://schemas.microsoft.com/office/drawing/2014/main" val="3598901685"/>
                  </a:ext>
                </a:extLst>
              </a:tr>
              <a:tr h="289131">
                <a:tc>
                  <a:txBody>
                    <a:bodyPr/>
                    <a:lstStyle/>
                    <a:p>
                      <a:endParaRPr lang="en-US" sz="40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lumMod val="40000"/>
                        <a:lumOff val="60000"/>
                      </a:schemeClr>
                    </a:solidFill>
                  </a:tcPr>
                </a:tc>
                <a:extLst>
                  <a:ext uri="{0D108BD9-81ED-4DB2-BD59-A6C34878D82A}">
                    <a16:rowId xmlns:a16="http://schemas.microsoft.com/office/drawing/2014/main" val="647455927"/>
                  </a:ext>
                </a:extLst>
              </a:tr>
              <a:tr h="289131">
                <a:tc>
                  <a:txBody>
                    <a:bodyPr/>
                    <a:lstStyle/>
                    <a:p>
                      <a:endParaRPr lang="en-US" sz="40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lumMod val="50000"/>
                      </a:schemeClr>
                    </a:solidFill>
                  </a:tcPr>
                </a:tc>
                <a:extLst>
                  <a:ext uri="{0D108BD9-81ED-4DB2-BD59-A6C34878D82A}">
                    <a16:rowId xmlns:a16="http://schemas.microsoft.com/office/drawing/2014/main" val="3556283409"/>
                  </a:ext>
                </a:extLst>
              </a:tr>
              <a:tr h="289131">
                <a:tc>
                  <a:txBody>
                    <a:bodyPr/>
                    <a:lstStyle/>
                    <a:p>
                      <a:endParaRPr lang="en-US" sz="40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lumOff val="15000"/>
                      </a:schemeClr>
                    </a:solidFill>
                  </a:tcPr>
                </a:tc>
                <a:extLst>
                  <a:ext uri="{0D108BD9-81ED-4DB2-BD59-A6C34878D82A}">
                    <a16:rowId xmlns:a16="http://schemas.microsoft.com/office/drawing/2014/main" val="497011337"/>
                  </a:ext>
                </a:extLst>
              </a:tr>
              <a:tr h="289131">
                <a:tc>
                  <a:txBody>
                    <a:bodyPr/>
                    <a:lstStyle/>
                    <a:p>
                      <a:endParaRPr lang="en-US" sz="40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75000"/>
                        <a:lumOff val="25000"/>
                      </a:schemeClr>
                    </a:solidFill>
                  </a:tcPr>
                </a:tc>
                <a:extLst>
                  <a:ext uri="{0D108BD9-81ED-4DB2-BD59-A6C34878D82A}">
                    <a16:rowId xmlns:a16="http://schemas.microsoft.com/office/drawing/2014/main" val="2215351559"/>
                  </a:ext>
                </a:extLst>
              </a:tr>
            </a:tbl>
          </a:graphicData>
        </a:graphic>
      </p:graphicFrame>
      <p:graphicFrame>
        <p:nvGraphicFramePr>
          <p:cNvPr id="401" name="Table 399">
            <a:extLst>
              <a:ext uri="{FF2B5EF4-FFF2-40B4-BE49-F238E27FC236}">
                <a16:creationId xmlns:a16="http://schemas.microsoft.com/office/drawing/2014/main" id="{44CD59BA-068E-40BB-B1B0-4AD241422ED6}"/>
              </a:ext>
            </a:extLst>
          </p:cNvPr>
          <p:cNvGraphicFramePr>
            <a:graphicFrameLocks noGrp="1"/>
          </p:cNvGraphicFramePr>
          <p:nvPr>
            <p:extLst>
              <p:ext uri="{D42A27DB-BD31-4B8C-83A1-F6EECF244321}">
                <p14:modId xmlns:p14="http://schemas.microsoft.com/office/powerpoint/2010/main" val="956090050"/>
              </p:ext>
            </p:extLst>
          </p:nvPr>
        </p:nvGraphicFramePr>
        <p:xfrm>
          <a:off x="8461571" y="1497457"/>
          <a:ext cx="469988" cy="3469572"/>
        </p:xfrm>
        <a:graphic>
          <a:graphicData uri="http://schemas.openxmlformats.org/drawingml/2006/table">
            <a:tbl>
              <a:tblPr firstRow="1" bandRow="1">
                <a:tableStyleId>{5C22544A-7EE6-4342-B048-85BDC9FD1C3A}</a:tableStyleId>
              </a:tblPr>
              <a:tblGrid>
                <a:gridCol w="469988">
                  <a:extLst>
                    <a:ext uri="{9D8B030D-6E8A-4147-A177-3AD203B41FA5}">
                      <a16:colId xmlns:a16="http://schemas.microsoft.com/office/drawing/2014/main" val="2755684500"/>
                    </a:ext>
                  </a:extLst>
                </a:gridCol>
              </a:tblGrid>
              <a:tr h="289131">
                <a:tc>
                  <a:txBody>
                    <a:bodyPr/>
                    <a:lstStyle/>
                    <a:p>
                      <a:endParaRPr lang="en-US" sz="40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lumMod val="75000"/>
                        <a:lumOff val="25000"/>
                      </a:schemeClr>
                    </a:solidFill>
                  </a:tcPr>
                </a:tc>
                <a:extLst>
                  <a:ext uri="{0D108BD9-81ED-4DB2-BD59-A6C34878D82A}">
                    <a16:rowId xmlns:a16="http://schemas.microsoft.com/office/drawing/2014/main" val="68405417"/>
                  </a:ext>
                </a:extLst>
              </a:tr>
              <a:tr h="289131">
                <a:tc>
                  <a:txBody>
                    <a:bodyPr/>
                    <a:lstStyle/>
                    <a:p>
                      <a:endParaRPr lang="en-US" sz="400"/>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tx1">
                        <a:lumMod val="65000"/>
                      </a:schemeClr>
                    </a:solidFill>
                  </a:tcPr>
                </a:tc>
                <a:extLst>
                  <a:ext uri="{0D108BD9-81ED-4DB2-BD59-A6C34878D82A}">
                    <a16:rowId xmlns:a16="http://schemas.microsoft.com/office/drawing/2014/main" val="3654927692"/>
                  </a:ext>
                </a:extLst>
              </a:tr>
              <a:tr h="289131">
                <a:tc>
                  <a:txBody>
                    <a:bodyPr/>
                    <a:lstStyle/>
                    <a:p>
                      <a:endParaRPr lang="en-US" sz="40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95000"/>
                      </a:schemeClr>
                    </a:solidFill>
                  </a:tcPr>
                </a:tc>
                <a:extLst>
                  <a:ext uri="{0D108BD9-81ED-4DB2-BD59-A6C34878D82A}">
                    <a16:rowId xmlns:a16="http://schemas.microsoft.com/office/drawing/2014/main" val="3548346432"/>
                  </a:ext>
                </a:extLst>
              </a:tr>
              <a:tr h="289131">
                <a:tc>
                  <a:txBody>
                    <a:bodyPr/>
                    <a:lstStyle/>
                    <a:p>
                      <a:endParaRPr lang="en-US" sz="40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lumMod val="75000"/>
                      </a:schemeClr>
                    </a:solidFill>
                  </a:tcPr>
                </a:tc>
                <a:extLst>
                  <a:ext uri="{0D108BD9-81ED-4DB2-BD59-A6C34878D82A}">
                    <a16:rowId xmlns:a16="http://schemas.microsoft.com/office/drawing/2014/main" val="2765223704"/>
                  </a:ext>
                </a:extLst>
              </a:tr>
              <a:tr h="289131">
                <a:tc>
                  <a:txBody>
                    <a:bodyPr/>
                    <a:lstStyle/>
                    <a:p>
                      <a:endParaRPr lang="en-US" sz="40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95000"/>
                      </a:schemeClr>
                    </a:solidFill>
                  </a:tcPr>
                </a:tc>
                <a:extLst>
                  <a:ext uri="{0D108BD9-81ED-4DB2-BD59-A6C34878D82A}">
                    <a16:rowId xmlns:a16="http://schemas.microsoft.com/office/drawing/2014/main" val="989881540"/>
                  </a:ext>
                </a:extLst>
              </a:tr>
              <a:tr h="289131">
                <a:tc>
                  <a:txBody>
                    <a:bodyPr/>
                    <a:lstStyle/>
                    <a:p>
                      <a:endParaRPr lang="en-US" sz="40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85000"/>
                      </a:schemeClr>
                    </a:solidFill>
                  </a:tcPr>
                </a:tc>
                <a:extLst>
                  <a:ext uri="{0D108BD9-81ED-4DB2-BD59-A6C34878D82A}">
                    <a16:rowId xmlns:a16="http://schemas.microsoft.com/office/drawing/2014/main" val="3377019106"/>
                  </a:ext>
                </a:extLst>
              </a:tr>
              <a:tr h="289131">
                <a:tc>
                  <a:txBody>
                    <a:bodyPr/>
                    <a:lstStyle/>
                    <a:p>
                      <a:endParaRPr lang="en-US" sz="40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85000"/>
                      </a:schemeClr>
                    </a:solidFill>
                  </a:tcPr>
                </a:tc>
                <a:extLst>
                  <a:ext uri="{0D108BD9-81ED-4DB2-BD59-A6C34878D82A}">
                    <a16:rowId xmlns:a16="http://schemas.microsoft.com/office/drawing/2014/main" val="3241619076"/>
                  </a:ext>
                </a:extLst>
              </a:tr>
              <a:tr h="289131">
                <a:tc>
                  <a:txBody>
                    <a:bodyPr/>
                    <a:lstStyle/>
                    <a:p>
                      <a:endParaRPr lang="en-US" sz="40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lumMod val="50000"/>
                      </a:schemeClr>
                    </a:solidFill>
                  </a:tcPr>
                </a:tc>
                <a:extLst>
                  <a:ext uri="{0D108BD9-81ED-4DB2-BD59-A6C34878D82A}">
                    <a16:rowId xmlns:a16="http://schemas.microsoft.com/office/drawing/2014/main" val="3598901685"/>
                  </a:ext>
                </a:extLst>
              </a:tr>
              <a:tr h="289131">
                <a:tc>
                  <a:txBody>
                    <a:bodyPr/>
                    <a:lstStyle/>
                    <a:p>
                      <a:endParaRPr lang="en-US" sz="40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lumMod val="40000"/>
                        <a:lumOff val="60000"/>
                      </a:schemeClr>
                    </a:solidFill>
                  </a:tcPr>
                </a:tc>
                <a:extLst>
                  <a:ext uri="{0D108BD9-81ED-4DB2-BD59-A6C34878D82A}">
                    <a16:rowId xmlns:a16="http://schemas.microsoft.com/office/drawing/2014/main" val="647455927"/>
                  </a:ext>
                </a:extLst>
              </a:tr>
              <a:tr h="289131">
                <a:tc>
                  <a:txBody>
                    <a:bodyPr/>
                    <a:lstStyle/>
                    <a:p>
                      <a:endParaRPr lang="en-US" sz="40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lumMod val="50000"/>
                      </a:schemeClr>
                    </a:solidFill>
                  </a:tcPr>
                </a:tc>
                <a:extLst>
                  <a:ext uri="{0D108BD9-81ED-4DB2-BD59-A6C34878D82A}">
                    <a16:rowId xmlns:a16="http://schemas.microsoft.com/office/drawing/2014/main" val="3556283409"/>
                  </a:ext>
                </a:extLst>
              </a:tr>
              <a:tr h="289131">
                <a:tc>
                  <a:txBody>
                    <a:bodyPr/>
                    <a:lstStyle/>
                    <a:p>
                      <a:endParaRPr lang="en-US" sz="40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lumOff val="15000"/>
                      </a:schemeClr>
                    </a:solidFill>
                  </a:tcPr>
                </a:tc>
                <a:extLst>
                  <a:ext uri="{0D108BD9-81ED-4DB2-BD59-A6C34878D82A}">
                    <a16:rowId xmlns:a16="http://schemas.microsoft.com/office/drawing/2014/main" val="497011337"/>
                  </a:ext>
                </a:extLst>
              </a:tr>
              <a:tr h="289131">
                <a:tc>
                  <a:txBody>
                    <a:bodyPr/>
                    <a:lstStyle/>
                    <a:p>
                      <a:endParaRPr lang="en-US" sz="40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75000"/>
                        <a:lumOff val="25000"/>
                      </a:schemeClr>
                    </a:solidFill>
                  </a:tcPr>
                </a:tc>
                <a:extLst>
                  <a:ext uri="{0D108BD9-81ED-4DB2-BD59-A6C34878D82A}">
                    <a16:rowId xmlns:a16="http://schemas.microsoft.com/office/drawing/2014/main" val="2215351559"/>
                  </a:ext>
                </a:extLst>
              </a:tr>
            </a:tbl>
          </a:graphicData>
        </a:graphic>
      </p:graphicFrame>
      <p:sp>
        <p:nvSpPr>
          <p:cNvPr id="403" name="Rectangle 402">
            <a:extLst>
              <a:ext uri="{FF2B5EF4-FFF2-40B4-BE49-F238E27FC236}">
                <a16:creationId xmlns:a16="http://schemas.microsoft.com/office/drawing/2014/main" id="{6678C41E-D32C-4DF5-99FA-A55194928CB4}"/>
              </a:ext>
            </a:extLst>
          </p:cNvPr>
          <p:cNvSpPr/>
          <p:nvPr/>
        </p:nvSpPr>
        <p:spPr>
          <a:xfrm>
            <a:off x="1697643" y="5108226"/>
            <a:ext cx="1174249" cy="482612"/>
          </a:xfrm>
          <a:prstGeom prst="rect">
            <a:avLst/>
          </a:prstGeom>
          <a:solidFill>
            <a:srgbClr val="E7FFBE"/>
          </a:solidFill>
          <a:ln w="952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ysClr val="windowText" lastClr="000000"/>
                </a:solidFill>
                <a:effectLst/>
                <a:uLnTx/>
                <a:uFillTx/>
                <a:latin typeface="Trebuchet MS"/>
                <a:ea typeface="+mn-ea"/>
                <a:cs typeface="+mn-cs"/>
              </a:rPr>
              <a:t>입력</a:t>
            </a:r>
          </a:p>
        </p:txBody>
      </p:sp>
      <p:sp>
        <p:nvSpPr>
          <p:cNvPr id="405" name="Rectangle 404">
            <a:extLst>
              <a:ext uri="{FF2B5EF4-FFF2-40B4-BE49-F238E27FC236}">
                <a16:creationId xmlns:a16="http://schemas.microsoft.com/office/drawing/2014/main" id="{F08EC0EA-8443-4B91-B5C2-0CBD54F57971}"/>
              </a:ext>
            </a:extLst>
          </p:cNvPr>
          <p:cNvSpPr/>
          <p:nvPr/>
        </p:nvSpPr>
        <p:spPr>
          <a:xfrm>
            <a:off x="8100905" y="5103348"/>
            <a:ext cx="1174249" cy="482612"/>
          </a:xfrm>
          <a:prstGeom prst="rect">
            <a:avLst/>
          </a:prstGeom>
          <a:solidFill>
            <a:srgbClr val="E7FFBE"/>
          </a:solidFill>
          <a:ln w="952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ysClr val="windowText" lastClr="000000"/>
                </a:solidFill>
                <a:effectLst/>
                <a:uLnTx/>
                <a:uFillTx/>
                <a:latin typeface="Trebuchet MS"/>
                <a:ea typeface="+mn-ea"/>
                <a:cs typeface="+mn-cs"/>
              </a:rPr>
              <a:t>출력</a:t>
            </a:r>
          </a:p>
        </p:txBody>
      </p:sp>
      <p:sp>
        <p:nvSpPr>
          <p:cNvPr id="407" name="Arrow: Left-Right 406">
            <a:extLst>
              <a:ext uri="{FF2B5EF4-FFF2-40B4-BE49-F238E27FC236}">
                <a16:creationId xmlns:a16="http://schemas.microsoft.com/office/drawing/2014/main" id="{FECE2441-409B-408D-BF54-983562FC9855}"/>
              </a:ext>
            </a:extLst>
          </p:cNvPr>
          <p:cNvSpPr/>
          <p:nvPr/>
        </p:nvSpPr>
        <p:spPr>
          <a:xfrm>
            <a:off x="3004602" y="5095739"/>
            <a:ext cx="4963593" cy="490221"/>
          </a:xfrm>
          <a:prstGeom prst="leftRightArrow">
            <a:avLst/>
          </a:prstGeom>
          <a:solidFill>
            <a:srgbClr val="E7FFBE"/>
          </a:solidFill>
          <a:ln w="12700">
            <a:solidFill>
              <a:schemeClr val="bg2">
                <a:lumMod val="50000"/>
              </a:schemeClr>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126101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p:txBody>
          <a:bodyPr/>
          <a:lstStyle/>
          <a:p>
            <a:r>
              <a:rPr lang="en-US" sz="3200" b="1" dirty="0" err="1"/>
              <a:t>오토인코더</a:t>
            </a:r>
            <a:r>
              <a:rPr lang="en-US" sz="3200" b="1" dirty="0"/>
              <a:t>(Auto Encoder)</a:t>
            </a:r>
          </a:p>
        </p:txBody>
      </p:sp>
      <p:grpSp>
        <p:nvGrpSpPr>
          <p:cNvPr id="398" name="Group 397">
            <a:extLst>
              <a:ext uri="{FF2B5EF4-FFF2-40B4-BE49-F238E27FC236}">
                <a16:creationId xmlns:a16="http://schemas.microsoft.com/office/drawing/2014/main" id="{31328D4D-A088-4A5B-AA89-86A0C49C890C}"/>
              </a:ext>
            </a:extLst>
          </p:cNvPr>
          <p:cNvGrpSpPr/>
          <p:nvPr/>
        </p:nvGrpSpPr>
        <p:grpSpPr>
          <a:xfrm>
            <a:off x="2723443" y="1487108"/>
            <a:ext cx="5525913" cy="3484169"/>
            <a:chOff x="2897707" y="1725233"/>
            <a:chExt cx="5525913" cy="3484169"/>
          </a:xfrm>
        </p:grpSpPr>
        <p:cxnSp>
          <p:nvCxnSpPr>
            <p:cNvPr id="31" name="Straight Connector 30">
              <a:extLst>
                <a:ext uri="{FF2B5EF4-FFF2-40B4-BE49-F238E27FC236}">
                  <a16:creationId xmlns:a16="http://schemas.microsoft.com/office/drawing/2014/main" id="{01A4ECC0-8EB5-4BF3-866D-3BAD6973C0A4}"/>
                </a:ext>
              </a:extLst>
            </p:cNvPr>
            <p:cNvCxnSpPr>
              <a:stCxn id="103" idx="6"/>
              <a:endCxn id="225" idx="2"/>
            </p:cNvCxnSpPr>
            <p:nvPr/>
          </p:nvCxnSpPr>
          <p:spPr>
            <a:xfrm flipV="1">
              <a:off x="3178867" y="4555713"/>
              <a:ext cx="1382436" cy="53881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4E2536FB-6A74-40E5-B7BC-A9A66A0E62C8}"/>
                </a:ext>
              </a:extLst>
            </p:cNvPr>
            <p:cNvCxnSpPr>
              <a:cxnSpLocks/>
              <a:stCxn id="104" idx="6"/>
              <a:endCxn id="225" idx="2"/>
            </p:cNvCxnSpPr>
            <p:nvPr/>
          </p:nvCxnSpPr>
          <p:spPr>
            <a:xfrm flipV="1">
              <a:off x="3178867" y="4555713"/>
              <a:ext cx="1382436" cy="24334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6D81105D-BEEC-4444-BF18-B15C21EEF650}"/>
                </a:ext>
              </a:extLst>
            </p:cNvPr>
            <p:cNvCxnSpPr>
              <a:cxnSpLocks/>
              <a:stCxn id="105" idx="6"/>
              <a:endCxn id="225" idx="2"/>
            </p:cNvCxnSpPr>
            <p:nvPr/>
          </p:nvCxnSpPr>
          <p:spPr>
            <a:xfrm>
              <a:off x="3178867" y="4503591"/>
              <a:ext cx="1382436" cy="5212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6A3B96A4-6308-4DFC-A40F-67B3443F8C2F}"/>
                </a:ext>
              </a:extLst>
            </p:cNvPr>
            <p:cNvCxnSpPr>
              <a:cxnSpLocks/>
              <a:stCxn id="106" idx="6"/>
              <a:endCxn id="225" idx="2"/>
            </p:cNvCxnSpPr>
            <p:nvPr/>
          </p:nvCxnSpPr>
          <p:spPr>
            <a:xfrm>
              <a:off x="3178867" y="4208119"/>
              <a:ext cx="1382436" cy="34759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80C4B73E-D8F4-40C5-BAC7-F5633DCF584C}"/>
                </a:ext>
              </a:extLst>
            </p:cNvPr>
            <p:cNvCxnSpPr>
              <a:cxnSpLocks/>
              <a:stCxn id="107" idx="6"/>
              <a:endCxn id="225" idx="2"/>
            </p:cNvCxnSpPr>
            <p:nvPr/>
          </p:nvCxnSpPr>
          <p:spPr>
            <a:xfrm>
              <a:off x="3170997" y="3912648"/>
              <a:ext cx="1390305" cy="64306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794C9EB2-993C-44B9-9820-7B36235A1CB6}"/>
                </a:ext>
              </a:extLst>
            </p:cNvPr>
            <p:cNvCxnSpPr>
              <a:cxnSpLocks/>
              <a:stCxn id="108" idx="6"/>
              <a:endCxn id="225" idx="2"/>
            </p:cNvCxnSpPr>
            <p:nvPr/>
          </p:nvCxnSpPr>
          <p:spPr>
            <a:xfrm>
              <a:off x="3170996" y="3617177"/>
              <a:ext cx="1390306" cy="93853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BDDA8304-0BA6-496C-9E5F-C23AB8A605E2}"/>
                </a:ext>
              </a:extLst>
            </p:cNvPr>
            <p:cNvCxnSpPr>
              <a:cxnSpLocks/>
              <a:stCxn id="109" idx="6"/>
              <a:endCxn id="225" idx="2"/>
            </p:cNvCxnSpPr>
            <p:nvPr/>
          </p:nvCxnSpPr>
          <p:spPr>
            <a:xfrm>
              <a:off x="3170996" y="3321705"/>
              <a:ext cx="1390306" cy="123400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6382EB5E-E0B3-4B4B-8E38-05D83D6D2C5A}"/>
                </a:ext>
              </a:extLst>
            </p:cNvPr>
            <p:cNvCxnSpPr>
              <a:cxnSpLocks/>
              <a:stCxn id="110" idx="6"/>
              <a:endCxn id="225" idx="2"/>
            </p:cNvCxnSpPr>
            <p:nvPr/>
          </p:nvCxnSpPr>
          <p:spPr>
            <a:xfrm>
              <a:off x="3170996" y="3026234"/>
              <a:ext cx="1390306" cy="152947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D5D35F32-EEC4-4513-B6C6-787F1B2AB0E7}"/>
                </a:ext>
              </a:extLst>
            </p:cNvPr>
            <p:cNvCxnSpPr>
              <a:cxnSpLocks/>
              <a:stCxn id="111" idx="6"/>
              <a:endCxn id="225" idx="2"/>
            </p:cNvCxnSpPr>
            <p:nvPr/>
          </p:nvCxnSpPr>
          <p:spPr>
            <a:xfrm>
              <a:off x="3170996" y="2730763"/>
              <a:ext cx="1390306" cy="182495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9AA2D2A7-76EC-4E74-839D-C5A139FC4923}"/>
                </a:ext>
              </a:extLst>
            </p:cNvPr>
            <p:cNvCxnSpPr>
              <a:cxnSpLocks/>
              <a:stCxn id="112" idx="6"/>
              <a:endCxn id="225" idx="2"/>
            </p:cNvCxnSpPr>
            <p:nvPr/>
          </p:nvCxnSpPr>
          <p:spPr>
            <a:xfrm>
              <a:off x="3170996" y="2435291"/>
              <a:ext cx="1390306" cy="212042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48A66D6-FE50-49F4-972A-54469CD3F8FD}"/>
                </a:ext>
              </a:extLst>
            </p:cNvPr>
            <p:cNvCxnSpPr>
              <a:cxnSpLocks/>
              <a:stCxn id="113" idx="6"/>
              <a:endCxn id="225" idx="2"/>
            </p:cNvCxnSpPr>
            <p:nvPr/>
          </p:nvCxnSpPr>
          <p:spPr>
            <a:xfrm>
              <a:off x="3163127" y="2139820"/>
              <a:ext cx="1398175" cy="241589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2B9BAFFF-8F06-410E-88EC-2CBD25E402DB}"/>
                </a:ext>
              </a:extLst>
            </p:cNvPr>
            <p:cNvCxnSpPr>
              <a:cxnSpLocks/>
              <a:stCxn id="114" idx="6"/>
              <a:endCxn id="225" idx="2"/>
            </p:cNvCxnSpPr>
            <p:nvPr/>
          </p:nvCxnSpPr>
          <p:spPr>
            <a:xfrm>
              <a:off x="3163126" y="1844351"/>
              <a:ext cx="1398176" cy="271136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DEBCF8FA-FF69-44B0-9E25-AC2729231D8A}"/>
                </a:ext>
              </a:extLst>
            </p:cNvPr>
            <p:cNvCxnSpPr>
              <a:cxnSpLocks/>
              <a:stCxn id="103" idx="6"/>
              <a:endCxn id="226" idx="2"/>
            </p:cNvCxnSpPr>
            <p:nvPr/>
          </p:nvCxnSpPr>
          <p:spPr>
            <a:xfrm flipV="1">
              <a:off x="3178867" y="4141743"/>
              <a:ext cx="1382436" cy="95278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1B1C510A-A6D9-4D33-ACFE-6B5D9F6FA41C}"/>
                </a:ext>
              </a:extLst>
            </p:cNvPr>
            <p:cNvCxnSpPr>
              <a:cxnSpLocks/>
              <a:stCxn id="104" idx="6"/>
              <a:endCxn id="226" idx="2"/>
            </p:cNvCxnSpPr>
            <p:nvPr/>
          </p:nvCxnSpPr>
          <p:spPr>
            <a:xfrm flipV="1">
              <a:off x="3178867" y="4141743"/>
              <a:ext cx="1382436" cy="65731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03715240-9185-4A5B-AE7A-4C97792D90D1}"/>
                </a:ext>
              </a:extLst>
            </p:cNvPr>
            <p:cNvCxnSpPr>
              <a:cxnSpLocks/>
              <a:stCxn id="105" idx="6"/>
              <a:endCxn id="226" idx="2"/>
            </p:cNvCxnSpPr>
            <p:nvPr/>
          </p:nvCxnSpPr>
          <p:spPr>
            <a:xfrm flipV="1">
              <a:off x="3178867" y="4141743"/>
              <a:ext cx="1382436" cy="36184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54B0DAB-33D9-490B-9087-16959A44B9DB}"/>
                </a:ext>
              </a:extLst>
            </p:cNvPr>
            <p:cNvCxnSpPr>
              <a:cxnSpLocks/>
              <a:stCxn id="106" idx="6"/>
              <a:endCxn id="226" idx="2"/>
            </p:cNvCxnSpPr>
            <p:nvPr/>
          </p:nvCxnSpPr>
          <p:spPr>
            <a:xfrm flipV="1">
              <a:off x="3178867" y="4141743"/>
              <a:ext cx="1382436" cy="6637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B7B161B2-4A08-49A6-AC1A-55EC7D4A7B7F}"/>
                </a:ext>
              </a:extLst>
            </p:cNvPr>
            <p:cNvCxnSpPr>
              <a:cxnSpLocks/>
              <a:stCxn id="107" idx="6"/>
              <a:endCxn id="226" idx="2"/>
            </p:cNvCxnSpPr>
            <p:nvPr/>
          </p:nvCxnSpPr>
          <p:spPr>
            <a:xfrm>
              <a:off x="3170997" y="3912648"/>
              <a:ext cx="1390305" cy="22909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930BBC86-E0E6-4217-BCC5-24ACCDDF965E}"/>
                </a:ext>
              </a:extLst>
            </p:cNvPr>
            <p:cNvCxnSpPr>
              <a:cxnSpLocks/>
              <a:stCxn id="108" idx="6"/>
              <a:endCxn id="226" idx="2"/>
            </p:cNvCxnSpPr>
            <p:nvPr/>
          </p:nvCxnSpPr>
          <p:spPr>
            <a:xfrm>
              <a:off x="3170996" y="3617177"/>
              <a:ext cx="1390306" cy="52456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22EF694C-7600-4532-9A1C-E58014A23CDC}"/>
                </a:ext>
              </a:extLst>
            </p:cNvPr>
            <p:cNvCxnSpPr>
              <a:cxnSpLocks/>
              <a:stCxn id="109" idx="6"/>
              <a:endCxn id="226" idx="2"/>
            </p:cNvCxnSpPr>
            <p:nvPr/>
          </p:nvCxnSpPr>
          <p:spPr>
            <a:xfrm>
              <a:off x="3170996" y="3321705"/>
              <a:ext cx="1390306" cy="82003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41301B3D-94B1-42B8-B149-5674284E8897}"/>
                </a:ext>
              </a:extLst>
            </p:cNvPr>
            <p:cNvCxnSpPr>
              <a:cxnSpLocks/>
              <a:stCxn id="110" idx="6"/>
              <a:endCxn id="226" idx="2"/>
            </p:cNvCxnSpPr>
            <p:nvPr/>
          </p:nvCxnSpPr>
          <p:spPr>
            <a:xfrm>
              <a:off x="3170996" y="3026234"/>
              <a:ext cx="1390306" cy="111550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BAC27F19-8E25-4D29-BAEF-1E7F61AAD40F}"/>
                </a:ext>
              </a:extLst>
            </p:cNvPr>
            <p:cNvCxnSpPr>
              <a:cxnSpLocks/>
              <a:stCxn id="111" idx="6"/>
              <a:endCxn id="226" idx="2"/>
            </p:cNvCxnSpPr>
            <p:nvPr/>
          </p:nvCxnSpPr>
          <p:spPr>
            <a:xfrm>
              <a:off x="3170996" y="2730763"/>
              <a:ext cx="1390306" cy="141098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7FBC4943-1BDA-47A4-8A56-E3E534F29F70}"/>
                </a:ext>
              </a:extLst>
            </p:cNvPr>
            <p:cNvCxnSpPr>
              <a:cxnSpLocks/>
              <a:stCxn id="112" idx="6"/>
              <a:endCxn id="226" idx="2"/>
            </p:cNvCxnSpPr>
            <p:nvPr/>
          </p:nvCxnSpPr>
          <p:spPr>
            <a:xfrm>
              <a:off x="3170996" y="2435291"/>
              <a:ext cx="1390306" cy="170645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82C872EE-0637-451A-BB11-C5C1873D8271}"/>
                </a:ext>
              </a:extLst>
            </p:cNvPr>
            <p:cNvCxnSpPr>
              <a:cxnSpLocks/>
              <a:stCxn id="113" idx="6"/>
              <a:endCxn id="226" idx="2"/>
            </p:cNvCxnSpPr>
            <p:nvPr/>
          </p:nvCxnSpPr>
          <p:spPr>
            <a:xfrm>
              <a:off x="3163127" y="2139820"/>
              <a:ext cx="1398175" cy="200192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A0B24CB6-F862-4E80-A327-95BA75B6675E}"/>
                </a:ext>
              </a:extLst>
            </p:cNvPr>
            <p:cNvCxnSpPr>
              <a:cxnSpLocks/>
              <a:stCxn id="114" idx="6"/>
              <a:endCxn id="226" idx="2"/>
            </p:cNvCxnSpPr>
            <p:nvPr/>
          </p:nvCxnSpPr>
          <p:spPr>
            <a:xfrm>
              <a:off x="3163126" y="1844351"/>
              <a:ext cx="1398176" cy="229739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E0C7D5FB-8DA5-4C22-99C7-DA6F8A0AF31A}"/>
                </a:ext>
              </a:extLst>
            </p:cNvPr>
            <p:cNvCxnSpPr>
              <a:cxnSpLocks/>
              <a:stCxn id="103" idx="6"/>
              <a:endCxn id="227" idx="2"/>
            </p:cNvCxnSpPr>
            <p:nvPr/>
          </p:nvCxnSpPr>
          <p:spPr>
            <a:xfrm flipV="1">
              <a:off x="3178867" y="3727773"/>
              <a:ext cx="1382436" cy="136676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52EBC39E-7428-4F6F-AF65-A5ED076E3479}"/>
                </a:ext>
              </a:extLst>
            </p:cNvPr>
            <p:cNvCxnSpPr>
              <a:cxnSpLocks/>
              <a:stCxn id="104" idx="6"/>
              <a:endCxn id="227" idx="2"/>
            </p:cNvCxnSpPr>
            <p:nvPr/>
          </p:nvCxnSpPr>
          <p:spPr>
            <a:xfrm flipV="1">
              <a:off x="3178867" y="3727773"/>
              <a:ext cx="1382436" cy="107128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AA7852DA-2223-4134-B4E1-9B91224B1F1B}"/>
                </a:ext>
              </a:extLst>
            </p:cNvPr>
            <p:cNvCxnSpPr>
              <a:cxnSpLocks/>
              <a:stCxn id="105" idx="6"/>
              <a:endCxn id="227" idx="2"/>
            </p:cNvCxnSpPr>
            <p:nvPr/>
          </p:nvCxnSpPr>
          <p:spPr>
            <a:xfrm flipV="1">
              <a:off x="3178867" y="3727773"/>
              <a:ext cx="1382436" cy="77581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AF226E44-B8E5-4E07-933C-84A558FFA740}"/>
                </a:ext>
              </a:extLst>
            </p:cNvPr>
            <p:cNvCxnSpPr>
              <a:cxnSpLocks/>
              <a:stCxn id="106" idx="6"/>
              <a:endCxn id="227" idx="2"/>
            </p:cNvCxnSpPr>
            <p:nvPr/>
          </p:nvCxnSpPr>
          <p:spPr>
            <a:xfrm flipV="1">
              <a:off x="3178867" y="3727773"/>
              <a:ext cx="1382436" cy="48034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205AD2B3-3896-419D-A818-CB70C162CA65}"/>
                </a:ext>
              </a:extLst>
            </p:cNvPr>
            <p:cNvCxnSpPr>
              <a:cxnSpLocks/>
              <a:stCxn id="107" idx="6"/>
              <a:endCxn id="227" idx="2"/>
            </p:cNvCxnSpPr>
            <p:nvPr/>
          </p:nvCxnSpPr>
          <p:spPr>
            <a:xfrm flipV="1">
              <a:off x="3170997" y="3727773"/>
              <a:ext cx="1390305" cy="18487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0841ED4E-EF40-40BF-A7A5-3EB54AFEEC91}"/>
                </a:ext>
              </a:extLst>
            </p:cNvPr>
            <p:cNvCxnSpPr>
              <a:cxnSpLocks/>
              <a:stCxn id="108" idx="6"/>
              <a:endCxn id="227" idx="2"/>
            </p:cNvCxnSpPr>
            <p:nvPr/>
          </p:nvCxnSpPr>
          <p:spPr>
            <a:xfrm>
              <a:off x="3170996" y="3617177"/>
              <a:ext cx="1390306" cy="11059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DFE79289-3FEA-471F-99B6-D13EC8F842E5}"/>
                </a:ext>
              </a:extLst>
            </p:cNvPr>
            <p:cNvCxnSpPr>
              <a:cxnSpLocks/>
              <a:stCxn id="109" idx="6"/>
              <a:endCxn id="227" idx="2"/>
            </p:cNvCxnSpPr>
            <p:nvPr/>
          </p:nvCxnSpPr>
          <p:spPr>
            <a:xfrm>
              <a:off x="3170996" y="3321705"/>
              <a:ext cx="1390306" cy="40606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CC341495-F563-4F74-84A8-98F678919809}"/>
                </a:ext>
              </a:extLst>
            </p:cNvPr>
            <p:cNvCxnSpPr>
              <a:cxnSpLocks/>
              <a:stCxn id="110" idx="6"/>
              <a:endCxn id="227" idx="2"/>
            </p:cNvCxnSpPr>
            <p:nvPr/>
          </p:nvCxnSpPr>
          <p:spPr>
            <a:xfrm>
              <a:off x="3170996" y="3026234"/>
              <a:ext cx="1390306" cy="70153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4ADACBDC-9C76-4775-9748-86AC14CF92C7}"/>
                </a:ext>
              </a:extLst>
            </p:cNvPr>
            <p:cNvCxnSpPr>
              <a:cxnSpLocks/>
              <a:stCxn id="111" idx="6"/>
              <a:endCxn id="227" idx="2"/>
            </p:cNvCxnSpPr>
            <p:nvPr/>
          </p:nvCxnSpPr>
          <p:spPr>
            <a:xfrm>
              <a:off x="3170996" y="2730763"/>
              <a:ext cx="1390306" cy="99701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28C72452-EF97-4722-B2BD-2013D9243668}"/>
                </a:ext>
              </a:extLst>
            </p:cNvPr>
            <p:cNvCxnSpPr>
              <a:cxnSpLocks/>
              <a:stCxn id="112" idx="6"/>
              <a:endCxn id="227" idx="2"/>
            </p:cNvCxnSpPr>
            <p:nvPr/>
          </p:nvCxnSpPr>
          <p:spPr>
            <a:xfrm>
              <a:off x="3170996" y="2435291"/>
              <a:ext cx="1390306" cy="129248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B592F573-D1BB-44E1-B188-AC7FB6933139}"/>
                </a:ext>
              </a:extLst>
            </p:cNvPr>
            <p:cNvCxnSpPr>
              <a:cxnSpLocks/>
              <a:stCxn id="113" idx="6"/>
              <a:endCxn id="227" idx="2"/>
            </p:cNvCxnSpPr>
            <p:nvPr/>
          </p:nvCxnSpPr>
          <p:spPr>
            <a:xfrm>
              <a:off x="3163127" y="2139820"/>
              <a:ext cx="1398175" cy="158795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1F796E44-DEDA-4639-B073-AC0374EA3EC4}"/>
                </a:ext>
              </a:extLst>
            </p:cNvPr>
            <p:cNvCxnSpPr>
              <a:cxnSpLocks/>
              <a:stCxn id="114" idx="6"/>
              <a:endCxn id="227" idx="2"/>
            </p:cNvCxnSpPr>
            <p:nvPr/>
          </p:nvCxnSpPr>
          <p:spPr>
            <a:xfrm>
              <a:off x="3163126" y="1844351"/>
              <a:ext cx="1398176" cy="188342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BC91E4CB-B54F-483A-B9B9-3E68AECE1C0C}"/>
                </a:ext>
              </a:extLst>
            </p:cNvPr>
            <p:cNvCxnSpPr>
              <a:cxnSpLocks/>
              <a:stCxn id="103" idx="6"/>
              <a:endCxn id="228" idx="2"/>
            </p:cNvCxnSpPr>
            <p:nvPr/>
          </p:nvCxnSpPr>
          <p:spPr>
            <a:xfrm flipV="1">
              <a:off x="3178867" y="3313804"/>
              <a:ext cx="1382436" cy="178072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F0628A6A-EB74-41AD-A8A7-B8FF285E99AE}"/>
                </a:ext>
              </a:extLst>
            </p:cNvPr>
            <p:cNvCxnSpPr>
              <a:cxnSpLocks/>
              <a:stCxn id="104" idx="6"/>
              <a:endCxn id="228" idx="2"/>
            </p:cNvCxnSpPr>
            <p:nvPr/>
          </p:nvCxnSpPr>
          <p:spPr>
            <a:xfrm flipV="1">
              <a:off x="3178867" y="3313804"/>
              <a:ext cx="1382436" cy="148525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73C30A59-64C6-43A8-8233-EC1FE4D94DD1}"/>
                </a:ext>
              </a:extLst>
            </p:cNvPr>
            <p:cNvCxnSpPr>
              <a:cxnSpLocks/>
              <a:stCxn id="105" idx="6"/>
              <a:endCxn id="228" idx="2"/>
            </p:cNvCxnSpPr>
            <p:nvPr/>
          </p:nvCxnSpPr>
          <p:spPr>
            <a:xfrm flipV="1">
              <a:off x="3178867" y="3313804"/>
              <a:ext cx="1382436" cy="118978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76EF79B4-9042-47F8-A4ED-34260D4A9A11}"/>
                </a:ext>
              </a:extLst>
            </p:cNvPr>
            <p:cNvCxnSpPr>
              <a:cxnSpLocks/>
              <a:stCxn id="106" idx="6"/>
              <a:endCxn id="228" idx="2"/>
            </p:cNvCxnSpPr>
            <p:nvPr/>
          </p:nvCxnSpPr>
          <p:spPr>
            <a:xfrm flipV="1">
              <a:off x="3178867" y="3313804"/>
              <a:ext cx="1382436" cy="89431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D399691E-7F4A-42BB-A42E-562E08717DAF}"/>
                </a:ext>
              </a:extLst>
            </p:cNvPr>
            <p:cNvCxnSpPr>
              <a:cxnSpLocks/>
              <a:stCxn id="107" idx="6"/>
              <a:endCxn id="228" idx="2"/>
            </p:cNvCxnSpPr>
            <p:nvPr/>
          </p:nvCxnSpPr>
          <p:spPr>
            <a:xfrm flipV="1">
              <a:off x="3170997" y="3313804"/>
              <a:ext cx="1390305" cy="59884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65A5DD1B-6517-455A-8D5A-093139C32DC8}"/>
                </a:ext>
              </a:extLst>
            </p:cNvPr>
            <p:cNvCxnSpPr>
              <a:cxnSpLocks/>
              <a:stCxn id="108" idx="6"/>
              <a:endCxn id="228" idx="2"/>
            </p:cNvCxnSpPr>
            <p:nvPr/>
          </p:nvCxnSpPr>
          <p:spPr>
            <a:xfrm flipV="1">
              <a:off x="3170996" y="3313804"/>
              <a:ext cx="1390306" cy="30337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44EC04CA-7B9A-4E28-A8AD-7055C2F017A1}"/>
                </a:ext>
              </a:extLst>
            </p:cNvPr>
            <p:cNvCxnSpPr>
              <a:cxnSpLocks/>
              <a:stCxn id="109" idx="6"/>
              <a:endCxn id="228" idx="2"/>
            </p:cNvCxnSpPr>
            <p:nvPr/>
          </p:nvCxnSpPr>
          <p:spPr>
            <a:xfrm flipV="1">
              <a:off x="3170996" y="3313804"/>
              <a:ext cx="1390306" cy="790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1EF09B8C-A9CA-453C-93D1-42D68D7CBC8B}"/>
                </a:ext>
              </a:extLst>
            </p:cNvPr>
            <p:cNvCxnSpPr>
              <a:cxnSpLocks/>
              <a:stCxn id="110" idx="6"/>
              <a:endCxn id="228" idx="2"/>
            </p:cNvCxnSpPr>
            <p:nvPr/>
          </p:nvCxnSpPr>
          <p:spPr>
            <a:xfrm>
              <a:off x="3170996" y="3026234"/>
              <a:ext cx="1390306" cy="28757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1F3ED0CC-CF4E-4DB2-8320-B3D5C7A17C4E}"/>
                </a:ext>
              </a:extLst>
            </p:cNvPr>
            <p:cNvCxnSpPr>
              <a:cxnSpLocks/>
              <a:stCxn id="111" idx="6"/>
              <a:endCxn id="228" idx="2"/>
            </p:cNvCxnSpPr>
            <p:nvPr/>
          </p:nvCxnSpPr>
          <p:spPr>
            <a:xfrm>
              <a:off x="3170996" y="2730763"/>
              <a:ext cx="1390306" cy="58304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F73148ED-2FCC-4668-AA87-677DCE24A9CC}"/>
                </a:ext>
              </a:extLst>
            </p:cNvPr>
            <p:cNvCxnSpPr>
              <a:cxnSpLocks/>
              <a:stCxn id="112" idx="6"/>
              <a:endCxn id="228" idx="2"/>
            </p:cNvCxnSpPr>
            <p:nvPr/>
          </p:nvCxnSpPr>
          <p:spPr>
            <a:xfrm>
              <a:off x="3170996" y="2435291"/>
              <a:ext cx="1390306" cy="87851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90486107-3540-4162-B8E2-4A628522A892}"/>
                </a:ext>
              </a:extLst>
            </p:cNvPr>
            <p:cNvCxnSpPr>
              <a:cxnSpLocks/>
              <a:stCxn id="112" idx="6"/>
              <a:endCxn id="228" idx="2"/>
            </p:cNvCxnSpPr>
            <p:nvPr/>
          </p:nvCxnSpPr>
          <p:spPr>
            <a:xfrm>
              <a:off x="3170996" y="2435291"/>
              <a:ext cx="1390306" cy="87851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C484E6AD-E30A-4908-89CC-A9619D0663B2}"/>
                </a:ext>
              </a:extLst>
            </p:cNvPr>
            <p:cNvCxnSpPr>
              <a:cxnSpLocks/>
              <a:stCxn id="113" idx="6"/>
              <a:endCxn id="228" idx="2"/>
            </p:cNvCxnSpPr>
            <p:nvPr/>
          </p:nvCxnSpPr>
          <p:spPr>
            <a:xfrm>
              <a:off x="3163127" y="2139820"/>
              <a:ext cx="1398175" cy="117398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CB732E04-5076-4B39-8DCB-E084E5D60894}"/>
                </a:ext>
              </a:extLst>
            </p:cNvPr>
            <p:cNvCxnSpPr>
              <a:cxnSpLocks/>
              <a:stCxn id="114" idx="6"/>
              <a:endCxn id="228" idx="2"/>
            </p:cNvCxnSpPr>
            <p:nvPr/>
          </p:nvCxnSpPr>
          <p:spPr>
            <a:xfrm>
              <a:off x="3163126" y="1844351"/>
              <a:ext cx="1398176" cy="146945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BA41AEEA-FFFB-4645-A5E1-4880985C133E}"/>
                </a:ext>
              </a:extLst>
            </p:cNvPr>
            <p:cNvCxnSpPr>
              <a:cxnSpLocks/>
              <a:stCxn id="103" idx="6"/>
              <a:endCxn id="229" idx="2"/>
            </p:cNvCxnSpPr>
            <p:nvPr/>
          </p:nvCxnSpPr>
          <p:spPr>
            <a:xfrm flipV="1">
              <a:off x="3178867" y="2899833"/>
              <a:ext cx="1382436" cy="219469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01DF29F5-BFCA-47BC-84A3-014AC1C7207B}"/>
                </a:ext>
              </a:extLst>
            </p:cNvPr>
            <p:cNvCxnSpPr>
              <a:cxnSpLocks/>
              <a:stCxn id="104" idx="6"/>
              <a:endCxn id="229" idx="2"/>
            </p:cNvCxnSpPr>
            <p:nvPr/>
          </p:nvCxnSpPr>
          <p:spPr>
            <a:xfrm flipV="1">
              <a:off x="3178867" y="2899833"/>
              <a:ext cx="1382436" cy="189922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ABE6D852-62F1-4967-9E61-0141EE3FFA03}"/>
                </a:ext>
              </a:extLst>
            </p:cNvPr>
            <p:cNvCxnSpPr>
              <a:cxnSpLocks/>
              <a:stCxn id="105" idx="6"/>
              <a:endCxn id="229" idx="2"/>
            </p:cNvCxnSpPr>
            <p:nvPr/>
          </p:nvCxnSpPr>
          <p:spPr>
            <a:xfrm flipV="1">
              <a:off x="3178867" y="2899833"/>
              <a:ext cx="1382436" cy="160375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7A5DF161-9B4F-4FFE-BE0F-23D4736861C2}"/>
                </a:ext>
              </a:extLst>
            </p:cNvPr>
            <p:cNvCxnSpPr>
              <a:cxnSpLocks/>
              <a:stCxn id="106" idx="6"/>
              <a:endCxn id="229" idx="2"/>
            </p:cNvCxnSpPr>
            <p:nvPr/>
          </p:nvCxnSpPr>
          <p:spPr>
            <a:xfrm flipV="1">
              <a:off x="3178867" y="2899833"/>
              <a:ext cx="1382436" cy="130828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8CED35B0-30B3-4F68-83EF-85CFA33B9B0A}"/>
                </a:ext>
              </a:extLst>
            </p:cNvPr>
            <p:cNvCxnSpPr>
              <a:cxnSpLocks/>
              <a:stCxn id="107" idx="6"/>
              <a:endCxn id="229" idx="2"/>
            </p:cNvCxnSpPr>
            <p:nvPr/>
          </p:nvCxnSpPr>
          <p:spPr>
            <a:xfrm flipV="1">
              <a:off x="3170997" y="2899833"/>
              <a:ext cx="1390305" cy="101281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3F93C410-E6A9-4ACB-9155-CD184D2F7F1C}"/>
                </a:ext>
              </a:extLst>
            </p:cNvPr>
            <p:cNvCxnSpPr>
              <a:cxnSpLocks/>
              <a:stCxn id="108" idx="6"/>
              <a:endCxn id="229" idx="2"/>
            </p:cNvCxnSpPr>
            <p:nvPr/>
          </p:nvCxnSpPr>
          <p:spPr>
            <a:xfrm flipV="1">
              <a:off x="3170996" y="2899833"/>
              <a:ext cx="1390306" cy="71734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CB05CCD2-2745-4C49-AA10-8DA5B784777D}"/>
                </a:ext>
              </a:extLst>
            </p:cNvPr>
            <p:cNvCxnSpPr>
              <a:cxnSpLocks/>
              <a:stCxn id="109" idx="6"/>
              <a:endCxn id="229" idx="2"/>
            </p:cNvCxnSpPr>
            <p:nvPr/>
          </p:nvCxnSpPr>
          <p:spPr>
            <a:xfrm flipV="1">
              <a:off x="3170996" y="2899833"/>
              <a:ext cx="1390306" cy="42187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A511F3D4-8E2E-4779-81D9-234F12B7D109}"/>
                </a:ext>
              </a:extLst>
            </p:cNvPr>
            <p:cNvCxnSpPr>
              <a:cxnSpLocks/>
              <a:stCxn id="110" idx="6"/>
              <a:endCxn id="229" idx="2"/>
            </p:cNvCxnSpPr>
            <p:nvPr/>
          </p:nvCxnSpPr>
          <p:spPr>
            <a:xfrm flipV="1">
              <a:off x="3170996" y="2899833"/>
              <a:ext cx="1390306" cy="12640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C8497B88-8721-4057-9D3B-C7A9E8EABA46}"/>
                </a:ext>
              </a:extLst>
            </p:cNvPr>
            <p:cNvCxnSpPr>
              <a:cxnSpLocks/>
              <a:stCxn id="111" idx="6"/>
              <a:endCxn id="229" idx="2"/>
            </p:cNvCxnSpPr>
            <p:nvPr/>
          </p:nvCxnSpPr>
          <p:spPr>
            <a:xfrm>
              <a:off x="3170996" y="2730763"/>
              <a:ext cx="1390306" cy="16907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F19CA202-F027-4434-A68E-024789D5D720}"/>
                </a:ext>
              </a:extLst>
            </p:cNvPr>
            <p:cNvCxnSpPr>
              <a:cxnSpLocks/>
              <a:stCxn id="112" idx="6"/>
              <a:endCxn id="229" idx="2"/>
            </p:cNvCxnSpPr>
            <p:nvPr/>
          </p:nvCxnSpPr>
          <p:spPr>
            <a:xfrm>
              <a:off x="3170996" y="2435291"/>
              <a:ext cx="1390306" cy="46454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EF7960DF-47F9-497F-A9DE-E664957C7717}"/>
                </a:ext>
              </a:extLst>
            </p:cNvPr>
            <p:cNvCxnSpPr>
              <a:cxnSpLocks/>
              <a:stCxn id="113" idx="6"/>
              <a:endCxn id="229" idx="2"/>
            </p:cNvCxnSpPr>
            <p:nvPr/>
          </p:nvCxnSpPr>
          <p:spPr>
            <a:xfrm>
              <a:off x="3163127" y="2139820"/>
              <a:ext cx="1398175" cy="76001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2210B726-7308-4D1C-A6F3-F955D4CCD745}"/>
                </a:ext>
              </a:extLst>
            </p:cNvPr>
            <p:cNvCxnSpPr>
              <a:cxnSpLocks/>
              <a:stCxn id="114" idx="6"/>
              <a:endCxn id="229" idx="2"/>
            </p:cNvCxnSpPr>
            <p:nvPr/>
          </p:nvCxnSpPr>
          <p:spPr>
            <a:xfrm>
              <a:off x="3163126" y="1844351"/>
              <a:ext cx="1398176" cy="105548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235988C3-2FC1-44C5-9FAD-179F49BF0E78}"/>
                </a:ext>
              </a:extLst>
            </p:cNvPr>
            <p:cNvCxnSpPr>
              <a:cxnSpLocks/>
              <a:stCxn id="103" idx="6"/>
              <a:endCxn id="230" idx="2"/>
            </p:cNvCxnSpPr>
            <p:nvPr/>
          </p:nvCxnSpPr>
          <p:spPr>
            <a:xfrm flipV="1">
              <a:off x="3178867" y="2485863"/>
              <a:ext cx="1382436" cy="260866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CC59B967-A8E2-4FF2-9BEC-C823A0142BFA}"/>
                </a:ext>
              </a:extLst>
            </p:cNvPr>
            <p:cNvCxnSpPr>
              <a:cxnSpLocks/>
              <a:stCxn id="104" idx="6"/>
              <a:endCxn id="230" idx="2"/>
            </p:cNvCxnSpPr>
            <p:nvPr/>
          </p:nvCxnSpPr>
          <p:spPr>
            <a:xfrm flipV="1">
              <a:off x="3178867" y="2485863"/>
              <a:ext cx="1382436" cy="231319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4C99C611-17EF-49CC-825D-2AE5154E6BE3}"/>
                </a:ext>
              </a:extLst>
            </p:cNvPr>
            <p:cNvCxnSpPr>
              <a:cxnSpLocks/>
              <a:stCxn id="105" idx="6"/>
              <a:endCxn id="230" idx="2"/>
            </p:cNvCxnSpPr>
            <p:nvPr/>
          </p:nvCxnSpPr>
          <p:spPr>
            <a:xfrm flipV="1">
              <a:off x="3178867" y="2485863"/>
              <a:ext cx="1382436" cy="201772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61F034AA-0A26-4BB9-AA63-AAC5809B0EAC}"/>
                </a:ext>
              </a:extLst>
            </p:cNvPr>
            <p:cNvCxnSpPr>
              <a:cxnSpLocks/>
              <a:stCxn id="106" idx="6"/>
              <a:endCxn id="230" idx="2"/>
            </p:cNvCxnSpPr>
            <p:nvPr/>
          </p:nvCxnSpPr>
          <p:spPr>
            <a:xfrm flipV="1">
              <a:off x="3178867" y="2485863"/>
              <a:ext cx="1382436" cy="172225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56F5E6E1-5CAC-4413-B863-903C994AE524}"/>
                </a:ext>
              </a:extLst>
            </p:cNvPr>
            <p:cNvCxnSpPr>
              <a:cxnSpLocks/>
              <a:stCxn id="107" idx="6"/>
              <a:endCxn id="230" idx="2"/>
            </p:cNvCxnSpPr>
            <p:nvPr/>
          </p:nvCxnSpPr>
          <p:spPr>
            <a:xfrm flipV="1">
              <a:off x="3170997" y="2485863"/>
              <a:ext cx="1390305" cy="142678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CBEC4C82-0474-4E1A-A6E7-DE7E08F8D68C}"/>
                </a:ext>
              </a:extLst>
            </p:cNvPr>
            <p:cNvCxnSpPr>
              <a:cxnSpLocks/>
              <a:stCxn id="108" idx="6"/>
              <a:endCxn id="230" idx="2"/>
            </p:cNvCxnSpPr>
            <p:nvPr/>
          </p:nvCxnSpPr>
          <p:spPr>
            <a:xfrm flipV="1">
              <a:off x="3170996" y="2485863"/>
              <a:ext cx="1390306" cy="113131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242D5795-DF84-48BE-B93E-89EEFADA931C}"/>
                </a:ext>
              </a:extLst>
            </p:cNvPr>
            <p:cNvCxnSpPr>
              <a:cxnSpLocks/>
              <a:stCxn id="109" idx="6"/>
              <a:endCxn id="230" idx="2"/>
            </p:cNvCxnSpPr>
            <p:nvPr/>
          </p:nvCxnSpPr>
          <p:spPr>
            <a:xfrm flipV="1">
              <a:off x="3170996" y="2485863"/>
              <a:ext cx="1390306" cy="83584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1D807E51-BEB9-48EA-BD54-3A624AD4766C}"/>
                </a:ext>
              </a:extLst>
            </p:cNvPr>
            <p:cNvCxnSpPr>
              <a:cxnSpLocks/>
              <a:stCxn id="111" idx="6"/>
              <a:endCxn id="230" idx="2"/>
            </p:cNvCxnSpPr>
            <p:nvPr/>
          </p:nvCxnSpPr>
          <p:spPr>
            <a:xfrm flipV="1">
              <a:off x="3170996" y="2485863"/>
              <a:ext cx="1390306" cy="24490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E85FD621-7F0B-4434-8ECE-77E37BB6AB29}"/>
                </a:ext>
              </a:extLst>
            </p:cNvPr>
            <p:cNvCxnSpPr>
              <a:cxnSpLocks/>
              <a:stCxn id="112" idx="6"/>
              <a:endCxn id="230" idx="2"/>
            </p:cNvCxnSpPr>
            <p:nvPr/>
          </p:nvCxnSpPr>
          <p:spPr>
            <a:xfrm>
              <a:off x="3170996" y="2435291"/>
              <a:ext cx="1390306" cy="5057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8124B182-B215-4F57-999F-D000F353F873}"/>
                </a:ext>
              </a:extLst>
            </p:cNvPr>
            <p:cNvCxnSpPr>
              <a:cxnSpLocks/>
              <a:stCxn id="113" idx="6"/>
              <a:endCxn id="230" idx="2"/>
            </p:cNvCxnSpPr>
            <p:nvPr/>
          </p:nvCxnSpPr>
          <p:spPr>
            <a:xfrm>
              <a:off x="3163127" y="2139820"/>
              <a:ext cx="1398175" cy="34604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0112AC27-964B-4A16-B3F9-8227F661D5C2}"/>
                </a:ext>
              </a:extLst>
            </p:cNvPr>
            <p:cNvCxnSpPr>
              <a:cxnSpLocks/>
              <a:stCxn id="114" idx="6"/>
              <a:endCxn id="230" idx="2"/>
            </p:cNvCxnSpPr>
            <p:nvPr/>
          </p:nvCxnSpPr>
          <p:spPr>
            <a:xfrm>
              <a:off x="3163126" y="1844351"/>
              <a:ext cx="1398176" cy="64151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03" name="Google Shape;219;p33">
              <a:extLst>
                <a:ext uri="{FF2B5EF4-FFF2-40B4-BE49-F238E27FC236}">
                  <a16:creationId xmlns:a16="http://schemas.microsoft.com/office/drawing/2014/main" id="{1FD4B73D-2FAE-4AD4-886C-14ACF05E25A3}"/>
                </a:ext>
              </a:extLst>
            </p:cNvPr>
            <p:cNvSpPr/>
            <p:nvPr/>
          </p:nvSpPr>
          <p:spPr>
            <a:xfrm>
              <a:off x="2913446" y="4979662"/>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04" name="Google Shape;219;p33">
              <a:extLst>
                <a:ext uri="{FF2B5EF4-FFF2-40B4-BE49-F238E27FC236}">
                  <a16:creationId xmlns:a16="http://schemas.microsoft.com/office/drawing/2014/main" id="{D7642FD2-1EBA-4C1B-98CE-84C81AED164D}"/>
                </a:ext>
              </a:extLst>
            </p:cNvPr>
            <p:cNvSpPr/>
            <p:nvPr/>
          </p:nvSpPr>
          <p:spPr>
            <a:xfrm>
              <a:off x="2913448" y="4684192"/>
              <a:ext cx="265419" cy="229738"/>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05" name="Google Shape;219;p33">
              <a:extLst>
                <a:ext uri="{FF2B5EF4-FFF2-40B4-BE49-F238E27FC236}">
                  <a16:creationId xmlns:a16="http://schemas.microsoft.com/office/drawing/2014/main" id="{C186ADA9-52A9-40B5-B43C-46E7F99B6C4A}"/>
                </a:ext>
              </a:extLst>
            </p:cNvPr>
            <p:cNvSpPr/>
            <p:nvPr/>
          </p:nvSpPr>
          <p:spPr>
            <a:xfrm>
              <a:off x="2913446" y="4388720"/>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06" name="Google Shape;219;p33">
              <a:extLst>
                <a:ext uri="{FF2B5EF4-FFF2-40B4-BE49-F238E27FC236}">
                  <a16:creationId xmlns:a16="http://schemas.microsoft.com/office/drawing/2014/main" id="{FDFD552E-60A2-4ADA-96DA-2016F82D0A3D}"/>
                </a:ext>
              </a:extLst>
            </p:cNvPr>
            <p:cNvSpPr/>
            <p:nvPr/>
          </p:nvSpPr>
          <p:spPr>
            <a:xfrm>
              <a:off x="2913446" y="4093249"/>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07" name="Google Shape;219;p33">
              <a:extLst>
                <a:ext uri="{FF2B5EF4-FFF2-40B4-BE49-F238E27FC236}">
                  <a16:creationId xmlns:a16="http://schemas.microsoft.com/office/drawing/2014/main" id="{1315B639-F921-496E-8E32-4BDBF2B57EC9}"/>
                </a:ext>
              </a:extLst>
            </p:cNvPr>
            <p:cNvSpPr/>
            <p:nvPr/>
          </p:nvSpPr>
          <p:spPr>
            <a:xfrm>
              <a:off x="2905577" y="3797778"/>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08" name="Google Shape;219;p33">
              <a:extLst>
                <a:ext uri="{FF2B5EF4-FFF2-40B4-BE49-F238E27FC236}">
                  <a16:creationId xmlns:a16="http://schemas.microsoft.com/office/drawing/2014/main" id="{88320B73-D329-4365-AF86-A7DBA820FC45}"/>
                </a:ext>
              </a:extLst>
            </p:cNvPr>
            <p:cNvSpPr/>
            <p:nvPr/>
          </p:nvSpPr>
          <p:spPr>
            <a:xfrm>
              <a:off x="2905577" y="3502307"/>
              <a:ext cx="265420" cy="229739"/>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09" name="Google Shape;219;p33">
              <a:extLst>
                <a:ext uri="{FF2B5EF4-FFF2-40B4-BE49-F238E27FC236}">
                  <a16:creationId xmlns:a16="http://schemas.microsoft.com/office/drawing/2014/main" id="{D68510AA-A01B-444D-9666-87C8CF59008F}"/>
                </a:ext>
              </a:extLst>
            </p:cNvPr>
            <p:cNvSpPr/>
            <p:nvPr/>
          </p:nvSpPr>
          <p:spPr>
            <a:xfrm>
              <a:off x="2905576" y="3206835"/>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10" name="Google Shape;219;p33">
              <a:extLst>
                <a:ext uri="{FF2B5EF4-FFF2-40B4-BE49-F238E27FC236}">
                  <a16:creationId xmlns:a16="http://schemas.microsoft.com/office/drawing/2014/main" id="{E3C7EAFC-0D7B-4B89-B4D3-8EF7230B3A88}"/>
                </a:ext>
              </a:extLst>
            </p:cNvPr>
            <p:cNvSpPr/>
            <p:nvPr/>
          </p:nvSpPr>
          <p:spPr>
            <a:xfrm>
              <a:off x="2905578" y="2911365"/>
              <a:ext cx="265419" cy="229738"/>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11" name="Google Shape;219;p33">
              <a:extLst>
                <a:ext uri="{FF2B5EF4-FFF2-40B4-BE49-F238E27FC236}">
                  <a16:creationId xmlns:a16="http://schemas.microsoft.com/office/drawing/2014/main" id="{A3D579FF-6424-4A80-BEEF-8D405516043F}"/>
                </a:ext>
              </a:extLst>
            </p:cNvPr>
            <p:cNvSpPr/>
            <p:nvPr/>
          </p:nvSpPr>
          <p:spPr>
            <a:xfrm>
              <a:off x="2905576" y="2615893"/>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12" name="Google Shape;219;p33">
              <a:extLst>
                <a:ext uri="{FF2B5EF4-FFF2-40B4-BE49-F238E27FC236}">
                  <a16:creationId xmlns:a16="http://schemas.microsoft.com/office/drawing/2014/main" id="{A6CBD05D-2C69-466D-86CA-12F6BFB58F51}"/>
                </a:ext>
              </a:extLst>
            </p:cNvPr>
            <p:cNvSpPr/>
            <p:nvPr/>
          </p:nvSpPr>
          <p:spPr>
            <a:xfrm>
              <a:off x="2905576" y="2320421"/>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13" name="Google Shape;219;p33">
              <a:extLst>
                <a:ext uri="{FF2B5EF4-FFF2-40B4-BE49-F238E27FC236}">
                  <a16:creationId xmlns:a16="http://schemas.microsoft.com/office/drawing/2014/main" id="{FF5D7160-2A20-4132-B4EB-A7AA912CEAEF}"/>
                </a:ext>
              </a:extLst>
            </p:cNvPr>
            <p:cNvSpPr/>
            <p:nvPr/>
          </p:nvSpPr>
          <p:spPr>
            <a:xfrm>
              <a:off x="2897707" y="2024950"/>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14" name="Google Shape;219;p33">
              <a:extLst>
                <a:ext uri="{FF2B5EF4-FFF2-40B4-BE49-F238E27FC236}">
                  <a16:creationId xmlns:a16="http://schemas.microsoft.com/office/drawing/2014/main" id="{89B72129-4226-4E9E-93B7-86D456FFECD2}"/>
                </a:ext>
              </a:extLst>
            </p:cNvPr>
            <p:cNvSpPr/>
            <p:nvPr/>
          </p:nvSpPr>
          <p:spPr>
            <a:xfrm>
              <a:off x="2897707" y="1729481"/>
              <a:ext cx="265420" cy="229739"/>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cxnSp>
          <p:nvCxnSpPr>
            <p:cNvPr id="126" name="Straight Connector 125">
              <a:extLst>
                <a:ext uri="{FF2B5EF4-FFF2-40B4-BE49-F238E27FC236}">
                  <a16:creationId xmlns:a16="http://schemas.microsoft.com/office/drawing/2014/main" id="{EE230BE1-5C14-4673-8A81-3EDDA8691470}"/>
                </a:ext>
              </a:extLst>
            </p:cNvPr>
            <p:cNvCxnSpPr>
              <a:cxnSpLocks/>
              <a:stCxn id="110" idx="6"/>
              <a:endCxn id="230" idx="2"/>
            </p:cNvCxnSpPr>
            <p:nvPr/>
          </p:nvCxnSpPr>
          <p:spPr>
            <a:xfrm flipV="1">
              <a:off x="3170996" y="2485863"/>
              <a:ext cx="1390306" cy="54037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225" name="Google Shape;219;p33">
              <a:extLst>
                <a:ext uri="{FF2B5EF4-FFF2-40B4-BE49-F238E27FC236}">
                  <a16:creationId xmlns:a16="http://schemas.microsoft.com/office/drawing/2014/main" id="{83F4779A-8657-47AC-A069-2A816B093773}"/>
                </a:ext>
              </a:extLst>
            </p:cNvPr>
            <p:cNvSpPr/>
            <p:nvPr/>
          </p:nvSpPr>
          <p:spPr>
            <a:xfrm>
              <a:off x="4561302" y="4440843"/>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26" name="Google Shape;219;p33">
              <a:extLst>
                <a:ext uri="{FF2B5EF4-FFF2-40B4-BE49-F238E27FC236}">
                  <a16:creationId xmlns:a16="http://schemas.microsoft.com/office/drawing/2014/main" id="{B82A9032-87B4-4849-848F-5BC356010DCD}"/>
                </a:ext>
              </a:extLst>
            </p:cNvPr>
            <p:cNvSpPr/>
            <p:nvPr/>
          </p:nvSpPr>
          <p:spPr>
            <a:xfrm>
              <a:off x="4561302" y="4026873"/>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27" name="Google Shape;219;p33">
              <a:extLst>
                <a:ext uri="{FF2B5EF4-FFF2-40B4-BE49-F238E27FC236}">
                  <a16:creationId xmlns:a16="http://schemas.microsoft.com/office/drawing/2014/main" id="{F3A888E1-CBE0-49C7-A74D-53B40A1D8226}"/>
                </a:ext>
              </a:extLst>
            </p:cNvPr>
            <p:cNvSpPr/>
            <p:nvPr/>
          </p:nvSpPr>
          <p:spPr>
            <a:xfrm>
              <a:off x="4561302" y="3612903"/>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28" name="Google Shape;219;p33">
              <a:extLst>
                <a:ext uri="{FF2B5EF4-FFF2-40B4-BE49-F238E27FC236}">
                  <a16:creationId xmlns:a16="http://schemas.microsoft.com/office/drawing/2014/main" id="{03062F3B-4E66-478D-89D1-C1A5ACD83B30}"/>
                </a:ext>
              </a:extLst>
            </p:cNvPr>
            <p:cNvSpPr/>
            <p:nvPr/>
          </p:nvSpPr>
          <p:spPr>
            <a:xfrm>
              <a:off x="4561302" y="3198933"/>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29" name="Google Shape;219;p33">
              <a:extLst>
                <a:ext uri="{FF2B5EF4-FFF2-40B4-BE49-F238E27FC236}">
                  <a16:creationId xmlns:a16="http://schemas.microsoft.com/office/drawing/2014/main" id="{BC8659DA-078E-4C87-B6D1-02341CBD32B6}"/>
                </a:ext>
              </a:extLst>
            </p:cNvPr>
            <p:cNvSpPr/>
            <p:nvPr/>
          </p:nvSpPr>
          <p:spPr>
            <a:xfrm>
              <a:off x="4561302" y="2784963"/>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30" name="Google Shape;219;p33">
              <a:extLst>
                <a:ext uri="{FF2B5EF4-FFF2-40B4-BE49-F238E27FC236}">
                  <a16:creationId xmlns:a16="http://schemas.microsoft.com/office/drawing/2014/main" id="{9F879675-848D-4BA6-BFB7-511A073BC6FA}"/>
                </a:ext>
              </a:extLst>
            </p:cNvPr>
            <p:cNvSpPr/>
            <p:nvPr/>
          </p:nvSpPr>
          <p:spPr>
            <a:xfrm>
              <a:off x="4561302" y="2370993"/>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cxnSp>
          <p:nvCxnSpPr>
            <p:cNvPr id="231" name="Straight Connector 230">
              <a:extLst>
                <a:ext uri="{FF2B5EF4-FFF2-40B4-BE49-F238E27FC236}">
                  <a16:creationId xmlns:a16="http://schemas.microsoft.com/office/drawing/2014/main" id="{CAB22B91-0545-49B4-98ED-51CC423756A2}"/>
                </a:ext>
              </a:extLst>
            </p:cNvPr>
            <p:cNvCxnSpPr>
              <a:cxnSpLocks/>
              <a:stCxn id="303" idx="6"/>
              <a:endCxn id="316" idx="6"/>
            </p:cNvCxnSpPr>
            <p:nvPr/>
          </p:nvCxnSpPr>
          <p:spPr>
            <a:xfrm flipH="1" flipV="1">
              <a:off x="6753451" y="4551465"/>
              <a:ext cx="1389009" cy="53881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AC5A95C6-7565-45F4-AA97-66C62BE6EB78}"/>
                </a:ext>
              </a:extLst>
            </p:cNvPr>
            <p:cNvCxnSpPr>
              <a:cxnSpLocks/>
              <a:stCxn id="304" idx="6"/>
              <a:endCxn id="316" idx="6"/>
            </p:cNvCxnSpPr>
            <p:nvPr/>
          </p:nvCxnSpPr>
          <p:spPr>
            <a:xfrm flipH="1" flipV="1">
              <a:off x="6753451" y="4551465"/>
              <a:ext cx="1389009" cy="24334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3" name="Straight Connector 232">
              <a:extLst>
                <a:ext uri="{FF2B5EF4-FFF2-40B4-BE49-F238E27FC236}">
                  <a16:creationId xmlns:a16="http://schemas.microsoft.com/office/drawing/2014/main" id="{F5F69F4F-AFDF-4FB9-AC40-202226E061BB}"/>
                </a:ext>
              </a:extLst>
            </p:cNvPr>
            <p:cNvCxnSpPr>
              <a:cxnSpLocks/>
              <a:stCxn id="305" idx="6"/>
              <a:endCxn id="316" idx="6"/>
            </p:cNvCxnSpPr>
            <p:nvPr/>
          </p:nvCxnSpPr>
          <p:spPr>
            <a:xfrm flipH="1">
              <a:off x="6753451" y="4499343"/>
              <a:ext cx="1389009" cy="5212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4" name="Straight Connector 233">
              <a:extLst>
                <a:ext uri="{FF2B5EF4-FFF2-40B4-BE49-F238E27FC236}">
                  <a16:creationId xmlns:a16="http://schemas.microsoft.com/office/drawing/2014/main" id="{38574B95-CFCE-43A4-99A6-0BFD36E13DC3}"/>
                </a:ext>
              </a:extLst>
            </p:cNvPr>
            <p:cNvCxnSpPr>
              <a:cxnSpLocks/>
              <a:stCxn id="306" idx="6"/>
              <a:endCxn id="316" idx="6"/>
            </p:cNvCxnSpPr>
            <p:nvPr/>
          </p:nvCxnSpPr>
          <p:spPr>
            <a:xfrm flipH="1">
              <a:off x="6753451" y="4203871"/>
              <a:ext cx="1389009" cy="34759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5" name="Straight Connector 234">
              <a:extLst>
                <a:ext uri="{FF2B5EF4-FFF2-40B4-BE49-F238E27FC236}">
                  <a16:creationId xmlns:a16="http://schemas.microsoft.com/office/drawing/2014/main" id="{4802564C-2FB7-4EEE-989C-D2F4CEFC2F23}"/>
                </a:ext>
              </a:extLst>
            </p:cNvPr>
            <p:cNvCxnSpPr>
              <a:cxnSpLocks/>
              <a:stCxn id="307" idx="6"/>
              <a:endCxn id="316" idx="6"/>
            </p:cNvCxnSpPr>
            <p:nvPr/>
          </p:nvCxnSpPr>
          <p:spPr>
            <a:xfrm flipH="1">
              <a:off x="6753451" y="3908400"/>
              <a:ext cx="1396879" cy="64306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id="{BEC0ABDF-D7B3-4D89-9734-FF69ABCA5BAD}"/>
                </a:ext>
              </a:extLst>
            </p:cNvPr>
            <p:cNvCxnSpPr>
              <a:cxnSpLocks/>
              <a:stCxn id="308" idx="6"/>
              <a:endCxn id="316" idx="6"/>
            </p:cNvCxnSpPr>
            <p:nvPr/>
          </p:nvCxnSpPr>
          <p:spPr>
            <a:xfrm flipH="1">
              <a:off x="6753451" y="3612929"/>
              <a:ext cx="1396880" cy="93853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7" name="Straight Connector 236">
              <a:extLst>
                <a:ext uri="{FF2B5EF4-FFF2-40B4-BE49-F238E27FC236}">
                  <a16:creationId xmlns:a16="http://schemas.microsoft.com/office/drawing/2014/main" id="{09A9B08C-C16F-4C85-93B3-A1B586197B56}"/>
                </a:ext>
              </a:extLst>
            </p:cNvPr>
            <p:cNvCxnSpPr>
              <a:cxnSpLocks/>
              <a:stCxn id="309" idx="6"/>
              <a:endCxn id="316" idx="6"/>
            </p:cNvCxnSpPr>
            <p:nvPr/>
          </p:nvCxnSpPr>
          <p:spPr>
            <a:xfrm flipH="1">
              <a:off x="6753451" y="3317457"/>
              <a:ext cx="1396880" cy="123400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8" name="Straight Connector 237">
              <a:extLst>
                <a:ext uri="{FF2B5EF4-FFF2-40B4-BE49-F238E27FC236}">
                  <a16:creationId xmlns:a16="http://schemas.microsoft.com/office/drawing/2014/main" id="{E4307419-F021-43F0-A3E3-BE156EC675A8}"/>
                </a:ext>
              </a:extLst>
            </p:cNvPr>
            <p:cNvCxnSpPr>
              <a:cxnSpLocks/>
              <a:stCxn id="310" idx="6"/>
              <a:endCxn id="316" idx="6"/>
            </p:cNvCxnSpPr>
            <p:nvPr/>
          </p:nvCxnSpPr>
          <p:spPr>
            <a:xfrm flipH="1">
              <a:off x="6753451" y="3021986"/>
              <a:ext cx="1396880" cy="152947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9" name="Straight Connector 238">
              <a:extLst>
                <a:ext uri="{FF2B5EF4-FFF2-40B4-BE49-F238E27FC236}">
                  <a16:creationId xmlns:a16="http://schemas.microsoft.com/office/drawing/2014/main" id="{5FE2FF98-64D6-49F0-B99F-9D2D61C09CC2}"/>
                </a:ext>
              </a:extLst>
            </p:cNvPr>
            <p:cNvCxnSpPr>
              <a:cxnSpLocks/>
              <a:stCxn id="311" idx="6"/>
              <a:endCxn id="316" idx="6"/>
            </p:cNvCxnSpPr>
            <p:nvPr/>
          </p:nvCxnSpPr>
          <p:spPr>
            <a:xfrm flipH="1">
              <a:off x="6753451" y="2726515"/>
              <a:ext cx="1396880" cy="182495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a16="http://schemas.microsoft.com/office/drawing/2014/main" id="{2B4B5EB0-0D2C-4D99-BFF6-F2D906E7B46A}"/>
                </a:ext>
              </a:extLst>
            </p:cNvPr>
            <p:cNvCxnSpPr>
              <a:cxnSpLocks/>
              <a:stCxn id="312" idx="6"/>
              <a:endCxn id="316" idx="6"/>
            </p:cNvCxnSpPr>
            <p:nvPr/>
          </p:nvCxnSpPr>
          <p:spPr>
            <a:xfrm flipH="1">
              <a:off x="6753451" y="2431043"/>
              <a:ext cx="1396880" cy="212042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1" name="Straight Connector 240">
              <a:extLst>
                <a:ext uri="{FF2B5EF4-FFF2-40B4-BE49-F238E27FC236}">
                  <a16:creationId xmlns:a16="http://schemas.microsoft.com/office/drawing/2014/main" id="{32D191E6-6F1B-44E6-B0E1-5DCE2A5B9237}"/>
                </a:ext>
              </a:extLst>
            </p:cNvPr>
            <p:cNvCxnSpPr>
              <a:cxnSpLocks/>
              <a:stCxn id="313" idx="6"/>
              <a:endCxn id="316" idx="6"/>
            </p:cNvCxnSpPr>
            <p:nvPr/>
          </p:nvCxnSpPr>
          <p:spPr>
            <a:xfrm flipH="1">
              <a:off x="6753451" y="2135572"/>
              <a:ext cx="1404749" cy="241589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2" name="Straight Connector 241">
              <a:extLst>
                <a:ext uri="{FF2B5EF4-FFF2-40B4-BE49-F238E27FC236}">
                  <a16:creationId xmlns:a16="http://schemas.microsoft.com/office/drawing/2014/main" id="{E291ABD9-0D06-4482-AEE7-B62B21238E27}"/>
                </a:ext>
              </a:extLst>
            </p:cNvPr>
            <p:cNvCxnSpPr>
              <a:cxnSpLocks/>
              <a:stCxn id="314" idx="6"/>
              <a:endCxn id="316" idx="6"/>
            </p:cNvCxnSpPr>
            <p:nvPr/>
          </p:nvCxnSpPr>
          <p:spPr>
            <a:xfrm flipH="1">
              <a:off x="6753451" y="1840103"/>
              <a:ext cx="1404750" cy="271136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3" name="Straight Connector 242">
              <a:extLst>
                <a:ext uri="{FF2B5EF4-FFF2-40B4-BE49-F238E27FC236}">
                  <a16:creationId xmlns:a16="http://schemas.microsoft.com/office/drawing/2014/main" id="{345BCB1D-18F3-49CB-B7C6-E24BAF1898FE}"/>
                </a:ext>
              </a:extLst>
            </p:cNvPr>
            <p:cNvCxnSpPr>
              <a:cxnSpLocks/>
              <a:stCxn id="303" idx="6"/>
              <a:endCxn id="317" idx="6"/>
            </p:cNvCxnSpPr>
            <p:nvPr/>
          </p:nvCxnSpPr>
          <p:spPr>
            <a:xfrm flipH="1" flipV="1">
              <a:off x="6753451" y="4137495"/>
              <a:ext cx="1389009" cy="95278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4" name="Straight Connector 243">
              <a:extLst>
                <a:ext uri="{FF2B5EF4-FFF2-40B4-BE49-F238E27FC236}">
                  <a16:creationId xmlns:a16="http://schemas.microsoft.com/office/drawing/2014/main" id="{C3B1AD8B-9B43-46D5-BCD5-B9F38A451204}"/>
                </a:ext>
              </a:extLst>
            </p:cNvPr>
            <p:cNvCxnSpPr>
              <a:cxnSpLocks/>
              <a:stCxn id="304" idx="6"/>
              <a:endCxn id="317" idx="6"/>
            </p:cNvCxnSpPr>
            <p:nvPr/>
          </p:nvCxnSpPr>
          <p:spPr>
            <a:xfrm flipH="1" flipV="1">
              <a:off x="6753451" y="4137495"/>
              <a:ext cx="1389009" cy="65731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5" name="Straight Connector 244">
              <a:extLst>
                <a:ext uri="{FF2B5EF4-FFF2-40B4-BE49-F238E27FC236}">
                  <a16:creationId xmlns:a16="http://schemas.microsoft.com/office/drawing/2014/main" id="{B3DCB197-EB96-4BA3-AE82-0060C5A8EC1E}"/>
                </a:ext>
              </a:extLst>
            </p:cNvPr>
            <p:cNvCxnSpPr>
              <a:cxnSpLocks/>
              <a:stCxn id="305" idx="6"/>
              <a:endCxn id="317" idx="6"/>
            </p:cNvCxnSpPr>
            <p:nvPr/>
          </p:nvCxnSpPr>
          <p:spPr>
            <a:xfrm flipH="1" flipV="1">
              <a:off x="6753451" y="4137495"/>
              <a:ext cx="1389009" cy="36184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6" name="Straight Connector 245">
              <a:extLst>
                <a:ext uri="{FF2B5EF4-FFF2-40B4-BE49-F238E27FC236}">
                  <a16:creationId xmlns:a16="http://schemas.microsoft.com/office/drawing/2014/main" id="{4D2B4399-6CDD-4A56-9EC8-C5ECD565B2E9}"/>
                </a:ext>
              </a:extLst>
            </p:cNvPr>
            <p:cNvCxnSpPr>
              <a:cxnSpLocks/>
              <a:stCxn id="306" idx="6"/>
              <a:endCxn id="317" idx="6"/>
            </p:cNvCxnSpPr>
            <p:nvPr/>
          </p:nvCxnSpPr>
          <p:spPr>
            <a:xfrm flipH="1" flipV="1">
              <a:off x="6753451" y="4137495"/>
              <a:ext cx="1389009" cy="6637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7" name="Straight Connector 246">
              <a:extLst>
                <a:ext uri="{FF2B5EF4-FFF2-40B4-BE49-F238E27FC236}">
                  <a16:creationId xmlns:a16="http://schemas.microsoft.com/office/drawing/2014/main" id="{8D068299-3EF0-44AB-AA4B-04CB0955184C}"/>
                </a:ext>
              </a:extLst>
            </p:cNvPr>
            <p:cNvCxnSpPr>
              <a:cxnSpLocks/>
              <a:stCxn id="307" idx="6"/>
              <a:endCxn id="317" idx="6"/>
            </p:cNvCxnSpPr>
            <p:nvPr/>
          </p:nvCxnSpPr>
          <p:spPr>
            <a:xfrm flipH="1">
              <a:off x="6753451" y="3908400"/>
              <a:ext cx="1396879" cy="22909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8" name="Straight Connector 247">
              <a:extLst>
                <a:ext uri="{FF2B5EF4-FFF2-40B4-BE49-F238E27FC236}">
                  <a16:creationId xmlns:a16="http://schemas.microsoft.com/office/drawing/2014/main" id="{E046EE3A-0759-404F-ABD4-1D580258F419}"/>
                </a:ext>
              </a:extLst>
            </p:cNvPr>
            <p:cNvCxnSpPr>
              <a:cxnSpLocks/>
              <a:stCxn id="308" idx="6"/>
              <a:endCxn id="317" idx="6"/>
            </p:cNvCxnSpPr>
            <p:nvPr/>
          </p:nvCxnSpPr>
          <p:spPr>
            <a:xfrm flipH="1">
              <a:off x="6753451" y="3612929"/>
              <a:ext cx="1396880" cy="52456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9" name="Straight Connector 248">
              <a:extLst>
                <a:ext uri="{FF2B5EF4-FFF2-40B4-BE49-F238E27FC236}">
                  <a16:creationId xmlns:a16="http://schemas.microsoft.com/office/drawing/2014/main" id="{D327263D-A195-471F-8512-BC4F27DD2D70}"/>
                </a:ext>
              </a:extLst>
            </p:cNvPr>
            <p:cNvCxnSpPr>
              <a:cxnSpLocks/>
              <a:stCxn id="309" idx="6"/>
              <a:endCxn id="317" idx="6"/>
            </p:cNvCxnSpPr>
            <p:nvPr/>
          </p:nvCxnSpPr>
          <p:spPr>
            <a:xfrm flipH="1">
              <a:off x="6753451" y="3317457"/>
              <a:ext cx="1396880" cy="82003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0" name="Straight Connector 249">
              <a:extLst>
                <a:ext uri="{FF2B5EF4-FFF2-40B4-BE49-F238E27FC236}">
                  <a16:creationId xmlns:a16="http://schemas.microsoft.com/office/drawing/2014/main" id="{E145D5C6-D110-4FC6-864F-291DFF6BE0B3}"/>
                </a:ext>
              </a:extLst>
            </p:cNvPr>
            <p:cNvCxnSpPr>
              <a:cxnSpLocks/>
              <a:stCxn id="310" idx="6"/>
              <a:endCxn id="317" idx="6"/>
            </p:cNvCxnSpPr>
            <p:nvPr/>
          </p:nvCxnSpPr>
          <p:spPr>
            <a:xfrm flipH="1">
              <a:off x="6753451" y="3021986"/>
              <a:ext cx="1396880" cy="111550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1" name="Straight Connector 250">
              <a:extLst>
                <a:ext uri="{FF2B5EF4-FFF2-40B4-BE49-F238E27FC236}">
                  <a16:creationId xmlns:a16="http://schemas.microsoft.com/office/drawing/2014/main" id="{E1AEDF32-673C-4056-8DEB-2A63FC8B4B46}"/>
                </a:ext>
              </a:extLst>
            </p:cNvPr>
            <p:cNvCxnSpPr>
              <a:cxnSpLocks/>
              <a:stCxn id="311" idx="6"/>
              <a:endCxn id="317" idx="6"/>
            </p:cNvCxnSpPr>
            <p:nvPr/>
          </p:nvCxnSpPr>
          <p:spPr>
            <a:xfrm flipH="1">
              <a:off x="6753451" y="2726515"/>
              <a:ext cx="1396880" cy="141098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2" name="Straight Connector 251">
              <a:extLst>
                <a:ext uri="{FF2B5EF4-FFF2-40B4-BE49-F238E27FC236}">
                  <a16:creationId xmlns:a16="http://schemas.microsoft.com/office/drawing/2014/main" id="{69EC5D70-FAA3-455D-9AEF-9FDA4974F581}"/>
                </a:ext>
              </a:extLst>
            </p:cNvPr>
            <p:cNvCxnSpPr>
              <a:cxnSpLocks/>
              <a:stCxn id="312" idx="6"/>
              <a:endCxn id="317" idx="6"/>
            </p:cNvCxnSpPr>
            <p:nvPr/>
          </p:nvCxnSpPr>
          <p:spPr>
            <a:xfrm flipH="1">
              <a:off x="6753451" y="2431043"/>
              <a:ext cx="1396880" cy="170645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3" name="Straight Connector 252">
              <a:extLst>
                <a:ext uri="{FF2B5EF4-FFF2-40B4-BE49-F238E27FC236}">
                  <a16:creationId xmlns:a16="http://schemas.microsoft.com/office/drawing/2014/main" id="{E3BCA806-9428-4F0A-B0EC-C2CEEE1F331D}"/>
                </a:ext>
              </a:extLst>
            </p:cNvPr>
            <p:cNvCxnSpPr>
              <a:cxnSpLocks/>
              <a:stCxn id="313" idx="6"/>
              <a:endCxn id="317" idx="6"/>
            </p:cNvCxnSpPr>
            <p:nvPr/>
          </p:nvCxnSpPr>
          <p:spPr>
            <a:xfrm flipH="1">
              <a:off x="6753451" y="2135572"/>
              <a:ext cx="1404749" cy="200192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4" name="Straight Connector 253">
              <a:extLst>
                <a:ext uri="{FF2B5EF4-FFF2-40B4-BE49-F238E27FC236}">
                  <a16:creationId xmlns:a16="http://schemas.microsoft.com/office/drawing/2014/main" id="{60988329-1E70-4396-83C0-35ED244AC2F5}"/>
                </a:ext>
              </a:extLst>
            </p:cNvPr>
            <p:cNvCxnSpPr>
              <a:cxnSpLocks/>
              <a:stCxn id="314" idx="6"/>
              <a:endCxn id="317" idx="6"/>
            </p:cNvCxnSpPr>
            <p:nvPr/>
          </p:nvCxnSpPr>
          <p:spPr>
            <a:xfrm flipH="1">
              <a:off x="6753451" y="1840103"/>
              <a:ext cx="1404750" cy="229739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5" name="Straight Connector 254">
              <a:extLst>
                <a:ext uri="{FF2B5EF4-FFF2-40B4-BE49-F238E27FC236}">
                  <a16:creationId xmlns:a16="http://schemas.microsoft.com/office/drawing/2014/main" id="{06036EEC-3C25-4DEA-AFA9-FDB9878D4591}"/>
                </a:ext>
              </a:extLst>
            </p:cNvPr>
            <p:cNvCxnSpPr>
              <a:cxnSpLocks/>
              <a:stCxn id="303" idx="6"/>
              <a:endCxn id="318" idx="6"/>
            </p:cNvCxnSpPr>
            <p:nvPr/>
          </p:nvCxnSpPr>
          <p:spPr>
            <a:xfrm flipH="1" flipV="1">
              <a:off x="6753451" y="3723525"/>
              <a:ext cx="1389009" cy="136676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6" name="Straight Connector 255">
              <a:extLst>
                <a:ext uri="{FF2B5EF4-FFF2-40B4-BE49-F238E27FC236}">
                  <a16:creationId xmlns:a16="http://schemas.microsoft.com/office/drawing/2014/main" id="{26AF88AC-9A2A-4B6E-9505-080008623D8E}"/>
                </a:ext>
              </a:extLst>
            </p:cNvPr>
            <p:cNvCxnSpPr>
              <a:cxnSpLocks/>
              <a:stCxn id="304" idx="6"/>
              <a:endCxn id="318" idx="6"/>
            </p:cNvCxnSpPr>
            <p:nvPr/>
          </p:nvCxnSpPr>
          <p:spPr>
            <a:xfrm flipH="1" flipV="1">
              <a:off x="6753451" y="3723525"/>
              <a:ext cx="1389009" cy="107128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7B477067-5B7E-4811-904C-DD0602A03F38}"/>
                </a:ext>
              </a:extLst>
            </p:cNvPr>
            <p:cNvCxnSpPr>
              <a:cxnSpLocks/>
              <a:stCxn id="305" idx="6"/>
              <a:endCxn id="318" idx="6"/>
            </p:cNvCxnSpPr>
            <p:nvPr/>
          </p:nvCxnSpPr>
          <p:spPr>
            <a:xfrm flipH="1" flipV="1">
              <a:off x="6753451" y="3723525"/>
              <a:ext cx="1389009" cy="77581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8" name="Straight Connector 257">
              <a:extLst>
                <a:ext uri="{FF2B5EF4-FFF2-40B4-BE49-F238E27FC236}">
                  <a16:creationId xmlns:a16="http://schemas.microsoft.com/office/drawing/2014/main" id="{1BE4A3D2-D165-4461-B6F4-67F44AFC6D13}"/>
                </a:ext>
              </a:extLst>
            </p:cNvPr>
            <p:cNvCxnSpPr>
              <a:cxnSpLocks/>
              <a:stCxn id="306" idx="6"/>
              <a:endCxn id="318" idx="6"/>
            </p:cNvCxnSpPr>
            <p:nvPr/>
          </p:nvCxnSpPr>
          <p:spPr>
            <a:xfrm flipH="1" flipV="1">
              <a:off x="6753451" y="3723525"/>
              <a:ext cx="1389009" cy="48034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367ABDEF-1786-48B5-B632-241A3F68DB7E}"/>
                </a:ext>
              </a:extLst>
            </p:cNvPr>
            <p:cNvCxnSpPr>
              <a:cxnSpLocks/>
              <a:stCxn id="307" idx="6"/>
              <a:endCxn id="318" idx="6"/>
            </p:cNvCxnSpPr>
            <p:nvPr/>
          </p:nvCxnSpPr>
          <p:spPr>
            <a:xfrm flipH="1" flipV="1">
              <a:off x="6753451" y="3723525"/>
              <a:ext cx="1396879" cy="18487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0" name="Straight Connector 259">
              <a:extLst>
                <a:ext uri="{FF2B5EF4-FFF2-40B4-BE49-F238E27FC236}">
                  <a16:creationId xmlns:a16="http://schemas.microsoft.com/office/drawing/2014/main" id="{FE2B140B-1112-486B-8377-36734BC09311}"/>
                </a:ext>
              </a:extLst>
            </p:cNvPr>
            <p:cNvCxnSpPr>
              <a:cxnSpLocks/>
              <a:stCxn id="308" idx="6"/>
              <a:endCxn id="318" idx="6"/>
            </p:cNvCxnSpPr>
            <p:nvPr/>
          </p:nvCxnSpPr>
          <p:spPr>
            <a:xfrm flipH="1">
              <a:off x="6753451" y="3612929"/>
              <a:ext cx="1396880" cy="11059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1" name="Straight Connector 260">
              <a:extLst>
                <a:ext uri="{FF2B5EF4-FFF2-40B4-BE49-F238E27FC236}">
                  <a16:creationId xmlns:a16="http://schemas.microsoft.com/office/drawing/2014/main" id="{20524685-6DC6-4FD6-92E8-36D79B6E03B8}"/>
                </a:ext>
              </a:extLst>
            </p:cNvPr>
            <p:cNvCxnSpPr>
              <a:cxnSpLocks/>
              <a:stCxn id="309" idx="6"/>
              <a:endCxn id="318" idx="6"/>
            </p:cNvCxnSpPr>
            <p:nvPr/>
          </p:nvCxnSpPr>
          <p:spPr>
            <a:xfrm flipH="1">
              <a:off x="6753451" y="3317457"/>
              <a:ext cx="1396880" cy="40606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2" name="Straight Connector 261">
              <a:extLst>
                <a:ext uri="{FF2B5EF4-FFF2-40B4-BE49-F238E27FC236}">
                  <a16:creationId xmlns:a16="http://schemas.microsoft.com/office/drawing/2014/main" id="{D9AF1C68-E58A-4D9D-9D5F-BFE3A97E15CA}"/>
                </a:ext>
              </a:extLst>
            </p:cNvPr>
            <p:cNvCxnSpPr>
              <a:cxnSpLocks/>
              <a:stCxn id="310" idx="6"/>
              <a:endCxn id="318" idx="6"/>
            </p:cNvCxnSpPr>
            <p:nvPr/>
          </p:nvCxnSpPr>
          <p:spPr>
            <a:xfrm flipH="1">
              <a:off x="6753451" y="3021986"/>
              <a:ext cx="1396880" cy="70153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3" name="Straight Connector 262">
              <a:extLst>
                <a:ext uri="{FF2B5EF4-FFF2-40B4-BE49-F238E27FC236}">
                  <a16:creationId xmlns:a16="http://schemas.microsoft.com/office/drawing/2014/main" id="{760B4416-9DC2-45C7-902B-E594C7BB0D7E}"/>
                </a:ext>
              </a:extLst>
            </p:cNvPr>
            <p:cNvCxnSpPr>
              <a:cxnSpLocks/>
              <a:stCxn id="311" idx="6"/>
              <a:endCxn id="318" idx="6"/>
            </p:cNvCxnSpPr>
            <p:nvPr/>
          </p:nvCxnSpPr>
          <p:spPr>
            <a:xfrm flipH="1">
              <a:off x="6753451" y="2726515"/>
              <a:ext cx="1396880" cy="99701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4" name="Straight Connector 263">
              <a:extLst>
                <a:ext uri="{FF2B5EF4-FFF2-40B4-BE49-F238E27FC236}">
                  <a16:creationId xmlns:a16="http://schemas.microsoft.com/office/drawing/2014/main" id="{7C43E3F4-2E67-47BD-A88B-439A649DC0F7}"/>
                </a:ext>
              </a:extLst>
            </p:cNvPr>
            <p:cNvCxnSpPr>
              <a:cxnSpLocks/>
              <a:stCxn id="312" idx="6"/>
              <a:endCxn id="318" idx="6"/>
            </p:cNvCxnSpPr>
            <p:nvPr/>
          </p:nvCxnSpPr>
          <p:spPr>
            <a:xfrm flipH="1">
              <a:off x="6753451" y="2431043"/>
              <a:ext cx="1396880" cy="129248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5" name="Straight Connector 264">
              <a:extLst>
                <a:ext uri="{FF2B5EF4-FFF2-40B4-BE49-F238E27FC236}">
                  <a16:creationId xmlns:a16="http://schemas.microsoft.com/office/drawing/2014/main" id="{B1CB7E7E-7351-4D0A-9A80-8D9F04AC0001}"/>
                </a:ext>
              </a:extLst>
            </p:cNvPr>
            <p:cNvCxnSpPr>
              <a:cxnSpLocks/>
              <a:stCxn id="313" idx="6"/>
              <a:endCxn id="318" idx="6"/>
            </p:cNvCxnSpPr>
            <p:nvPr/>
          </p:nvCxnSpPr>
          <p:spPr>
            <a:xfrm flipH="1">
              <a:off x="6753451" y="2135572"/>
              <a:ext cx="1404749" cy="158795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6" name="Straight Connector 265">
              <a:extLst>
                <a:ext uri="{FF2B5EF4-FFF2-40B4-BE49-F238E27FC236}">
                  <a16:creationId xmlns:a16="http://schemas.microsoft.com/office/drawing/2014/main" id="{D5D17223-6435-4765-9559-C86BF6579B27}"/>
                </a:ext>
              </a:extLst>
            </p:cNvPr>
            <p:cNvCxnSpPr>
              <a:cxnSpLocks/>
              <a:stCxn id="314" idx="6"/>
              <a:endCxn id="318" idx="6"/>
            </p:cNvCxnSpPr>
            <p:nvPr/>
          </p:nvCxnSpPr>
          <p:spPr>
            <a:xfrm flipH="1">
              <a:off x="6753451" y="1840103"/>
              <a:ext cx="1404750" cy="188342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7" name="Straight Connector 266">
              <a:extLst>
                <a:ext uri="{FF2B5EF4-FFF2-40B4-BE49-F238E27FC236}">
                  <a16:creationId xmlns:a16="http://schemas.microsoft.com/office/drawing/2014/main" id="{79AD4D16-5F17-4395-B5D8-62E09FD7C606}"/>
                </a:ext>
              </a:extLst>
            </p:cNvPr>
            <p:cNvCxnSpPr>
              <a:cxnSpLocks/>
              <a:stCxn id="303" idx="6"/>
              <a:endCxn id="319" idx="6"/>
            </p:cNvCxnSpPr>
            <p:nvPr/>
          </p:nvCxnSpPr>
          <p:spPr>
            <a:xfrm flipH="1" flipV="1">
              <a:off x="6753451" y="3309556"/>
              <a:ext cx="1389009" cy="178072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a16="http://schemas.microsoft.com/office/drawing/2014/main" id="{F6910EA7-E46F-4519-A4A3-634C2A7B973B}"/>
                </a:ext>
              </a:extLst>
            </p:cNvPr>
            <p:cNvCxnSpPr>
              <a:cxnSpLocks/>
              <a:stCxn id="304" idx="6"/>
              <a:endCxn id="319" idx="6"/>
            </p:cNvCxnSpPr>
            <p:nvPr/>
          </p:nvCxnSpPr>
          <p:spPr>
            <a:xfrm flipH="1" flipV="1">
              <a:off x="6753451" y="3309556"/>
              <a:ext cx="1389009" cy="148525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9" name="Straight Connector 268">
              <a:extLst>
                <a:ext uri="{FF2B5EF4-FFF2-40B4-BE49-F238E27FC236}">
                  <a16:creationId xmlns:a16="http://schemas.microsoft.com/office/drawing/2014/main" id="{A71F2A39-5B65-4036-B9E4-3221EE022CC6}"/>
                </a:ext>
              </a:extLst>
            </p:cNvPr>
            <p:cNvCxnSpPr>
              <a:cxnSpLocks/>
              <a:stCxn id="305" idx="6"/>
              <a:endCxn id="319" idx="6"/>
            </p:cNvCxnSpPr>
            <p:nvPr/>
          </p:nvCxnSpPr>
          <p:spPr>
            <a:xfrm flipH="1" flipV="1">
              <a:off x="6753451" y="3309556"/>
              <a:ext cx="1389009" cy="118978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0" name="Straight Connector 269">
              <a:extLst>
                <a:ext uri="{FF2B5EF4-FFF2-40B4-BE49-F238E27FC236}">
                  <a16:creationId xmlns:a16="http://schemas.microsoft.com/office/drawing/2014/main" id="{0149C7AE-DC70-4212-BB6A-3F586745C72A}"/>
                </a:ext>
              </a:extLst>
            </p:cNvPr>
            <p:cNvCxnSpPr>
              <a:cxnSpLocks/>
              <a:stCxn id="306" idx="6"/>
              <a:endCxn id="319" idx="6"/>
            </p:cNvCxnSpPr>
            <p:nvPr/>
          </p:nvCxnSpPr>
          <p:spPr>
            <a:xfrm flipH="1" flipV="1">
              <a:off x="6753451" y="3309556"/>
              <a:ext cx="1389009" cy="89431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1" name="Straight Connector 270">
              <a:extLst>
                <a:ext uri="{FF2B5EF4-FFF2-40B4-BE49-F238E27FC236}">
                  <a16:creationId xmlns:a16="http://schemas.microsoft.com/office/drawing/2014/main" id="{E49F67A4-D9E1-4073-A45C-D6D9E94FD842}"/>
                </a:ext>
              </a:extLst>
            </p:cNvPr>
            <p:cNvCxnSpPr>
              <a:cxnSpLocks/>
              <a:stCxn id="307" idx="6"/>
              <a:endCxn id="319" idx="6"/>
            </p:cNvCxnSpPr>
            <p:nvPr/>
          </p:nvCxnSpPr>
          <p:spPr>
            <a:xfrm flipH="1" flipV="1">
              <a:off x="6753451" y="3309556"/>
              <a:ext cx="1396879" cy="59884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2" name="Straight Connector 271">
              <a:extLst>
                <a:ext uri="{FF2B5EF4-FFF2-40B4-BE49-F238E27FC236}">
                  <a16:creationId xmlns:a16="http://schemas.microsoft.com/office/drawing/2014/main" id="{DA56DE3B-80C3-470B-B6AB-F5C8C6C1F488}"/>
                </a:ext>
              </a:extLst>
            </p:cNvPr>
            <p:cNvCxnSpPr>
              <a:cxnSpLocks/>
              <a:stCxn id="308" idx="6"/>
              <a:endCxn id="319" idx="6"/>
            </p:cNvCxnSpPr>
            <p:nvPr/>
          </p:nvCxnSpPr>
          <p:spPr>
            <a:xfrm flipH="1" flipV="1">
              <a:off x="6753451" y="3309556"/>
              <a:ext cx="1396880" cy="30337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3" name="Straight Connector 272">
              <a:extLst>
                <a:ext uri="{FF2B5EF4-FFF2-40B4-BE49-F238E27FC236}">
                  <a16:creationId xmlns:a16="http://schemas.microsoft.com/office/drawing/2014/main" id="{8D5E1A1A-92FC-461D-A2DC-8A7DA9C317F3}"/>
                </a:ext>
              </a:extLst>
            </p:cNvPr>
            <p:cNvCxnSpPr>
              <a:cxnSpLocks/>
              <a:stCxn id="309" idx="6"/>
              <a:endCxn id="319" idx="6"/>
            </p:cNvCxnSpPr>
            <p:nvPr/>
          </p:nvCxnSpPr>
          <p:spPr>
            <a:xfrm flipH="1" flipV="1">
              <a:off x="6753451" y="3309556"/>
              <a:ext cx="1396880" cy="790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4" name="Straight Connector 273">
              <a:extLst>
                <a:ext uri="{FF2B5EF4-FFF2-40B4-BE49-F238E27FC236}">
                  <a16:creationId xmlns:a16="http://schemas.microsoft.com/office/drawing/2014/main" id="{D6B8A049-F851-4798-8434-E9D21B259AF1}"/>
                </a:ext>
              </a:extLst>
            </p:cNvPr>
            <p:cNvCxnSpPr>
              <a:cxnSpLocks/>
              <a:stCxn id="310" idx="6"/>
              <a:endCxn id="319" idx="6"/>
            </p:cNvCxnSpPr>
            <p:nvPr/>
          </p:nvCxnSpPr>
          <p:spPr>
            <a:xfrm flipH="1">
              <a:off x="6753451" y="3021986"/>
              <a:ext cx="1396880" cy="28757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5" name="Straight Connector 274">
              <a:extLst>
                <a:ext uri="{FF2B5EF4-FFF2-40B4-BE49-F238E27FC236}">
                  <a16:creationId xmlns:a16="http://schemas.microsoft.com/office/drawing/2014/main" id="{86C33483-62CE-47B9-9E41-979386D70222}"/>
                </a:ext>
              </a:extLst>
            </p:cNvPr>
            <p:cNvCxnSpPr>
              <a:cxnSpLocks/>
              <a:stCxn id="311" idx="6"/>
              <a:endCxn id="319" idx="6"/>
            </p:cNvCxnSpPr>
            <p:nvPr/>
          </p:nvCxnSpPr>
          <p:spPr>
            <a:xfrm flipH="1">
              <a:off x="6753451" y="2726515"/>
              <a:ext cx="1396880" cy="58304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6" name="Straight Connector 275">
              <a:extLst>
                <a:ext uri="{FF2B5EF4-FFF2-40B4-BE49-F238E27FC236}">
                  <a16:creationId xmlns:a16="http://schemas.microsoft.com/office/drawing/2014/main" id="{0772B0A4-C149-463A-834B-651AB6E23579}"/>
                </a:ext>
              </a:extLst>
            </p:cNvPr>
            <p:cNvCxnSpPr>
              <a:cxnSpLocks/>
              <a:stCxn id="312" idx="6"/>
              <a:endCxn id="319" idx="6"/>
            </p:cNvCxnSpPr>
            <p:nvPr/>
          </p:nvCxnSpPr>
          <p:spPr>
            <a:xfrm flipH="1">
              <a:off x="6753451" y="2431043"/>
              <a:ext cx="1396880" cy="87851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7" name="Straight Connector 276">
              <a:extLst>
                <a:ext uri="{FF2B5EF4-FFF2-40B4-BE49-F238E27FC236}">
                  <a16:creationId xmlns:a16="http://schemas.microsoft.com/office/drawing/2014/main" id="{10015681-2546-43D1-A269-855792340B05}"/>
                </a:ext>
              </a:extLst>
            </p:cNvPr>
            <p:cNvCxnSpPr>
              <a:cxnSpLocks/>
              <a:stCxn id="312" idx="6"/>
              <a:endCxn id="319" idx="6"/>
            </p:cNvCxnSpPr>
            <p:nvPr/>
          </p:nvCxnSpPr>
          <p:spPr>
            <a:xfrm flipH="1">
              <a:off x="6753451" y="2431043"/>
              <a:ext cx="1396880" cy="87851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8" name="Straight Connector 277">
              <a:extLst>
                <a:ext uri="{FF2B5EF4-FFF2-40B4-BE49-F238E27FC236}">
                  <a16:creationId xmlns:a16="http://schemas.microsoft.com/office/drawing/2014/main" id="{2343502D-8E51-46DC-8942-7776CD917747}"/>
                </a:ext>
              </a:extLst>
            </p:cNvPr>
            <p:cNvCxnSpPr>
              <a:cxnSpLocks/>
              <a:stCxn id="313" idx="6"/>
              <a:endCxn id="319" idx="6"/>
            </p:cNvCxnSpPr>
            <p:nvPr/>
          </p:nvCxnSpPr>
          <p:spPr>
            <a:xfrm flipH="1">
              <a:off x="6753451" y="2135572"/>
              <a:ext cx="1404749" cy="117398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9" name="Straight Connector 278">
              <a:extLst>
                <a:ext uri="{FF2B5EF4-FFF2-40B4-BE49-F238E27FC236}">
                  <a16:creationId xmlns:a16="http://schemas.microsoft.com/office/drawing/2014/main" id="{EB57866B-E1CA-4FC0-9E7C-435FBC6362E3}"/>
                </a:ext>
              </a:extLst>
            </p:cNvPr>
            <p:cNvCxnSpPr>
              <a:cxnSpLocks/>
              <a:stCxn id="314" idx="6"/>
              <a:endCxn id="319" idx="6"/>
            </p:cNvCxnSpPr>
            <p:nvPr/>
          </p:nvCxnSpPr>
          <p:spPr>
            <a:xfrm flipH="1">
              <a:off x="6753451" y="1840103"/>
              <a:ext cx="1404750" cy="146945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0" name="Straight Connector 279">
              <a:extLst>
                <a:ext uri="{FF2B5EF4-FFF2-40B4-BE49-F238E27FC236}">
                  <a16:creationId xmlns:a16="http://schemas.microsoft.com/office/drawing/2014/main" id="{8E6E59DF-8703-4F7A-89CF-83BB49283FDA}"/>
                </a:ext>
              </a:extLst>
            </p:cNvPr>
            <p:cNvCxnSpPr>
              <a:cxnSpLocks/>
              <a:stCxn id="303" idx="6"/>
              <a:endCxn id="320" idx="6"/>
            </p:cNvCxnSpPr>
            <p:nvPr/>
          </p:nvCxnSpPr>
          <p:spPr>
            <a:xfrm flipH="1" flipV="1">
              <a:off x="6753451" y="2895585"/>
              <a:ext cx="1389009" cy="219469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1" name="Straight Connector 280">
              <a:extLst>
                <a:ext uri="{FF2B5EF4-FFF2-40B4-BE49-F238E27FC236}">
                  <a16:creationId xmlns:a16="http://schemas.microsoft.com/office/drawing/2014/main" id="{B87DF510-6961-4486-BE9C-747E86021675}"/>
                </a:ext>
              </a:extLst>
            </p:cNvPr>
            <p:cNvCxnSpPr>
              <a:cxnSpLocks/>
              <a:stCxn id="304" idx="6"/>
              <a:endCxn id="320" idx="6"/>
            </p:cNvCxnSpPr>
            <p:nvPr/>
          </p:nvCxnSpPr>
          <p:spPr>
            <a:xfrm flipH="1" flipV="1">
              <a:off x="6753451" y="2895585"/>
              <a:ext cx="1389009" cy="189922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2" name="Straight Connector 281">
              <a:extLst>
                <a:ext uri="{FF2B5EF4-FFF2-40B4-BE49-F238E27FC236}">
                  <a16:creationId xmlns:a16="http://schemas.microsoft.com/office/drawing/2014/main" id="{D63B0962-5EC0-4EC0-9680-578F4CD7BA0E}"/>
                </a:ext>
              </a:extLst>
            </p:cNvPr>
            <p:cNvCxnSpPr>
              <a:cxnSpLocks/>
              <a:endCxn id="320" idx="6"/>
            </p:cNvCxnSpPr>
            <p:nvPr/>
          </p:nvCxnSpPr>
          <p:spPr>
            <a:xfrm flipH="1" flipV="1">
              <a:off x="6753451" y="2895585"/>
              <a:ext cx="1415450" cy="159772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3" name="Straight Connector 282">
              <a:extLst>
                <a:ext uri="{FF2B5EF4-FFF2-40B4-BE49-F238E27FC236}">
                  <a16:creationId xmlns:a16="http://schemas.microsoft.com/office/drawing/2014/main" id="{EF02BC6D-B5E7-4464-BC83-CC72685B9D57}"/>
                </a:ext>
              </a:extLst>
            </p:cNvPr>
            <p:cNvCxnSpPr>
              <a:cxnSpLocks/>
              <a:stCxn id="306" idx="6"/>
              <a:endCxn id="320" idx="6"/>
            </p:cNvCxnSpPr>
            <p:nvPr/>
          </p:nvCxnSpPr>
          <p:spPr>
            <a:xfrm flipH="1" flipV="1">
              <a:off x="6753451" y="2895585"/>
              <a:ext cx="1389009" cy="130828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4" name="Straight Connector 283">
              <a:extLst>
                <a:ext uri="{FF2B5EF4-FFF2-40B4-BE49-F238E27FC236}">
                  <a16:creationId xmlns:a16="http://schemas.microsoft.com/office/drawing/2014/main" id="{F4C410EC-C91F-4F55-AF1D-7570025021EC}"/>
                </a:ext>
              </a:extLst>
            </p:cNvPr>
            <p:cNvCxnSpPr>
              <a:cxnSpLocks/>
              <a:stCxn id="307" idx="6"/>
              <a:endCxn id="320" idx="6"/>
            </p:cNvCxnSpPr>
            <p:nvPr/>
          </p:nvCxnSpPr>
          <p:spPr>
            <a:xfrm flipH="1" flipV="1">
              <a:off x="6753451" y="2895585"/>
              <a:ext cx="1396879" cy="101281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5" name="Straight Connector 284">
              <a:extLst>
                <a:ext uri="{FF2B5EF4-FFF2-40B4-BE49-F238E27FC236}">
                  <a16:creationId xmlns:a16="http://schemas.microsoft.com/office/drawing/2014/main" id="{A0681C9C-7DA0-4943-B5C9-2C676B745B6F}"/>
                </a:ext>
              </a:extLst>
            </p:cNvPr>
            <p:cNvCxnSpPr>
              <a:cxnSpLocks/>
              <a:stCxn id="308" idx="6"/>
              <a:endCxn id="320" idx="6"/>
            </p:cNvCxnSpPr>
            <p:nvPr/>
          </p:nvCxnSpPr>
          <p:spPr>
            <a:xfrm flipH="1" flipV="1">
              <a:off x="6753451" y="2895585"/>
              <a:ext cx="1396880" cy="71734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6" name="Straight Connector 285">
              <a:extLst>
                <a:ext uri="{FF2B5EF4-FFF2-40B4-BE49-F238E27FC236}">
                  <a16:creationId xmlns:a16="http://schemas.microsoft.com/office/drawing/2014/main" id="{F85C28AB-870E-4853-B16E-89CCD6211DB2}"/>
                </a:ext>
              </a:extLst>
            </p:cNvPr>
            <p:cNvCxnSpPr>
              <a:cxnSpLocks/>
              <a:stCxn id="309" idx="6"/>
              <a:endCxn id="320" idx="6"/>
            </p:cNvCxnSpPr>
            <p:nvPr/>
          </p:nvCxnSpPr>
          <p:spPr>
            <a:xfrm flipH="1" flipV="1">
              <a:off x="6753451" y="2895585"/>
              <a:ext cx="1396880" cy="42187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7" name="Straight Connector 286">
              <a:extLst>
                <a:ext uri="{FF2B5EF4-FFF2-40B4-BE49-F238E27FC236}">
                  <a16:creationId xmlns:a16="http://schemas.microsoft.com/office/drawing/2014/main" id="{BB924B1E-1354-4E92-848E-90ABF0452800}"/>
                </a:ext>
              </a:extLst>
            </p:cNvPr>
            <p:cNvCxnSpPr>
              <a:cxnSpLocks/>
              <a:stCxn id="310" idx="6"/>
              <a:endCxn id="320" idx="6"/>
            </p:cNvCxnSpPr>
            <p:nvPr/>
          </p:nvCxnSpPr>
          <p:spPr>
            <a:xfrm flipH="1" flipV="1">
              <a:off x="6753451" y="2895585"/>
              <a:ext cx="1396880" cy="12640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8" name="Straight Connector 287">
              <a:extLst>
                <a:ext uri="{FF2B5EF4-FFF2-40B4-BE49-F238E27FC236}">
                  <a16:creationId xmlns:a16="http://schemas.microsoft.com/office/drawing/2014/main" id="{27836902-F974-477B-82CB-AA5F6B3FAF62}"/>
                </a:ext>
              </a:extLst>
            </p:cNvPr>
            <p:cNvCxnSpPr>
              <a:cxnSpLocks/>
              <a:stCxn id="311" idx="6"/>
              <a:endCxn id="320" idx="6"/>
            </p:cNvCxnSpPr>
            <p:nvPr/>
          </p:nvCxnSpPr>
          <p:spPr>
            <a:xfrm flipH="1">
              <a:off x="6753451" y="2726515"/>
              <a:ext cx="1396880" cy="16907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9" name="Straight Connector 288">
              <a:extLst>
                <a:ext uri="{FF2B5EF4-FFF2-40B4-BE49-F238E27FC236}">
                  <a16:creationId xmlns:a16="http://schemas.microsoft.com/office/drawing/2014/main" id="{B1AEAB7D-7986-4E6D-A0B5-FF5F19B0FE4C}"/>
                </a:ext>
              </a:extLst>
            </p:cNvPr>
            <p:cNvCxnSpPr>
              <a:cxnSpLocks/>
              <a:stCxn id="312" idx="6"/>
              <a:endCxn id="320" idx="6"/>
            </p:cNvCxnSpPr>
            <p:nvPr/>
          </p:nvCxnSpPr>
          <p:spPr>
            <a:xfrm flipH="1">
              <a:off x="6753451" y="2431043"/>
              <a:ext cx="1396880" cy="46454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0" name="Straight Connector 289">
              <a:extLst>
                <a:ext uri="{FF2B5EF4-FFF2-40B4-BE49-F238E27FC236}">
                  <a16:creationId xmlns:a16="http://schemas.microsoft.com/office/drawing/2014/main" id="{2848E0D0-4595-4C07-A373-C89C6B4BDA36}"/>
                </a:ext>
              </a:extLst>
            </p:cNvPr>
            <p:cNvCxnSpPr>
              <a:cxnSpLocks/>
              <a:stCxn id="313" idx="6"/>
              <a:endCxn id="320" idx="6"/>
            </p:cNvCxnSpPr>
            <p:nvPr/>
          </p:nvCxnSpPr>
          <p:spPr>
            <a:xfrm flipH="1">
              <a:off x="6753451" y="2135572"/>
              <a:ext cx="1404749" cy="76001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1" name="Straight Connector 290">
              <a:extLst>
                <a:ext uri="{FF2B5EF4-FFF2-40B4-BE49-F238E27FC236}">
                  <a16:creationId xmlns:a16="http://schemas.microsoft.com/office/drawing/2014/main" id="{5D007F21-E2AA-4622-932E-FDD20162702B}"/>
                </a:ext>
              </a:extLst>
            </p:cNvPr>
            <p:cNvCxnSpPr>
              <a:cxnSpLocks/>
              <a:stCxn id="314" idx="6"/>
              <a:endCxn id="320" idx="6"/>
            </p:cNvCxnSpPr>
            <p:nvPr/>
          </p:nvCxnSpPr>
          <p:spPr>
            <a:xfrm flipH="1">
              <a:off x="6753451" y="1840103"/>
              <a:ext cx="1404750" cy="105548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2" name="Straight Connector 291">
              <a:extLst>
                <a:ext uri="{FF2B5EF4-FFF2-40B4-BE49-F238E27FC236}">
                  <a16:creationId xmlns:a16="http://schemas.microsoft.com/office/drawing/2014/main" id="{67280AE1-347E-48A6-982C-9DE606A4DFF8}"/>
                </a:ext>
              </a:extLst>
            </p:cNvPr>
            <p:cNvCxnSpPr>
              <a:cxnSpLocks/>
              <a:stCxn id="303" idx="6"/>
              <a:endCxn id="321" idx="6"/>
            </p:cNvCxnSpPr>
            <p:nvPr/>
          </p:nvCxnSpPr>
          <p:spPr>
            <a:xfrm flipH="1" flipV="1">
              <a:off x="6753451" y="2481615"/>
              <a:ext cx="1389009" cy="260866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3" name="Straight Connector 292">
              <a:extLst>
                <a:ext uri="{FF2B5EF4-FFF2-40B4-BE49-F238E27FC236}">
                  <a16:creationId xmlns:a16="http://schemas.microsoft.com/office/drawing/2014/main" id="{2A97C635-2F8B-4DFB-BAB5-52B10E9077D4}"/>
                </a:ext>
              </a:extLst>
            </p:cNvPr>
            <p:cNvCxnSpPr>
              <a:cxnSpLocks/>
              <a:stCxn id="304" idx="6"/>
              <a:endCxn id="321" idx="6"/>
            </p:cNvCxnSpPr>
            <p:nvPr/>
          </p:nvCxnSpPr>
          <p:spPr>
            <a:xfrm flipH="1" flipV="1">
              <a:off x="6753451" y="2481615"/>
              <a:ext cx="1389009" cy="231319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4" name="Straight Connector 293">
              <a:extLst>
                <a:ext uri="{FF2B5EF4-FFF2-40B4-BE49-F238E27FC236}">
                  <a16:creationId xmlns:a16="http://schemas.microsoft.com/office/drawing/2014/main" id="{26537F58-5173-4E48-9B7D-243ED3DDA94F}"/>
                </a:ext>
              </a:extLst>
            </p:cNvPr>
            <p:cNvCxnSpPr>
              <a:cxnSpLocks/>
              <a:stCxn id="305" idx="6"/>
              <a:endCxn id="321" idx="6"/>
            </p:cNvCxnSpPr>
            <p:nvPr/>
          </p:nvCxnSpPr>
          <p:spPr>
            <a:xfrm flipH="1" flipV="1">
              <a:off x="6753451" y="2481615"/>
              <a:ext cx="1389009" cy="201772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5" name="Straight Connector 294">
              <a:extLst>
                <a:ext uri="{FF2B5EF4-FFF2-40B4-BE49-F238E27FC236}">
                  <a16:creationId xmlns:a16="http://schemas.microsoft.com/office/drawing/2014/main" id="{E7F4CEBC-C803-4F92-927D-23A105741DE5}"/>
                </a:ext>
              </a:extLst>
            </p:cNvPr>
            <p:cNvCxnSpPr>
              <a:cxnSpLocks/>
              <a:stCxn id="306" idx="6"/>
              <a:endCxn id="321" idx="6"/>
            </p:cNvCxnSpPr>
            <p:nvPr/>
          </p:nvCxnSpPr>
          <p:spPr>
            <a:xfrm flipH="1" flipV="1">
              <a:off x="6753451" y="2481615"/>
              <a:ext cx="1389009" cy="172225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6" name="Straight Connector 295">
              <a:extLst>
                <a:ext uri="{FF2B5EF4-FFF2-40B4-BE49-F238E27FC236}">
                  <a16:creationId xmlns:a16="http://schemas.microsoft.com/office/drawing/2014/main" id="{37BB4F71-5C97-4882-862E-5A7765007AA5}"/>
                </a:ext>
              </a:extLst>
            </p:cNvPr>
            <p:cNvCxnSpPr>
              <a:cxnSpLocks/>
              <a:stCxn id="307" idx="6"/>
              <a:endCxn id="321" idx="6"/>
            </p:cNvCxnSpPr>
            <p:nvPr/>
          </p:nvCxnSpPr>
          <p:spPr>
            <a:xfrm flipH="1" flipV="1">
              <a:off x="6753451" y="2481615"/>
              <a:ext cx="1396879" cy="142678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7" name="Straight Connector 296">
              <a:extLst>
                <a:ext uri="{FF2B5EF4-FFF2-40B4-BE49-F238E27FC236}">
                  <a16:creationId xmlns:a16="http://schemas.microsoft.com/office/drawing/2014/main" id="{639940F6-349D-45FD-B8EF-364DB3A17852}"/>
                </a:ext>
              </a:extLst>
            </p:cNvPr>
            <p:cNvCxnSpPr>
              <a:cxnSpLocks/>
              <a:stCxn id="308" idx="6"/>
              <a:endCxn id="321" idx="6"/>
            </p:cNvCxnSpPr>
            <p:nvPr/>
          </p:nvCxnSpPr>
          <p:spPr>
            <a:xfrm flipH="1" flipV="1">
              <a:off x="6753451" y="2481615"/>
              <a:ext cx="1396880" cy="113131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8" name="Straight Connector 297">
              <a:extLst>
                <a:ext uri="{FF2B5EF4-FFF2-40B4-BE49-F238E27FC236}">
                  <a16:creationId xmlns:a16="http://schemas.microsoft.com/office/drawing/2014/main" id="{7B6B099E-18D6-4AFC-AF89-FFEE9E58577C}"/>
                </a:ext>
              </a:extLst>
            </p:cNvPr>
            <p:cNvCxnSpPr>
              <a:cxnSpLocks/>
              <a:stCxn id="309" idx="6"/>
              <a:endCxn id="321" idx="6"/>
            </p:cNvCxnSpPr>
            <p:nvPr/>
          </p:nvCxnSpPr>
          <p:spPr>
            <a:xfrm flipH="1" flipV="1">
              <a:off x="6753451" y="2481615"/>
              <a:ext cx="1396880" cy="83584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9" name="Straight Connector 298">
              <a:extLst>
                <a:ext uri="{FF2B5EF4-FFF2-40B4-BE49-F238E27FC236}">
                  <a16:creationId xmlns:a16="http://schemas.microsoft.com/office/drawing/2014/main" id="{C7669D4B-07FB-4A54-A6D4-09533B97610D}"/>
                </a:ext>
              </a:extLst>
            </p:cNvPr>
            <p:cNvCxnSpPr>
              <a:cxnSpLocks/>
              <a:stCxn id="311" idx="6"/>
              <a:endCxn id="321" idx="6"/>
            </p:cNvCxnSpPr>
            <p:nvPr/>
          </p:nvCxnSpPr>
          <p:spPr>
            <a:xfrm flipH="1" flipV="1">
              <a:off x="6753451" y="2481615"/>
              <a:ext cx="1396880" cy="24490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0" name="Straight Connector 299">
              <a:extLst>
                <a:ext uri="{FF2B5EF4-FFF2-40B4-BE49-F238E27FC236}">
                  <a16:creationId xmlns:a16="http://schemas.microsoft.com/office/drawing/2014/main" id="{5F8715BC-B770-4644-B8E0-FE4A163DAB34}"/>
                </a:ext>
              </a:extLst>
            </p:cNvPr>
            <p:cNvCxnSpPr>
              <a:cxnSpLocks/>
              <a:stCxn id="312" idx="6"/>
              <a:endCxn id="321" idx="6"/>
            </p:cNvCxnSpPr>
            <p:nvPr/>
          </p:nvCxnSpPr>
          <p:spPr>
            <a:xfrm flipH="1">
              <a:off x="6753451" y="2431043"/>
              <a:ext cx="1396880" cy="5057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1" name="Straight Connector 300">
              <a:extLst>
                <a:ext uri="{FF2B5EF4-FFF2-40B4-BE49-F238E27FC236}">
                  <a16:creationId xmlns:a16="http://schemas.microsoft.com/office/drawing/2014/main" id="{D500DC44-E22A-4198-A229-73836FC1D2A5}"/>
                </a:ext>
              </a:extLst>
            </p:cNvPr>
            <p:cNvCxnSpPr>
              <a:cxnSpLocks/>
              <a:stCxn id="313" idx="6"/>
              <a:endCxn id="321" idx="6"/>
            </p:cNvCxnSpPr>
            <p:nvPr/>
          </p:nvCxnSpPr>
          <p:spPr>
            <a:xfrm flipH="1">
              <a:off x="6753451" y="2135572"/>
              <a:ext cx="1404749" cy="34604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2" name="Straight Connector 301">
              <a:extLst>
                <a:ext uri="{FF2B5EF4-FFF2-40B4-BE49-F238E27FC236}">
                  <a16:creationId xmlns:a16="http://schemas.microsoft.com/office/drawing/2014/main" id="{1B27DE88-808A-4521-A593-8208798EF47F}"/>
                </a:ext>
              </a:extLst>
            </p:cNvPr>
            <p:cNvCxnSpPr>
              <a:cxnSpLocks/>
              <a:stCxn id="314" idx="6"/>
              <a:endCxn id="321" idx="6"/>
            </p:cNvCxnSpPr>
            <p:nvPr/>
          </p:nvCxnSpPr>
          <p:spPr>
            <a:xfrm flipH="1">
              <a:off x="6753451" y="1840103"/>
              <a:ext cx="1404750" cy="64151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303" name="Google Shape;219;p33">
              <a:extLst>
                <a:ext uri="{FF2B5EF4-FFF2-40B4-BE49-F238E27FC236}">
                  <a16:creationId xmlns:a16="http://schemas.microsoft.com/office/drawing/2014/main" id="{7207C4A5-1DFC-4EF4-968D-442B0014AE7B}"/>
                </a:ext>
              </a:extLst>
            </p:cNvPr>
            <p:cNvSpPr/>
            <p:nvPr/>
          </p:nvSpPr>
          <p:spPr>
            <a:xfrm flipH="1">
              <a:off x="8142460" y="4975414"/>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304" name="Google Shape;219;p33">
              <a:extLst>
                <a:ext uri="{FF2B5EF4-FFF2-40B4-BE49-F238E27FC236}">
                  <a16:creationId xmlns:a16="http://schemas.microsoft.com/office/drawing/2014/main" id="{DE24D932-0497-47A4-B754-74947AFE39D9}"/>
                </a:ext>
              </a:extLst>
            </p:cNvPr>
            <p:cNvSpPr/>
            <p:nvPr/>
          </p:nvSpPr>
          <p:spPr>
            <a:xfrm flipH="1">
              <a:off x="8142460" y="4679944"/>
              <a:ext cx="265419" cy="229738"/>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305" name="Google Shape;219;p33">
              <a:extLst>
                <a:ext uri="{FF2B5EF4-FFF2-40B4-BE49-F238E27FC236}">
                  <a16:creationId xmlns:a16="http://schemas.microsoft.com/office/drawing/2014/main" id="{7E7BE36F-03BF-4C6C-BE29-5986A35B9305}"/>
                </a:ext>
              </a:extLst>
            </p:cNvPr>
            <p:cNvSpPr/>
            <p:nvPr/>
          </p:nvSpPr>
          <p:spPr>
            <a:xfrm flipH="1">
              <a:off x="8142460" y="4384472"/>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306" name="Google Shape;219;p33">
              <a:extLst>
                <a:ext uri="{FF2B5EF4-FFF2-40B4-BE49-F238E27FC236}">
                  <a16:creationId xmlns:a16="http://schemas.microsoft.com/office/drawing/2014/main" id="{F549E838-C080-461A-AB8B-B9627DDF8C32}"/>
                </a:ext>
              </a:extLst>
            </p:cNvPr>
            <p:cNvSpPr/>
            <p:nvPr/>
          </p:nvSpPr>
          <p:spPr>
            <a:xfrm flipH="1">
              <a:off x="8142460" y="4089001"/>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307" name="Google Shape;219;p33">
              <a:extLst>
                <a:ext uri="{FF2B5EF4-FFF2-40B4-BE49-F238E27FC236}">
                  <a16:creationId xmlns:a16="http://schemas.microsoft.com/office/drawing/2014/main" id="{477850FE-83A5-4DAA-A437-BEE81F293645}"/>
                </a:ext>
              </a:extLst>
            </p:cNvPr>
            <p:cNvSpPr/>
            <p:nvPr/>
          </p:nvSpPr>
          <p:spPr>
            <a:xfrm flipH="1">
              <a:off x="8150330" y="3793530"/>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308" name="Google Shape;219;p33">
              <a:extLst>
                <a:ext uri="{FF2B5EF4-FFF2-40B4-BE49-F238E27FC236}">
                  <a16:creationId xmlns:a16="http://schemas.microsoft.com/office/drawing/2014/main" id="{AEE5B051-17D6-4734-97A4-DD803B020518}"/>
                </a:ext>
              </a:extLst>
            </p:cNvPr>
            <p:cNvSpPr/>
            <p:nvPr/>
          </p:nvSpPr>
          <p:spPr>
            <a:xfrm flipH="1">
              <a:off x="8150331" y="3498059"/>
              <a:ext cx="265420" cy="229739"/>
            </a:xfrm>
            <a:prstGeom prst="ellipse">
              <a:avLst/>
            </a:prstGeom>
            <a:solidFill>
              <a:srgbClr val="E7FFBE"/>
            </a:solidFill>
            <a:ln w="9525"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309" name="Google Shape;219;p33">
              <a:extLst>
                <a:ext uri="{FF2B5EF4-FFF2-40B4-BE49-F238E27FC236}">
                  <a16:creationId xmlns:a16="http://schemas.microsoft.com/office/drawing/2014/main" id="{FEB95FCE-7C7E-4DF9-96D8-7687AF1A41BE}"/>
                </a:ext>
              </a:extLst>
            </p:cNvPr>
            <p:cNvSpPr/>
            <p:nvPr/>
          </p:nvSpPr>
          <p:spPr>
            <a:xfrm flipH="1">
              <a:off x="8150331" y="3202587"/>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310" name="Google Shape;219;p33">
              <a:extLst>
                <a:ext uri="{FF2B5EF4-FFF2-40B4-BE49-F238E27FC236}">
                  <a16:creationId xmlns:a16="http://schemas.microsoft.com/office/drawing/2014/main" id="{511CC3CC-4B6C-40F3-90BF-2DD321C762F9}"/>
                </a:ext>
              </a:extLst>
            </p:cNvPr>
            <p:cNvSpPr/>
            <p:nvPr/>
          </p:nvSpPr>
          <p:spPr>
            <a:xfrm flipH="1">
              <a:off x="8150331" y="2907117"/>
              <a:ext cx="265419" cy="229738"/>
            </a:xfrm>
            <a:prstGeom prst="ellipse">
              <a:avLst/>
            </a:prstGeom>
            <a:solidFill>
              <a:srgbClr val="E7FFBE"/>
            </a:solidFill>
            <a:ln w="12700" cap="flat" cmpd="sng">
              <a:solidFill>
                <a:schemeClr val="tx1">
                  <a:lumMod val="50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311" name="Google Shape;219;p33">
              <a:extLst>
                <a:ext uri="{FF2B5EF4-FFF2-40B4-BE49-F238E27FC236}">
                  <a16:creationId xmlns:a16="http://schemas.microsoft.com/office/drawing/2014/main" id="{5163BBED-6C5D-4E67-80F7-82781B525687}"/>
                </a:ext>
              </a:extLst>
            </p:cNvPr>
            <p:cNvSpPr/>
            <p:nvPr/>
          </p:nvSpPr>
          <p:spPr>
            <a:xfrm flipH="1">
              <a:off x="8150331" y="2611645"/>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312" name="Google Shape;219;p33">
              <a:extLst>
                <a:ext uri="{FF2B5EF4-FFF2-40B4-BE49-F238E27FC236}">
                  <a16:creationId xmlns:a16="http://schemas.microsoft.com/office/drawing/2014/main" id="{5245CBAE-DCD9-4BF6-8C4C-287A029F9C79}"/>
                </a:ext>
              </a:extLst>
            </p:cNvPr>
            <p:cNvSpPr/>
            <p:nvPr/>
          </p:nvSpPr>
          <p:spPr>
            <a:xfrm flipH="1">
              <a:off x="8150331" y="2316173"/>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313" name="Google Shape;219;p33">
              <a:extLst>
                <a:ext uri="{FF2B5EF4-FFF2-40B4-BE49-F238E27FC236}">
                  <a16:creationId xmlns:a16="http://schemas.microsoft.com/office/drawing/2014/main" id="{75AF2C1C-A155-4010-BF59-6620016CEA40}"/>
                </a:ext>
              </a:extLst>
            </p:cNvPr>
            <p:cNvSpPr/>
            <p:nvPr/>
          </p:nvSpPr>
          <p:spPr>
            <a:xfrm flipH="1">
              <a:off x="8158200" y="2020702"/>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314" name="Google Shape;219;p33">
              <a:extLst>
                <a:ext uri="{FF2B5EF4-FFF2-40B4-BE49-F238E27FC236}">
                  <a16:creationId xmlns:a16="http://schemas.microsoft.com/office/drawing/2014/main" id="{35D107DB-86ED-49D3-AD71-B3B30A92CF7B}"/>
                </a:ext>
              </a:extLst>
            </p:cNvPr>
            <p:cNvSpPr/>
            <p:nvPr/>
          </p:nvSpPr>
          <p:spPr>
            <a:xfrm flipH="1">
              <a:off x="8158200" y="1725233"/>
              <a:ext cx="265420" cy="229739"/>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cxnSp>
          <p:nvCxnSpPr>
            <p:cNvPr id="315" name="Straight Connector 314">
              <a:extLst>
                <a:ext uri="{FF2B5EF4-FFF2-40B4-BE49-F238E27FC236}">
                  <a16:creationId xmlns:a16="http://schemas.microsoft.com/office/drawing/2014/main" id="{0B7F42A2-8009-4498-A712-9829923F105F}"/>
                </a:ext>
              </a:extLst>
            </p:cNvPr>
            <p:cNvCxnSpPr>
              <a:cxnSpLocks/>
              <a:stCxn id="310" idx="6"/>
              <a:endCxn id="321" idx="6"/>
            </p:cNvCxnSpPr>
            <p:nvPr/>
          </p:nvCxnSpPr>
          <p:spPr>
            <a:xfrm flipH="1" flipV="1">
              <a:off x="6753451" y="2481615"/>
              <a:ext cx="1396880" cy="54037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316" name="Google Shape;219;p33">
              <a:extLst>
                <a:ext uri="{FF2B5EF4-FFF2-40B4-BE49-F238E27FC236}">
                  <a16:creationId xmlns:a16="http://schemas.microsoft.com/office/drawing/2014/main" id="{2B04D1F5-032A-4741-9D39-FA8D4BAC13EB}"/>
                </a:ext>
              </a:extLst>
            </p:cNvPr>
            <p:cNvSpPr/>
            <p:nvPr/>
          </p:nvSpPr>
          <p:spPr>
            <a:xfrm>
              <a:off x="6488030" y="4436595"/>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317" name="Google Shape;219;p33">
              <a:extLst>
                <a:ext uri="{FF2B5EF4-FFF2-40B4-BE49-F238E27FC236}">
                  <a16:creationId xmlns:a16="http://schemas.microsoft.com/office/drawing/2014/main" id="{B9BEFB87-DA42-4DBD-A4B3-DDB4AB696F51}"/>
                </a:ext>
              </a:extLst>
            </p:cNvPr>
            <p:cNvSpPr/>
            <p:nvPr/>
          </p:nvSpPr>
          <p:spPr>
            <a:xfrm>
              <a:off x="6488030" y="4022625"/>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318" name="Google Shape;219;p33">
              <a:extLst>
                <a:ext uri="{FF2B5EF4-FFF2-40B4-BE49-F238E27FC236}">
                  <a16:creationId xmlns:a16="http://schemas.microsoft.com/office/drawing/2014/main" id="{373DC153-8771-493C-BBCC-10387F383F0C}"/>
                </a:ext>
              </a:extLst>
            </p:cNvPr>
            <p:cNvSpPr/>
            <p:nvPr/>
          </p:nvSpPr>
          <p:spPr>
            <a:xfrm>
              <a:off x="6488030" y="3608655"/>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319" name="Google Shape;219;p33">
              <a:extLst>
                <a:ext uri="{FF2B5EF4-FFF2-40B4-BE49-F238E27FC236}">
                  <a16:creationId xmlns:a16="http://schemas.microsoft.com/office/drawing/2014/main" id="{C537575A-77DD-4BC6-BEB0-A78A92C2AFEB}"/>
                </a:ext>
              </a:extLst>
            </p:cNvPr>
            <p:cNvSpPr/>
            <p:nvPr/>
          </p:nvSpPr>
          <p:spPr>
            <a:xfrm>
              <a:off x="6488030" y="3194685"/>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320" name="Google Shape;219;p33">
              <a:extLst>
                <a:ext uri="{FF2B5EF4-FFF2-40B4-BE49-F238E27FC236}">
                  <a16:creationId xmlns:a16="http://schemas.microsoft.com/office/drawing/2014/main" id="{2ACC9130-72B1-4571-8183-B4BE294D1856}"/>
                </a:ext>
              </a:extLst>
            </p:cNvPr>
            <p:cNvSpPr/>
            <p:nvPr/>
          </p:nvSpPr>
          <p:spPr>
            <a:xfrm>
              <a:off x="6488030" y="2780715"/>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321" name="Google Shape;219;p33">
              <a:extLst>
                <a:ext uri="{FF2B5EF4-FFF2-40B4-BE49-F238E27FC236}">
                  <a16:creationId xmlns:a16="http://schemas.microsoft.com/office/drawing/2014/main" id="{BB51A5AF-0D7F-4C53-A6BB-3F37C9873D15}"/>
                </a:ext>
              </a:extLst>
            </p:cNvPr>
            <p:cNvSpPr/>
            <p:nvPr/>
          </p:nvSpPr>
          <p:spPr>
            <a:xfrm>
              <a:off x="6488030" y="2366745"/>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3" name="Google Shape;219;p33">
              <a:extLst>
                <a:ext uri="{FF2B5EF4-FFF2-40B4-BE49-F238E27FC236}">
                  <a16:creationId xmlns:a16="http://schemas.microsoft.com/office/drawing/2014/main" id="{911D803D-C397-4057-B626-090E6A3EF58F}"/>
                </a:ext>
              </a:extLst>
            </p:cNvPr>
            <p:cNvSpPr/>
            <p:nvPr/>
          </p:nvSpPr>
          <p:spPr>
            <a:xfrm>
              <a:off x="5524666" y="3568038"/>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4" name="Google Shape;219;p33">
              <a:extLst>
                <a:ext uri="{FF2B5EF4-FFF2-40B4-BE49-F238E27FC236}">
                  <a16:creationId xmlns:a16="http://schemas.microsoft.com/office/drawing/2014/main" id="{48EFE16F-A3AD-4C9D-B84B-CB8DD4121F78}"/>
                </a:ext>
              </a:extLst>
            </p:cNvPr>
            <p:cNvSpPr/>
            <p:nvPr/>
          </p:nvSpPr>
          <p:spPr>
            <a:xfrm>
              <a:off x="5524666" y="3154068"/>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cxnSp>
          <p:nvCxnSpPr>
            <p:cNvPr id="324" name="Straight Connector 323">
              <a:extLst>
                <a:ext uri="{FF2B5EF4-FFF2-40B4-BE49-F238E27FC236}">
                  <a16:creationId xmlns:a16="http://schemas.microsoft.com/office/drawing/2014/main" id="{F7F37647-DCE1-418C-B3D5-04259A765145}"/>
                </a:ext>
              </a:extLst>
            </p:cNvPr>
            <p:cNvCxnSpPr>
              <a:cxnSpLocks/>
              <a:stCxn id="230" idx="6"/>
              <a:endCxn id="4" idx="2"/>
            </p:cNvCxnSpPr>
            <p:nvPr/>
          </p:nvCxnSpPr>
          <p:spPr>
            <a:xfrm>
              <a:off x="4826722" y="2485863"/>
              <a:ext cx="697944" cy="78307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5" name="Straight Connector 324">
              <a:extLst>
                <a:ext uri="{FF2B5EF4-FFF2-40B4-BE49-F238E27FC236}">
                  <a16:creationId xmlns:a16="http://schemas.microsoft.com/office/drawing/2014/main" id="{00A6A949-772E-4999-B1D4-17535AE49FC5}"/>
                </a:ext>
              </a:extLst>
            </p:cNvPr>
            <p:cNvCxnSpPr>
              <a:cxnSpLocks/>
              <a:stCxn id="229" idx="6"/>
              <a:endCxn id="4" idx="2"/>
            </p:cNvCxnSpPr>
            <p:nvPr/>
          </p:nvCxnSpPr>
          <p:spPr>
            <a:xfrm>
              <a:off x="4826722" y="2899833"/>
              <a:ext cx="697944" cy="36910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6" name="Straight Connector 325">
              <a:extLst>
                <a:ext uri="{FF2B5EF4-FFF2-40B4-BE49-F238E27FC236}">
                  <a16:creationId xmlns:a16="http://schemas.microsoft.com/office/drawing/2014/main" id="{E14984FB-67F6-4979-88DA-17F2642B2EC7}"/>
                </a:ext>
              </a:extLst>
            </p:cNvPr>
            <p:cNvCxnSpPr>
              <a:cxnSpLocks/>
              <a:stCxn id="228" idx="6"/>
              <a:endCxn id="4" idx="2"/>
            </p:cNvCxnSpPr>
            <p:nvPr/>
          </p:nvCxnSpPr>
          <p:spPr>
            <a:xfrm flipV="1">
              <a:off x="4826722" y="3268938"/>
              <a:ext cx="697944" cy="4486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7" name="Straight Connector 326">
              <a:extLst>
                <a:ext uri="{FF2B5EF4-FFF2-40B4-BE49-F238E27FC236}">
                  <a16:creationId xmlns:a16="http://schemas.microsoft.com/office/drawing/2014/main" id="{4380A89D-7FA1-4EEB-AA47-2C3795D17AD8}"/>
                </a:ext>
              </a:extLst>
            </p:cNvPr>
            <p:cNvCxnSpPr>
              <a:cxnSpLocks/>
              <a:stCxn id="227" idx="6"/>
              <a:endCxn id="4" idx="2"/>
            </p:cNvCxnSpPr>
            <p:nvPr/>
          </p:nvCxnSpPr>
          <p:spPr>
            <a:xfrm flipV="1">
              <a:off x="4826722" y="3268938"/>
              <a:ext cx="697944" cy="45883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8" name="Straight Connector 327">
              <a:extLst>
                <a:ext uri="{FF2B5EF4-FFF2-40B4-BE49-F238E27FC236}">
                  <a16:creationId xmlns:a16="http://schemas.microsoft.com/office/drawing/2014/main" id="{D26C8B21-A469-4C7B-9B38-C18A914DC7F8}"/>
                </a:ext>
              </a:extLst>
            </p:cNvPr>
            <p:cNvCxnSpPr>
              <a:cxnSpLocks/>
              <a:stCxn id="226" idx="6"/>
              <a:endCxn id="4" idx="2"/>
            </p:cNvCxnSpPr>
            <p:nvPr/>
          </p:nvCxnSpPr>
          <p:spPr>
            <a:xfrm flipV="1">
              <a:off x="4826722" y="3268938"/>
              <a:ext cx="697944" cy="87280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9" name="Straight Connector 328">
              <a:extLst>
                <a:ext uri="{FF2B5EF4-FFF2-40B4-BE49-F238E27FC236}">
                  <a16:creationId xmlns:a16="http://schemas.microsoft.com/office/drawing/2014/main" id="{6EA13A5B-F90F-4FE8-8407-4CECDA3C3562}"/>
                </a:ext>
              </a:extLst>
            </p:cNvPr>
            <p:cNvCxnSpPr>
              <a:cxnSpLocks/>
              <a:stCxn id="225" idx="6"/>
              <a:endCxn id="4" idx="2"/>
            </p:cNvCxnSpPr>
            <p:nvPr/>
          </p:nvCxnSpPr>
          <p:spPr>
            <a:xfrm flipV="1">
              <a:off x="4826722" y="3268938"/>
              <a:ext cx="697944" cy="128677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1" name="Straight Connector 330">
              <a:extLst>
                <a:ext uri="{FF2B5EF4-FFF2-40B4-BE49-F238E27FC236}">
                  <a16:creationId xmlns:a16="http://schemas.microsoft.com/office/drawing/2014/main" id="{65456B48-0497-482F-8554-E2284DE7E32D}"/>
                </a:ext>
              </a:extLst>
            </p:cNvPr>
            <p:cNvCxnSpPr>
              <a:cxnSpLocks/>
              <a:stCxn id="230" idx="6"/>
              <a:endCxn id="3" idx="2"/>
            </p:cNvCxnSpPr>
            <p:nvPr/>
          </p:nvCxnSpPr>
          <p:spPr>
            <a:xfrm>
              <a:off x="4826722" y="2485863"/>
              <a:ext cx="697944" cy="119704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4" name="Straight Connector 333">
              <a:extLst>
                <a:ext uri="{FF2B5EF4-FFF2-40B4-BE49-F238E27FC236}">
                  <a16:creationId xmlns:a16="http://schemas.microsoft.com/office/drawing/2014/main" id="{A0B34122-061B-405C-A2E8-E03A7067E840}"/>
                </a:ext>
              </a:extLst>
            </p:cNvPr>
            <p:cNvCxnSpPr>
              <a:cxnSpLocks/>
              <a:stCxn id="229" idx="6"/>
              <a:endCxn id="3" idx="2"/>
            </p:cNvCxnSpPr>
            <p:nvPr/>
          </p:nvCxnSpPr>
          <p:spPr>
            <a:xfrm>
              <a:off x="4826722" y="2899833"/>
              <a:ext cx="697944" cy="78307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7" name="Straight Connector 336">
              <a:extLst>
                <a:ext uri="{FF2B5EF4-FFF2-40B4-BE49-F238E27FC236}">
                  <a16:creationId xmlns:a16="http://schemas.microsoft.com/office/drawing/2014/main" id="{108CDC3F-5C48-4AD3-B994-5EDDD0042A04}"/>
                </a:ext>
              </a:extLst>
            </p:cNvPr>
            <p:cNvCxnSpPr>
              <a:cxnSpLocks/>
              <a:stCxn id="228" idx="6"/>
              <a:endCxn id="3" idx="2"/>
            </p:cNvCxnSpPr>
            <p:nvPr/>
          </p:nvCxnSpPr>
          <p:spPr>
            <a:xfrm>
              <a:off x="4826722" y="3313803"/>
              <a:ext cx="697944" cy="36910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0" name="Straight Connector 339">
              <a:extLst>
                <a:ext uri="{FF2B5EF4-FFF2-40B4-BE49-F238E27FC236}">
                  <a16:creationId xmlns:a16="http://schemas.microsoft.com/office/drawing/2014/main" id="{EAE1E8AA-307C-4C05-9F41-A334FCB9B659}"/>
                </a:ext>
              </a:extLst>
            </p:cNvPr>
            <p:cNvCxnSpPr>
              <a:cxnSpLocks/>
              <a:stCxn id="227" idx="6"/>
              <a:endCxn id="3" idx="2"/>
            </p:cNvCxnSpPr>
            <p:nvPr/>
          </p:nvCxnSpPr>
          <p:spPr>
            <a:xfrm flipV="1">
              <a:off x="4826722" y="3682908"/>
              <a:ext cx="697944" cy="4486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3" name="Straight Connector 342">
              <a:extLst>
                <a:ext uri="{FF2B5EF4-FFF2-40B4-BE49-F238E27FC236}">
                  <a16:creationId xmlns:a16="http://schemas.microsoft.com/office/drawing/2014/main" id="{A5D933D7-147C-430A-BBE7-5F6522D6B399}"/>
                </a:ext>
              </a:extLst>
            </p:cNvPr>
            <p:cNvCxnSpPr>
              <a:cxnSpLocks/>
              <a:stCxn id="226" idx="6"/>
              <a:endCxn id="3" idx="2"/>
            </p:cNvCxnSpPr>
            <p:nvPr/>
          </p:nvCxnSpPr>
          <p:spPr>
            <a:xfrm flipV="1">
              <a:off x="4826722" y="3682908"/>
              <a:ext cx="697944" cy="45883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6" name="Straight Connector 345">
              <a:extLst>
                <a:ext uri="{FF2B5EF4-FFF2-40B4-BE49-F238E27FC236}">
                  <a16:creationId xmlns:a16="http://schemas.microsoft.com/office/drawing/2014/main" id="{9EDF5A29-33D4-4A5A-BCFE-67FDFB404908}"/>
                </a:ext>
              </a:extLst>
            </p:cNvPr>
            <p:cNvCxnSpPr>
              <a:cxnSpLocks/>
              <a:stCxn id="225" idx="6"/>
              <a:endCxn id="3" idx="2"/>
            </p:cNvCxnSpPr>
            <p:nvPr/>
          </p:nvCxnSpPr>
          <p:spPr>
            <a:xfrm flipV="1">
              <a:off x="4826722" y="3682908"/>
              <a:ext cx="697944" cy="87280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9" name="Straight Connector 348">
              <a:extLst>
                <a:ext uri="{FF2B5EF4-FFF2-40B4-BE49-F238E27FC236}">
                  <a16:creationId xmlns:a16="http://schemas.microsoft.com/office/drawing/2014/main" id="{D26864D4-EC66-4558-BAC4-E79FA10C0431}"/>
                </a:ext>
              </a:extLst>
            </p:cNvPr>
            <p:cNvCxnSpPr>
              <a:cxnSpLocks/>
              <a:stCxn id="4" idx="6"/>
              <a:endCxn id="321" idx="2"/>
            </p:cNvCxnSpPr>
            <p:nvPr/>
          </p:nvCxnSpPr>
          <p:spPr>
            <a:xfrm flipV="1">
              <a:off x="5790086" y="2481615"/>
              <a:ext cx="697944" cy="78732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52" name="Straight Connector 351">
              <a:extLst>
                <a:ext uri="{FF2B5EF4-FFF2-40B4-BE49-F238E27FC236}">
                  <a16:creationId xmlns:a16="http://schemas.microsoft.com/office/drawing/2014/main" id="{5BD31DA0-FD63-45B8-923D-37489506B622}"/>
                </a:ext>
              </a:extLst>
            </p:cNvPr>
            <p:cNvCxnSpPr>
              <a:cxnSpLocks/>
              <a:stCxn id="4" idx="6"/>
              <a:endCxn id="320" idx="2"/>
            </p:cNvCxnSpPr>
            <p:nvPr/>
          </p:nvCxnSpPr>
          <p:spPr>
            <a:xfrm flipV="1">
              <a:off x="5790086" y="2895585"/>
              <a:ext cx="697944" cy="37335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55" name="Straight Connector 354">
              <a:extLst>
                <a:ext uri="{FF2B5EF4-FFF2-40B4-BE49-F238E27FC236}">
                  <a16:creationId xmlns:a16="http://schemas.microsoft.com/office/drawing/2014/main" id="{A8D5D53E-1A9D-4C3F-B58B-269559BF3A6F}"/>
                </a:ext>
              </a:extLst>
            </p:cNvPr>
            <p:cNvCxnSpPr>
              <a:cxnSpLocks/>
              <a:stCxn id="4" idx="6"/>
              <a:endCxn id="319" idx="2"/>
            </p:cNvCxnSpPr>
            <p:nvPr/>
          </p:nvCxnSpPr>
          <p:spPr>
            <a:xfrm>
              <a:off x="5790086" y="3268938"/>
              <a:ext cx="697944" cy="4061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58" name="Straight Connector 357">
              <a:extLst>
                <a:ext uri="{FF2B5EF4-FFF2-40B4-BE49-F238E27FC236}">
                  <a16:creationId xmlns:a16="http://schemas.microsoft.com/office/drawing/2014/main" id="{529C9188-A2F3-4FF6-ADAD-88071698FBC1}"/>
                </a:ext>
              </a:extLst>
            </p:cNvPr>
            <p:cNvCxnSpPr>
              <a:cxnSpLocks/>
              <a:stCxn id="4" idx="6"/>
              <a:endCxn id="318" idx="2"/>
            </p:cNvCxnSpPr>
            <p:nvPr/>
          </p:nvCxnSpPr>
          <p:spPr>
            <a:xfrm>
              <a:off x="5790086" y="3268938"/>
              <a:ext cx="697944" cy="45458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61" name="Straight Connector 360">
              <a:extLst>
                <a:ext uri="{FF2B5EF4-FFF2-40B4-BE49-F238E27FC236}">
                  <a16:creationId xmlns:a16="http://schemas.microsoft.com/office/drawing/2014/main" id="{F28EA6E4-2683-4571-8365-20C4CC8FF659}"/>
                </a:ext>
              </a:extLst>
            </p:cNvPr>
            <p:cNvCxnSpPr>
              <a:cxnSpLocks/>
              <a:stCxn id="4" idx="6"/>
              <a:endCxn id="317" idx="2"/>
            </p:cNvCxnSpPr>
            <p:nvPr/>
          </p:nvCxnSpPr>
          <p:spPr>
            <a:xfrm>
              <a:off x="5790086" y="3268938"/>
              <a:ext cx="697944" cy="86855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64" name="Straight Connector 363">
              <a:extLst>
                <a:ext uri="{FF2B5EF4-FFF2-40B4-BE49-F238E27FC236}">
                  <a16:creationId xmlns:a16="http://schemas.microsoft.com/office/drawing/2014/main" id="{60AE86F5-88BC-4949-9649-45BBB15E69C9}"/>
                </a:ext>
              </a:extLst>
            </p:cNvPr>
            <p:cNvCxnSpPr>
              <a:cxnSpLocks/>
              <a:stCxn id="4" idx="6"/>
              <a:endCxn id="316" idx="2"/>
            </p:cNvCxnSpPr>
            <p:nvPr/>
          </p:nvCxnSpPr>
          <p:spPr>
            <a:xfrm>
              <a:off x="5790086" y="3268938"/>
              <a:ext cx="697944" cy="128252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67" name="Straight Connector 366">
              <a:extLst>
                <a:ext uri="{FF2B5EF4-FFF2-40B4-BE49-F238E27FC236}">
                  <a16:creationId xmlns:a16="http://schemas.microsoft.com/office/drawing/2014/main" id="{B95C3A3A-5E0C-4123-B108-9A4D8523A349}"/>
                </a:ext>
              </a:extLst>
            </p:cNvPr>
            <p:cNvCxnSpPr>
              <a:cxnSpLocks/>
              <a:stCxn id="3" idx="6"/>
              <a:endCxn id="321" idx="2"/>
            </p:cNvCxnSpPr>
            <p:nvPr/>
          </p:nvCxnSpPr>
          <p:spPr>
            <a:xfrm flipV="1">
              <a:off x="5790086" y="2481615"/>
              <a:ext cx="697944" cy="120129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0" name="Straight Connector 369">
              <a:extLst>
                <a:ext uri="{FF2B5EF4-FFF2-40B4-BE49-F238E27FC236}">
                  <a16:creationId xmlns:a16="http://schemas.microsoft.com/office/drawing/2014/main" id="{05FEC86A-FC24-4A05-AD8F-CA449681C496}"/>
                </a:ext>
              </a:extLst>
            </p:cNvPr>
            <p:cNvCxnSpPr>
              <a:cxnSpLocks/>
              <a:stCxn id="3" idx="6"/>
              <a:endCxn id="320" idx="2"/>
            </p:cNvCxnSpPr>
            <p:nvPr/>
          </p:nvCxnSpPr>
          <p:spPr>
            <a:xfrm flipV="1">
              <a:off x="5790086" y="2895585"/>
              <a:ext cx="697944" cy="78732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3" name="Straight Connector 372">
              <a:extLst>
                <a:ext uri="{FF2B5EF4-FFF2-40B4-BE49-F238E27FC236}">
                  <a16:creationId xmlns:a16="http://schemas.microsoft.com/office/drawing/2014/main" id="{16807ADE-B9DE-48AB-A4CF-AF1B578DD7FB}"/>
                </a:ext>
              </a:extLst>
            </p:cNvPr>
            <p:cNvCxnSpPr>
              <a:cxnSpLocks/>
              <a:stCxn id="3" idx="6"/>
              <a:endCxn id="319" idx="2"/>
            </p:cNvCxnSpPr>
            <p:nvPr/>
          </p:nvCxnSpPr>
          <p:spPr>
            <a:xfrm flipV="1">
              <a:off x="5790086" y="3309555"/>
              <a:ext cx="697944" cy="37335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6" name="Straight Connector 375">
              <a:extLst>
                <a:ext uri="{FF2B5EF4-FFF2-40B4-BE49-F238E27FC236}">
                  <a16:creationId xmlns:a16="http://schemas.microsoft.com/office/drawing/2014/main" id="{2FEAAA2C-3F38-4EA0-ACA2-D385C686F57B}"/>
                </a:ext>
              </a:extLst>
            </p:cNvPr>
            <p:cNvCxnSpPr>
              <a:cxnSpLocks/>
              <a:stCxn id="3" idx="6"/>
              <a:endCxn id="318" idx="2"/>
            </p:cNvCxnSpPr>
            <p:nvPr/>
          </p:nvCxnSpPr>
          <p:spPr>
            <a:xfrm>
              <a:off x="5790086" y="3682908"/>
              <a:ext cx="697944" cy="4061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9" name="Straight Connector 378">
              <a:extLst>
                <a:ext uri="{FF2B5EF4-FFF2-40B4-BE49-F238E27FC236}">
                  <a16:creationId xmlns:a16="http://schemas.microsoft.com/office/drawing/2014/main" id="{889BBCC2-AD43-45E2-A21B-D42BE8DDE06C}"/>
                </a:ext>
              </a:extLst>
            </p:cNvPr>
            <p:cNvCxnSpPr>
              <a:cxnSpLocks/>
              <a:stCxn id="3" idx="6"/>
              <a:endCxn id="317" idx="2"/>
            </p:cNvCxnSpPr>
            <p:nvPr/>
          </p:nvCxnSpPr>
          <p:spPr>
            <a:xfrm>
              <a:off x="5790086" y="3682908"/>
              <a:ext cx="697944" cy="45458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2" name="Straight Connector 381">
              <a:extLst>
                <a:ext uri="{FF2B5EF4-FFF2-40B4-BE49-F238E27FC236}">
                  <a16:creationId xmlns:a16="http://schemas.microsoft.com/office/drawing/2014/main" id="{A2610FA4-57FE-4713-9EF8-02D0F9F6B1FF}"/>
                </a:ext>
              </a:extLst>
            </p:cNvPr>
            <p:cNvCxnSpPr>
              <a:cxnSpLocks/>
              <a:stCxn id="3" idx="6"/>
              <a:endCxn id="316" idx="2"/>
            </p:cNvCxnSpPr>
            <p:nvPr/>
          </p:nvCxnSpPr>
          <p:spPr>
            <a:xfrm>
              <a:off x="5790086" y="3682908"/>
              <a:ext cx="697944" cy="86855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grpSp>
      <p:graphicFrame>
        <p:nvGraphicFramePr>
          <p:cNvPr id="399" name="Table 399">
            <a:extLst>
              <a:ext uri="{FF2B5EF4-FFF2-40B4-BE49-F238E27FC236}">
                <a16:creationId xmlns:a16="http://schemas.microsoft.com/office/drawing/2014/main" id="{CAB31BA1-9A1C-4398-BBF4-D054A794F92D}"/>
              </a:ext>
            </a:extLst>
          </p:cNvPr>
          <p:cNvGraphicFramePr>
            <a:graphicFrameLocks noGrp="1"/>
          </p:cNvGraphicFramePr>
          <p:nvPr/>
        </p:nvGraphicFramePr>
        <p:xfrm>
          <a:off x="2037192" y="1497458"/>
          <a:ext cx="469988" cy="3469572"/>
        </p:xfrm>
        <a:graphic>
          <a:graphicData uri="http://schemas.openxmlformats.org/drawingml/2006/table">
            <a:tbl>
              <a:tblPr firstRow="1" bandRow="1">
                <a:tableStyleId>{5C22544A-7EE6-4342-B048-85BDC9FD1C3A}</a:tableStyleId>
              </a:tblPr>
              <a:tblGrid>
                <a:gridCol w="469988">
                  <a:extLst>
                    <a:ext uri="{9D8B030D-6E8A-4147-A177-3AD203B41FA5}">
                      <a16:colId xmlns:a16="http://schemas.microsoft.com/office/drawing/2014/main" val="2755684500"/>
                    </a:ext>
                  </a:extLst>
                </a:gridCol>
              </a:tblGrid>
              <a:tr h="289131">
                <a:tc>
                  <a:txBody>
                    <a:bodyPr/>
                    <a:lstStyle/>
                    <a:p>
                      <a:endParaRPr lang="en-US" sz="40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lumMod val="75000"/>
                        <a:lumOff val="25000"/>
                      </a:schemeClr>
                    </a:solidFill>
                  </a:tcPr>
                </a:tc>
                <a:extLst>
                  <a:ext uri="{0D108BD9-81ED-4DB2-BD59-A6C34878D82A}">
                    <a16:rowId xmlns:a16="http://schemas.microsoft.com/office/drawing/2014/main" val="68405417"/>
                  </a:ext>
                </a:extLst>
              </a:tr>
              <a:tr h="289131">
                <a:tc>
                  <a:txBody>
                    <a:bodyPr/>
                    <a:lstStyle/>
                    <a:p>
                      <a:endParaRPr lang="en-US" sz="400"/>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tx1">
                        <a:lumMod val="65000"/>
                      </a:schemeClr>
                    </a:solidFill>
                  </a:tcPr>
                </a:tc>
                <a:extLst>
                  <a:ext uri="{0D108BD9-81ED-4DB2-BD59-A6C34878D82A}">
                    <a16:rowId xmlns:a16="http://schemas.microsoft.com/office/drawing/2014/main" val="3654927692"/>
                  </a:ext>
                </a:extLst>
              </a:tr>
              <a:tr h="289131">
                <a:tc>
                  <a:txBody>
                    <a:bodyPr/>
                    <a:lstStyle/>
                    <a:p>
                      <a:endParaRPr lang="en-US" sz="40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95000"/>
                      </a:schemeClr>
                    </a:solidFill>
                  </a:tcPr>
                </a:tc>
                <a:extLst>
                  <a:ext uri="{0D108BD9-81ED-4DB2-BD59-A6C34878D82A}">
                    <a16:rowId xmlns:a16="http://schemas.microsoft.com/office/drawing/2014/main" val="3548346432"/>
                  </a:ext>
                </a:extLst>
              </a:tr>
              <a:tr h="289131">
                <a:tc>
                  <a:txBody>
                    <a:bodyPr/>
                    <a:lstStyle/>
                    <a:p>
                      <a:endParaRPr lang="en-US" sz="40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lumMod val="75000"/>
                      </a:schemeClr>
                    </a:solidFill>
                  </a:tcPr>
                </a:tc>
                <a:extLst>
                  <a:ext uri="{0D108BD9-81ED-4DB2-BD59-A6C34878D82A}">
                    <a16:rowId xmlns:a16="http://schemas.microsoft.com/office/drawing/2014/main" val="2765223704"/>
                  </a:ext>
                </a:extLst>
              </a:tr>
              <a:tr h="289131">
                <a:tc>
                  <a:txBody>
                    <a:bodyPr/>
                    <a:lstStyle/>
                    <a:p>
                      <a:endParaRPr lang="en-US" sz="40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95000"/>
                      </a:schemeClr>
                    </a:solidFill>
                  </a:tcPr>
                </a:tc>
                <a:extLst>
                  <a:ext uri="{0D108BD9-81ED-4DB2-BD59-A6C34878D82A}">
                    <a16:rowId xmlns:a16="http://schemas.microsoft.com/office/drawing/2014/main" val="989881540"/>
                  </a:ext>
                </a:extLst>
              </a:tr>
              <a:tr h="289131">
                <a:tc>
                  <a:txBody>
                    <a:bodyPr/>
                    <a:lstStyle/>
                    <a:p>
                      <a:endParaRPr lang="en-US" sz="40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85000"/>
                      </a:schemeClr>
                    </a:solidFill>
                  </a:tcPr>
                </a:tc>
                <a:extLst>
                  <a:ext uri="{0D108BD9-81ED-4DB2-BD59-A6C34878D82A}">
                    <a16:rowId xmlns:a16="http://schemas.microsoft.com/office/drawing/2014/main" val="3377019106"/>
                  </a:ext>
                </a:extLst>
              </a:tr>
              <a:tr h="289131">
                <a:tc>
                  <a:txBody>
                    <a:bodyPr/>
                    <a:lstStyle/>
                    <a:p>
                      <a:endParaRPr lang="en-US" sz="40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85000"/>
                      </a:schemeClr>
                    </a:solidFill>
                  </a:tcPr>
                </a:tc>
                <a:extLst>
                  <a:ext uri="{0D108BD9-81ED-4DB2-BD59-A6C34878D82A}">
                    <a16:rowId xmlns:a16="http://schemas.microsoft.com/office/drawing/2014/main" val="3241619076"/>
                  </a:ext>
                </a:extLst>
              </a:tr>
              <a:tr h="289131">
                <a:tc>
                  <a:txBody>
                    <a:bodyPr/>
                    <a:lstStyle/>
                    <a:p>
                      <a:endParaRPr lang="en-US" sz="40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lumMod val="50000"/>
                      </a:schemeClr>
                    </a:solidFill>
                  </a:tcPr>
                </a:tc>
                <a:extLst>
                  <a:ext uri="{0D108BD9-81ED-4DB2-BD59-A6C34878D82A}">
                    <a16:rowId xmlns:a16="http://schemas.microsoft.com/office/drawing/2014/main" val="3598901685"/>
                  </a:ext>
                </a:extLst>
              </a:tr>
              <a:tr h="289131">
                <a:tc>
                  <a:txBody>
                    <a:bodyPr/>
                    <a:lstStyle/>
                    <a:p>
                      <a:endParaRPr lang="en-US" sz="40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lumMod val="40000"/>
                        <a:lumOff val="60000"/>
                      </a:schemeClr>
                    </a:solidFill>
                  </a:tcPr>
                </a:tc>
                <a:extLst>
                  <a:ext uri="{0D108BD9-81ED-4DB2-BD59-A6C34878D82A}">
                    <a16:rowId xmlns:a16="http://schemas.microsoft.com/office/drawing/2014/main" val="647455927"/>
                  </a:ext>
                </a:extLst>
              </a:tr>
              <a:tr h="289131">
                <a:tc>
                  <a:txBody>
                    <a:bodyPr/>
                    <a:lstStyle/>
                    <a:p>
                      <a:endParaRPr lang="en-US" sz="40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lumMod val="50000"/>
                      </a:schemeClr>
                    </a:solidFill>
                  </a:tcPr>
                </a:tc>
                <a:extLst>
                  <a:ext uri="{0D108BD9-81ED-4DB2-BD59-A6C34878D82A}">
                    <a16:rowId xmlns:a16="http://schemas.microsoft.com/office/drawing/2014/main" val="3556283409"/>
                  </a:ext>
                </a:extLst>
              </a:tr>
              <a:tr h="289131">
                <a:tc>
                  <a:txBody>
                    <a:bodyPr/>
                    <a:lstStyle/>
                    <a:p>
                      <a:endParaRPr lang="en-US" sz="40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lumOff val="15000"/>
                      </a:schemeClr>
                    </a:solidFill>
                  </a:tcPr>
                </a:tc>
                <a:extLst>
                  <a:ext uri="{0D108BD9-81ED-4DB2-BD59-A6C34878D82A}">
                    <a16:rowId xmlns:a16="http://schemas.microsoft.com/office/drawing/2014/main" val="497011337"/>
                  </a:ext>
                </a:extLst>
              </a:tr>
              <a:tr h="289131">
                <a:tc>
                  <a:txBody>
                    <a:bodyPr/>
                    <a:lstStyle/>
                    <a:p>
                      <a:endParaRPr lang="en-US" sz="40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75000"/>
                        <a:lumOff val="25000"/>
                      </a:schemeClr>
                    </a:solidFill>
                  </a:tcPr>
                </a:tc>
                <a:extLst>
                  <a:ext uri="{0D108BD9-81ED-4DB2-BD59-A6C34878D82A}">
                    <a16:rowId xmlns:a16="http://schemas.microsoft.com/office/drawing/2014/main" val="2215351559"/>
                  </a:ext>
                </a:extLst>
              </a:tr>
            </a:tbl>
          </a:graphicData>
        </a:graphic>
      </p:graphicFrame>
      <p:graphicFrame>
        <p:nvGraphicFramePr>
          <p:cNvPr id="401" name="Table 399">
            <a:extLst>
              <a:ext uri="{FF2B5EF4-FFF2-40B4-BE49-F238E27FC236}">
                <a16:creationId xmlns:a16="http://schemas.microsoft.com/office/drawing/2014/main" id="{44CD59BA-068E-40BB-B1B0-4AD241422ED6}"/>
              </a:ext>
            </a:extLst>
          </p:cNvPr>
          <p:cNvGraphicFramePr>
            <a:graphicFrameLocks noGrp="1"/>
          </p:cNvGraphicFramePr>
          <p:nvPr/>
        </p:nvGraphicFramePr>
        <p:xfrm>
          <a:off x="8461571" y="1497457"/>
          <a:ext cx="469988" cy="3469572"/>
        </p:xfrm>
        <a:graphic>
          <a:graphicData uri="http://schemas.openxmlformats.org/drawingml/2006/table">
            <a:tbl>
              <a:tblPr firstRow="1" bandRow="1">
                <a:tableStyleId>{5C22544A-7EE6-4342-B048-85BDC9FD1C3A}</a:tableStyleId>
              </a:tblPr>
              <a:tblGrid>
                <a:gridCol w="469988">
                  <a:extLst>
                    <a:ext uri="{9D8B030D-6E8A-4147-A177-3AD203B41FA5}">
                      <a16:colId xmlns:a16="http://schemas.microsoft.com/office/drawing/2014/main" val="2755684500"/>
                    </a:ext>
                  </a:extLst>
                </a:gridCol>
              </a:tblGrid>
              <a:tr h="289131">
                <a:tc>
                  <a:txBody>
                    <a:bodyPr/>
                    <a:lstStyle/>
                    <a:p>
                      <a:endParaRPr lang="en-US" sz="40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lumMod val="75000"/>
                        <a:lumOff val="25000"/>
                      </a:schemeClr>
                    </a:solidFill>
                  </a:tcPr>
                </a:tc>
                <a:extLst>
                  <a:ext uri="{0D108BD9-81ED-4DB2-BD59-A6C34878D82A}">
                    <a16:rowId xmlns:a16="http://schemas.microsoft.com/office/drawing/2014/main" val="68405417"/>
                  </a:ext>
                </a:extLst>
              </a:tr>
              <a:tr h="289131">
                <a:tc>
                  <a:txBody>
                    <a:bodyPr/>
                    <a:lstStyle/>
                    <a:p>
                      <a:endParaRPr lang="en-US" sz="400"/>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tx1">
                        <a:lumMod val="65000"/>
                      </a:schemeClr>
                    </a:solidFill>
                  </a:tcPr>
                </a:tc>
                <a:extLst>
                  <a:ext uri="{0D108BD9-81ED-4DB2-BD59-A6C34878D82A}">
                    <a16:rowId xmlns:a16="http://schemas.microsoft.com/office/drawing/2014/main" val="3654927692"/>
                  </a:ext>
                </a:extLst>
              </a:tr>
              <a:tr h="289131">
                <a:tc>
                  <a:txBody>
                    <a:bodyPr/>
                    <a:lstStyle/>
                    <a:p>
                      <a:endParaRPr lang="en-US" sz="40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95000"/>
                      </a:schemeClr>
                    </a:solidFill>
                  </a:tcPr>
                </a:tc>
                <a:extLst>
                  <a:ext uri="{0D108BD9-81ED-4DB2-BD59-A6C34878D82A}">
                    <a16:rowId xmlns:a16="http://schemas.microsoft.com/office/drawing/2014/main" val="3548346432"/>
                  </a:ext>
                </a:extLst>
              </a:tr>
              <a:tr h="289131">
                <a:tc>
                  <a:txBody>
                    <a:bodyPr/>
                    <a:lstStyle/>
                    <a:p>
                      <a:endParaRPr lang="en-US" sz="40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lumMod val="75000"/>
                      </a:schemeClr>
                    </a:solidFill>
                  </a:tcPr>
                </a:tc>
                <a:extLst>
                  <a:ext uri="{0D108BD9-81ED-4DB2-BD59-A6C34878D82A}">
                    <a16:rowId xmlns:a16="http://schemas.microsoft.com/office/drawing/2014/main" val="2765223704"/>
                  </a:ext>
                </a:extLst>
              </a:tr>
              <a:tr h="289131">
                <a:tc>
                  <a:txBody>
                    <a:bodyPr/>
                    <a:lstStyle/>
                    <a:p>
                      <a:endParaRPr lang="en-US" sz="40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95000"/>
                      </a:schemeClr>
                    </a:solidFill>
                  </a:tcPr>
                </a:tc>
                <a:extLst>
                  <a:ext uri="{0D108BD9-81ED-4DB2-BD59-A6C34878D82A}">
                    <a16:rowId xmlns:a16="http://schemas.microsoft.com/office/drawing/2014/main" val="989881540"/>
                  </a:ext>
                </a:extLst>
              </a:tr>
              <a:tr h="289131">
                <a:tc>
                  <a:txBody>
                    <a:bodyPr/>
                    <a:lstStyle/>
                    <a:p>
                      <a:endParaRPr lang="en-US" sz="40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85000"/>
                      </a:schemeClr>
                    </a:solidFill>
                  </a:tcPr>
                </a:tc>
                <a:extLst>
                  <a:ext uri="{0D108BD9-81ED-4DB2-BD59-A6C34878D82A}">
                    <a16:rowId xmlns:a16="http://schemas.microsoft.com/office/drawing/2014/main" val="3377019106"/>
                  </a:ext>
                </a:extLst>
              </a:tr>
              <a:tr h="289131">
                <a:tc>
                  <a:txBody>
                    <a:bodyPr/>
                    <a:lstStyle/>
                    <a:p>
                      <a:endParaRPr lang="en-US" sz="40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85000"/>
                      </a:schemeClr>
                    </a:solidFill>
                  </a:tcPr>
                </a:tc>
                <a:extLst>
                  <a:ext uri="{0D108BD9-81ED-4DB2-BD59-A6C34878D82A}">
                    <a16:rowId xmlns:a16="http://schemas.microsoft.com/office/drawing/2014/main" val="3241619076"/>
                  </a:ext>
                </a:extLst>
              </a:tr>
              <a:tr h="289131">
                <a:tc>
                  <a:txBody>
                    <a:bodyPr/>
                    <a:lstStyle/>
                    <a:p>
                      <a:endParaRPr lang="en-US" sz="40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lumMod val="50000"/>
                      </a:schemeClr>
                    </a:solidFill>
                  </a:tcPr>
                </a:tc>
                <a:extLst>
                  <a:ext uri="{0D108BD9-81ED-4DB2-BD59-A6C34878D82A}">
                    <a16:rowId xmlns:a16="http://schemas.microsoft.com/office/drawing/2014/main" val="3598901685"/>
                  </a:ext>
                </a:extLst>
              </a:tr>
              <a:tr h="289131">
                <a:tc>
                  <a:txBody>
                    <a:bodyPr/>
                    <a:lstStyle/>
                    <a:p>
                      <a:endParaRPr lang="en-US" sz="40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lumMod val="40000"/>
                        <a:lumOff val="60000"/>
                      </a:schemeClr>
                    </a:solidFill>
                  </a:tcPr>
                </a:tc>
                <a:extLst>
                  <a:ext uri="{0D108BD9-81ED-4DB2-BD59-A6C34878D82A}">
                    <a16:rowId xmlns:a16="http://schemas.microsoft.com/office/drawing/2014/main" val="647455927"/>
                  </a:ext>
                </a:extLst>
              </a:tr>
              <a:tr h="289131">
                <a:tc>
                  <a:txBody>
                    <a:bodyPr/>
                    <a:lstStyle/>
                    <a:p>
                      <a:endParaRPr lang="en-US" sz="40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lumMod val="50000"/>
                      </a:schemeClr>
                    </a:solidFill>
                  </a:tcPr>
                </a:tc>
                <a:extLst>
                  <a:ext uri="{0D108BD9-81ED-4DB2-BD59-A6C34878D82A}">
                    <a16:rowId xmlns:a16="http://schemas.microsoft.com/office/drawing/2014/main" val="3556283409"/>
                  </a:ext>
                </a:extLst>
              </a:tr>
              <a:tr h="289131">
                <a:tc>
                  <a:txBody>
                    <a:bodyPr/>
                    <a:lstStyle/>
                    <a:p>
                      <a:endParaRPr lang="en-US" sz="40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lumOff val="15000"/>
                      </a:schemeClr>
                    </a:solidFill>
                  </a:tcPr>
                </a:tc>
                <a:extLst>
                  <a:ext uri="{0D108BD9-81ED-4DB2-BD59-A6C34878D82A}">
                    <a16:rowId xmlns:a16="http://schemas.microsoft.com/office/drawing/2014/main" val="497011337"/>
                  </a:ext>
                </a:extLst>
              </a:tr>
              <a:tr h="289131">
                <a:tc>
                  <a:txBody>
                    <a:bodyPr/>
                    <a:lstStyle/>
                    <a:p>
                      <a:endParaRPr lang="en-US" sz="40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75000"/>
                        <a:lumOff val="25000"/>
                      </a:schemeClr>
                    </a:solidFill>
                  </a:tcPr>
                </a:tc>
                <a:extLst>
                  <a:ext uri="{0D108BD9-81ED-4DB2-BD59-A6C34878D82A}">
                    <a16:rowId xmlns:a16="http://schemas.microsoft.com/office/drawing/2014/main" val="2215351559"/>
                  </a:ext>
                </a:extLst>
              </a:tr>
            </a:tbl>
          </a:graphicData>
        </a:graphic>
      </p:graphicFrame>
      <p:sp>
        <p:nvSpPr>
          <p:cNvPr id="403" name="Rectangle 402">
            <a:extLst>
              <a:ext uri="{FF2B5EF4-FFF2-40B4-BE49-F238E27FC236}">
                <a16:creationId xmlns:a16="http://schemas.microsoft.com/office/drawing/2014/main" id="{6678C41E-D32C-4DF5-99FA-A55194928CB4}"/>
              </a:ext>
            </a:extLst>
          </p:cNvPr>
          <p:cNvSpPr/>
          <p:nvPr/>
        </p:nvSpPr>
        <p:spPr>
          <a:xfrm>
            <a:off x="1697643" y="5108226"/>
            <a:ext cx="1174249" cy="482612"/>
          </a:xfrm>
          <a:prstGeom prst="rect">
            <a:avLst/>
          </a:prstGeom>
          <a:solidFill>
            <a:srgbClr val="E7FFBE"/>
          </a:solidFill>
          <a:ln w="952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ysClr val="windowText" lastClr="000000"/>
                </a:solidFill>
                <a:effectLst/>
                <a:uLnTx/>
                <a:uFillTx/>
                <a:latin typeface="Trebuchet MS"/>
                <a:ea typeface="+mn-ea"/>
                <a:cs typeface="+mn-cs"/>
              </a:rPr>
              <a:t>입력</a:t>
            </a:r>
          </a:p>
        </p:txBody>
      </p:sp>
      <p:sp>
        <p:nvSpPr>
          <p:cNvPr id="405" name="Rectangle 404">
            <a:extLst>
              <a:ext uri="{FF2B5EF4-FFF2-40B4-BE49-F238E27FC236}">
                <a16:creationId xmlns:a16="http://schemas.microsoft.com/office/drawing/2014/main" id="{F08EC0EA-8443-4B91-B5C2-0CBD54F57971}"/>
              </a:ext>
            </a:extLst>
          </p:cNvPr>
          <p:cNvSpPr/>
          <p:nvPr/>
        </p:nvSpPr>
        <p:spPr>
          <a:xfrm>
            <a:off x="8100905" y="5103348"/>
            <a:ext cx="1174249" cy="482612"/>
          </a:xfrm>
          <a:prstGeom prst="rect">
            <a:avLst/>
          </a:prstGeom>
          <a:solidFill>
            <a:srgbClr val="E7FFBE"/>
          </a:solidFill>
          <a:ln w="952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ysClr val="windowText" lastClr="000000"/>
                </a:solidFill>
                <a:effectLst/>
                <a:uLnTx/>
                <a:uFillTx/>
                <a:latin typeface="Trebuchet MS"/>
                <a:ea typeface="+mn-ea"/>
                <a:cs typeface="+mn-cs"/>
              </a:rPr>
              <a:t>출력</a:t>
            </a:r>
          </a:p>
        </p:txBody>
      </p:sp>
      <p:sp>
        <p:nvSpPr>
          <p:cNvPr id="407" name="Arrow: Left-Right 406">
            <a:extLst>
              <a:ext uri="{FF2B5EF4-FFF2-40B4-BE49-F238E27FC236}">
                <a16:creationId xmlns:a16="http://schemas.microsoft.com/office/drawing/2014/main" id="{FECE2441-409B-408D-BF54-983562FC9855}"/>
              </a:ext>
            </a:extLst>
          </p:cNvPr>
          <p:cNvSpPr/>
          <p:nvPr/>
        </p:nvSpPr>
        <p:spPr>
          <a:xfrm>
            <a:off x="3004602" y="5095739"/>
            <a:ext cx="4963593" cy="490221"/>
          </a:xfrm>
          <a:prstGeom prst="leftRightArrow">
            <a:avLst/>
          </a:prstGeom>
          <a:solidFill>
            <a:srgbClr val="E7FFBE"/>
          </a:solidFill>
          <a:ln w="12700">
            <a:solidFill>
              <a:schemeClr val="bg2">
                <a:lumMod val="50000"/>
              </a:schemeClr>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7" name="Straight Connector 216">
            <a:extLst>
              <a:ext uri="{FF2B5EF4-FFF2-40B4-BE49-F238E27FC236}">
                <a16:creationId xmlns:a16="http://schemas.microsoft.com/office/drawing/2014/main" id="{FF85AEDF-73F7-4DA1-AB17-7F49E5306298}"/>
              </a:ext>
            </a:extLst>
          </p:cNvPr>
          <p:cNvCxnSpPr>
            <a:cxnSpLocks/>
          </p:cNvCxnSpPr>
          <p:nvPr/>
        </p:nvCxnSpPr>
        <p:spPr>
          <a:xfrm>
            <a:off x="5973711" y="1601978"/>
            <a:ext cx="0" cy="3365051"/>
          </a:xfrm>
          <a:prstGeom prst="line">
            <a:avLst/>
          </a:prstGeom>
          <a:ln w="76200">
            <a:solidFill>
              <a:schemeClr val="bg1"/>
            </a:solidFill>
            <a:prstDash val="sysDash"/>
          </a:ln>
        </p:spPr>
        <p:style>
          <a:lnRef idx="1">
            <a:schemeClr val="accent1"/>
          </a:lnRef>
          <a:fillRef idx="0">
            <a:schemeClr val="accent1"/>
          </a:fillRef>
          <a:effectRef idx="0">
            <a:schemeClr val="accent1"/>
          </a:effectRef>
          <a:fontRef idx="minor">
            <a:schemeClr val="tx1"/>
          </a:fontRef>
        </p:style>
      </p:cxnSp>
      <p:pic>
        <p:nvPicPr>
          <p:cNvPr id="7" name="Graphic 6" descr="Scissors">
            <a:extLst>
              <a:ext uri="{FF2B5EF4-FFF2-40B4-BE49-F238E27FC236}">
                <a16:creationId xmlns:a16="http://schemas.microsoft.com/office/drawing/2014/main" id="{FEE39154-D6B2-4FBB-9D2B-2441CFA5ECF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V="1">
            <a:off x="6028669" y="4501077"/>
            <a:ext cx="1531715" cy="1531715"/>
          </a:xfrm>
          <a:prstGeom prst="rect">
            <a:avLst/>
          </a:prstGeom>
        </p:spPr>
      </p:pic>
    </p:spTree>
    <p:extLst>
      <p:ext uri="{BB962C8B-B14F-4D97-AF65-F5344CB8AC3E}">
        <p14:creationId xmlns:p14="http://schemas.microsoft.com/office/powerpoint/2010/main" val="7126287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p:txBody>
          <a:bodyPr/>
          <a:lstStyle/>
          <a:p>
            <a:r>
              <a:rPr lang="en-US" sz="3200" b="1" dirty="0" err="1"/>
              <a:t>오토인코더</a:t>
            </a:r>
            <a:r>
              <a:rPr lang="en-US" sz="3200" b="1" dirty="0"/>
              <a:t>(Auto Encoder)</a:t>
            </a:r>
          </a:p>
        </p:txBody>
      </p:sp>
      <p:graphicFrame>
        <p:nvGraphicFramePr>
          <p:cNvPr id="401" name="Table 399">
            <a:extLst>
              <a:ext uri="{FF2B5EF4-FFF2-40B4-BE49-F238E27FC236}">
                <a16:creationId xmlns:a16="http://schemas.microsoft.com/office/drawing/2014/main" id="{44CD59BA-068E-40BB-B1B0-4AD241422ED6}"/>
              </a:ext>
            </a:extLst>
          </p:cNvPr>
          <p:cNvGraphicFramePr>
            <a:graphicFrameLocks noGrp="1"/>
          </p:cNvGraphicFramePr>
          <p:nvPr>
            <p:extLst>
              <p:ext uri="{D42A27DB-BD31-4B8C-83A1-F6EECF244321}">
                <p14:modId xmlns:p14="http://schemas.microsoft.com/office/powerpoint/2010/main" val="2104777809"/>
              </p:ext>
            </p:extLst>
          </p:nvPr>
        </p:nvGraphicFramePr>
        <p:xfrm>
          <a:off x="9244192" y="1514450"/>
          <a:ext cx="469988" cy="3469572"/>
        </p:xfrm>
        <a:graphic>
          <a:graphicData uri="http://schemas.openxmlformats.org/drawingml/2006/table">
            <a:tbl>
              <a:tblPr firstRow="1" bandRow="1">
                <a:tableStyleId>{5C22544A-7EE6-4342-B048-85BDC9FD1C3A}</a:tableStyleId>
              </a:tblPr>
              <a:tblGrid>
                <a:gridCol w="469988">
                  <a:extLst>
                    <a:ext uri="{9D8B030D-6E8A-4147-A177-3AD203B41FA5}">
                      <a16:colId xmlns:a16="http://schemas.microsoft.com/office/drawing/2014/main" val="2755684500"/>
                    </a:ext>
                  </a:extLst>
                </a:gridCol>
              </a:tblGrid>
              <a:tr h="289131">
                <a:tc>
                  <a:txBody>
                    <a:bodyPr/>
                    <a:lstStyle/>
                    <a:p>
                      <a:endParaRPr lang="en-US" sz="40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lumMod val="75000"/>
                        <a:lumOff val="25000"/>
                      </a:schemeClr>
                    </a:solidFill>
                  </a:tcPr>
                </a:tc>
                <a:extLst>
                  <a:ext uri="{0D108BD9-81ED-4DB2-BD59-A6C34878D82A}">
                    <a16:rowId xmlns:a16="http://schemas.microsoft.com/office/drawing/2014/main" val="68405417"/>
                  </a:ext>
                </a:extLst>
              </a:tr>
              <a:tr h="289131">
                <a:tc>
                  <a:txBody>
                    <a:bodyPr/>
                    <a:lstStyle/>
                    <a:p>
                      <a:endParaRPr lang="en-US" sz="400"/>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tx1">
                        <a:lumMod val="65000"/>
                      </a:schemeClr>
                    </a:solidFill>
                  </a:tcPr>
                </a:tc>
                <a:extLst>
                  <a:ext uri="{0D108BD9-81ED-4DB2-BD59-A6C34878D82A}">
                    <a16:rowId xmlns:a16="http://schemas.microsoft.com/office/drawing/2014/main" val="3654927692"/>
                  </a:ext>
                </a:extLst>
              </a:tr>
              <a:tr h="289131">
                <a:tc>
                  <a:txBody>
                    <a:bodyPr/>
                    <a:lstStyle/>
                    <a:p>
                      <a:endParaRPr lang="en-US" sz="40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95000"/>
                      </a:schemeClr>
                    </a:solidFill>
                  </a:tcPr>
                </a:tc>
                <a:extLst>
                  <a:ext uri="{0D108BD9-81ED-4DB2-BD59-A6C34878D82A}">
                    <a16:rowId xmlns:a16="http://schemas.microsoft.com/office/drawing/2014/main" val="3548346432"/>
                  </a:ext>
                </a:extLst>
              </a:tr>
              <a:tr h="289131">
                <a:tc>
                  <a:txBody>
                    <a:bodyPr/>
                    <a:lstStyle/>
                    <a:p>
                      <a:endParaRPr lang="en-US" sz="40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lumMod val="75000"/>
                      </a:schemeClr>
                    </a:solidFill>
                  </a:tcPr>
                </a:tc>
                <a:extLst>
                  <a:ext uri="{0D108BD9-81ED-4DB2-BD59-A6C34878D82A}">
                    <a16:rowId xmlns:a16="http://schemas.microsoft.com/office/drawing/2014/main" val="2765223704"/>
                  </a:ext>
                </a:extLst>
              </a:tr>
              <a:tr h="289131">
                <a:tc>
                  <a:txBody>
                    <a:bodyPr/>
                    <a:lstStyle/>
                    <a:p>
                      <a:endParaRPr lang="en-US" sz="40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95000"/>
                      </a:schemeClr>
                    </a:solidFill>
                  </a:tcPr>
                </a:tc>
                <a:extLst>
                  <a:ext uri="{0D108BD9-81ED-4DB2-BD59-A6C34878D82A}">
                    <a16:rowId xmlns:a16="http://schemas.microsoft.com/office/drawing/2014/main" val="989881540"/>
                  </a:ext>
                </a:extLst>
              </a:tr>
              <a:tr h="289131">
                <a:tc>
                  <a:txBody>
                    <a:bodyPr/>
                    <a:lstStyle/>
                    <a:p>
                      <a:endParaRPr lang="en-US" sz="40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85000"/>
                      </a:schemeClr>
                    </a:solidFill>
                  </a:tcPr>
                </a:tc>
                <a:extLst>
                  <a:ext uri="{0D108BD9-81ED-4DB2-BD59-A6C34878D82A}">
                    <a16:rowId xmlns:a16="http://schemas.microsoft.com/office/drawing/2014/main" val="3377019106"/>
                  </a:ext>
                </a:extLst>
              </a:tr>
              <a:tr h="289131">
                <a:tc>
                  <a:txBody>
                    <a:bodyPr/>
                    <a:lstStyle/>
                    <a:p>
                      <a:endParaRPr lang="en-US" sz="40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85000"/>
                      </a:schemeClr>
                    </a:solidFill>
                  </a:tcPr>
                </a:tc>
                <a:extLst>
                  <a:ext uri="{0D108BD9-81ED-4DB2-BD59-A6C34878D82A}">
                    <a16:rowId xmlns:a16="http://schemas.microsoft.com/office/drawing/2014/main" val="3241619076"/>
                  </a:ext>
                </a:extLst>
              </a:tr>
              <a:tr h="289131">
                <a:tc>
                  <a:txBody>
                    <a:bodyPr/>
                    <a:lstStyle/>
                    <a:p>
                      <a:endParaRPr lang="en-US" sz="40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lumMod val="50000"/>
                      </a:schemeClr>
                    </a:solidFill>
                  </a:tcPr>
                </a:tc>
                <a:extLst>
                  <a:ext uri="{0D108BD9-81ED-4DB2-BD59-A6C34878D82A}">
                    <a16:rowId xmlns:a16="http://schemas.microsoft.com/office/drawing/2014/main" val="3598901685"/>
                  </a:ext>
                </a:extLst>
              </a:tr>
              <a:tr h="289131">
                <a:tc>
                  <a:txBody>
                    <a:bodyPr/>
                    <a:lstStyle/>
                    <a:p>
                      <a:endParaRPr lang="en-US" sz="40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lumMod val="40000"/>
                        <a:lumOff val="60000"/>
                      </a:schemeClr>
                    </a:solidFill>
                  </a:tcPr>
                </a:tc>
                <a:extLst>
                  <a:ext uri="{0D108BD9-81ED-4DB2-BD59-A6C34878D82A}">
                    <a16:rowId xmlns:a16="http://schemas.microsoft.com/office/drawing/2014/main" val="647455927"/>
                  </a:ext>
                </a:extLst>
              </a:tr>
              <a:tr h="289131">
                <a:tc>
                  <a:txBody>
                    <a:bodyPr/>
                    <a:lstStyle/>
                    <a:p>
                      <a:endParaRPr lang="en-US" sz="40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lumMod val="50000"/>
                      </a:schemeClr>
                    </a:solidFill>
                  </a:tcPr>
                </a:tc>
                <a:extLst>
                  <a:ext uri="{0D108BD9-81ED-4DB2-BD59-A6C34878D82A}">
                    <a16:rowId xmlns:a16="http://schemas.microsoft.com/office/drawing/2014/main" val="3556283409"/>
                  </a:ext>
                </a:extLst>
              </a:tr>
              <a:tr h="289131">
                <a:tc>
                  <a:txBody>
                    <a:bodyPr/>
                    <a:lstStyle/>
                    <a:p>
                      <a:endParaRPr lang="en-US" sz="40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lumOff val="15000"/>
                      </a:schemeClr>
                    </a:solidFill>
                  </a:tcPr>
                </a:tc>
                <a:extLst>
                  <a:ext uri="{0D108BD9-81ED-4DB2-BD59-A6C34878D82A}">
                    <a16:rowId xmlns:a16="http://schemas.microsoft.com/office/drawing/2014/main" val="497011337"/>
                  </a:ext>
                </a:extLst>
              </a:tr>
              <a:tr h="289131">
                <a:tc>
                  <a:txBody>
                    <a:bodyPr/>
                    <a:lstStyle/>
                    <a:p>
                      <a:endParaRPr lang="en-US" sz="40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75000"/>
                        <a:lumOff val="25000"/>
                      </a:schemeClr>
                    </a:solidFill>
                  </a:tcPr>
                </a:tc>
                <a:extLst>
                  <a:ext uri="{0D108BD9-81ED-4DB2-BD59-A6C34878D82A}">
                    <a16:rowId xmlns:a16="http://schemas.microsoft.com/office/drawing/2014/main" val="2215351559"/>
                  </a:ext>
                </a:extLst>
              </a:tr>
            </a:tbl>
          </a:graphicData>
        </a:graphic>
      </p:graphicFrame>
      <p:grpSp>
        <p:nvGrpSpPr>
          <p:cNvPr id="5" name="Group 4">
            <a:extLst>
              <a:ext uri="{FF2B5EF4-FFF2-40B4-BE49-F238E27FC236}">
                <a16:creationId xmlns:a16="http://schemas.microsoft.com/office/drawing/2014/main" id="{0A260191-ABBB-4B92-B186-6C51ED723ECE}"/>
              </a:ext>
            </a:extLst>
          </p:cNvPr>
          <p:cNvGrpSpPr/>
          <p:nvPr/>
        </p:nvGrpSpPr>
        <p:grpSpPr>
          <a:xfrm>
            <a:off x="1783515" y="1481006"/>
            <a:ext cx="2892379" cy="3479921"/>
            <a:chOff x="1991089" y="1453314"/>
            <a:chExt cx="2892379" cy="3479921"/>
          </a:xfrm>
        </p:grpSpPr>
        <p:cxnSp>
          <p:nvCxnSpPr>
            <p:cNvPr id="217" name="Straight Connector 216">
              <a:extLst>
                <a:ext uri="{FF2B5EF4-FFF2-40B4-BE49-F238E27FC236}">
                  <a16:creationId xmlns:a16="http://schemas.microsoft.com/office/drawing/2014/main" id="{DCD3D25B-D426-4D98-B62A-DADF310FD4BC}"/>
                </a:ext>
              </a:extLst>
            </p:cNvPr>
            <p:cNvCxnSpPr>
              <a:stCxn id="416" idx="6"/>
              <a:endCxn id="429" idx="2"/>
            </p:cNvCxnSpPr>
            <p:nvPr/>
          </p:nvCxnSpPr>
          <p:spPr>
            <a:xfrm flipV="1">
              <a:off x="2272249" y="4279546"/>
              <a:ext cx="1382436" cy="53881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8" name="Straight Connector 217">
              <a:extLst>
                <a:ext uri="{FF2B5EF4-FFF2-40B4-BE49-F238E27FC236}">
                  <a16:creationId xmlns:a16="http://schemas.microsoft.com/office/drawing/2014/main" id="{463155B0-6E36-49FC-99DA-BED82386C11C}"/>
                </a:ext>
              </a:extLst>
            </p:cNvPr>
            <p:cNvCxnSpPr>
              <a:cxnSpLocks/>
              <a:stCxn id="417" idx="6"/>
              <a:endCxn id="429" idx="2"/>
            </p:cNvCxnSpPr>
            <p:nvPr/>
          </p:nvCxnSpPr>
          <p:spPr>
            <a:xfrm flipV="1">
              <a:off x="2272249" y="4279546"/>
              <a:ext cx="1382436" cy="24334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966F64FA-E62F-4E66-859F-87570C92D53F}"/>
                </a:ext>
              </a:extLst>
            </p:cNvPr>
            <p:cNvCxnSpPr>
              <a:cxnSpLocks/>
              <a:stCxn id="418" idx="6"/>
              <a:endCxn id="429" idx="2"/>
            </p:cNvCxnSpPr>
            <p:nvPr/>
          </p:nvCxnSpPr>
          <p:spPr>
            <a:xfrm>
              <a:off x="2272249" y="4227424"/>
              <a:ext cx="1382436" cy="5212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a:extLst>
                <a:ext uri="{FF2B5EF4-FFF2-40B4-BE49-F238E27FC236}">
                  <a16:creationId xmlns:a16="http://schemas.microsoft.com/office/drawing/2014/main" id="{2CEFCBB6-1DF3-42A4-AFDC-ABDA6B5EA236}"/>
                </a:ext>
              </a:extLst>
            </p:cNvPr>
            <p:cNvCxnSpPr>
              <a:cxnSpLocks/>
              <a:stCxn id="419" idx="6"/>
              <a:endCxn id="429" idx="2"/>
            </p:cNvCxnSpPr>
            <p:nvPr/>
          </p:nvCxnSpPr>
          <p:spPr>
            <a:xfrm>
              <a:off x="2272249" y="3931952"/>
              <a:ext cx="1382436" cy="34759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82EA8B80-DCD0-49A1-919C-7FE331117830}"/>
                </a:ext>
              </a:extLst>
            </p:cNvPr>
            <p:cNvCxnSpPr>
              <a:cxnSpLocks/>
              <a:stCxn id="420" idx="6"/>
              <a:endCxn id="429" idx="2"/>
            </p:cNvCxnSpPr>
            <p:nvPr/>
          </p:nvCxnSpPr>
          <p:spPr>
            <a:xfrm>
              <a:off x="2264379" y="3636481"/>
              <a:ext cx="1390305" cy="64306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FFBAB66A-A058-479F-813B-968CFE876A65}"/>
                </a:ext>
              </a:extLst>
            </p:cNvPr>
            <p:cNvCxnSpPr>
              <a:cxnSpLocks/>
              <a:stCxn id="421" idx="6"/>
              <a:endCxn id="429" idx="2"/>
            </p:cNvCxnSpPr>
            <p:nvPr/>
          </p:nvCxnSpPr>
          <p:spPr>
            <a:xfrm>
              <a:off x="2264378" y="3341010"/>
              <a:ext cx="1390306" cy="93853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8DEDB9DB-F7F8-4AD1-A61D-0024B8786369}"/>
                </a:ext>
              </a:extLst>
            </p:cNvPr>
            <p:cNvCxnSpPr>
              <a:cxnSpLocks/>
              <a:stCxn id="422" idx="6"/>
              <a:endCxn id="429" idx="2"/>
            </p:cNvCxnSpPr>
            <p:nvPr/>
          </p:nvCxnSpPr>
          <p:spPr>
            <a:xfrm>
              <a:off x="2264378" y="3045538"/>
              <a:ext cx="1390306" cy="123400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4" name="Straight Connector 223">
              <a:extLst>
                <a:ext uri="{FF2B5EF4-FFF2-40B4-BE49-F238E27FC236}">
                  <a16:creationId xmlns:a16="http://schemas.microsoft.com/office/drawing/2014/main" id="{540CBDA7-BFD0-4898-B79A-5E4FAA469993}"/>
                </a:ext>
              </a:extLst>
            </p:cNvPr>
            <p:cNvCxnSpPr>
              <a:cxnSpLocks/>
              <a:stCxn id="423" idx="6"/>
              <a:endCxn id="429" idx="2"/>
            </p:cNvCxnSpPr>
            <p:nvPr/>
          </p:nvCxnSpPr>
          <p:spPr>
            <a:xfrm>
              <a:off x="2264378" y="2750067"/>
              <a:ext cx="1390306" cy="152947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2" name="Straight Connector 321">
              <a:extLst>
                <a:ext uri="{FF2B5EF4-FFF2-40B4-BE49-F238E27FC236}">
                  <a16:creationId xmlns:a16="http://schemas.microsoft.com/office/drawing/2014/main" id="{D4FC0145-F998-4F87-A9D2-5A1A0C2A3FAA}"/>
                </a:ext>
              </a:extLst>
            </p:cNvPr>
            <p:cNvCxnSpPr>
              <a:cxnSpLocks/>
              <a:stCxn id="424" idx="6"/>
              <a:endCxn id="429" idx="2"/>
            </p:cNvCxnSpPr>
            <p:nvPr/>
          </p:nvCxnSpPr>
          <p:spPr>
            <a:xfrm>
              <a:off x="2264378" y="2454596"/>
              <a:ext cx="1390306" cy="182495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3" name="Straight Connector 322">
              <a:extLst>
                <a:ext uri="{FF2B5EF4-FFF2-40B4-BE49-F238E27FC236}">
                  <a16:creationId xmlns:a16="http://schemas.microsoft.com/office/drawing/2014/main" id="{B99F73FA-5DE5-4EBC-89FD-B3A939543BEC}"/>
                </a:ext>
              </a:extLst>
            </p:cNvPr>
            <p:cNvCxnSpPr>
              <a:cxnSpLocks/>
              <a:stCxn id="425" idx="6"/>
              <a:endCxn id="429" idx="2"/>
            </p:cNvCxnSpPr>
            <p:nvPr/>
          </p:nvCxnSpPr>
          <p:spPr>
            <a:xfrm>
              <a:off x="2264378" y="2159124"/>
              <a:ext cx="1390306" cy="212042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0" name="Straight Connector 329">
              <a:extLst>
                <a:ext uri="{FF2B5EF4-FFF2-40B4-BE49-F238E27FC236}">
                  <a16:creationId xmlns:a16="http://schemas.microsoft.com/office/drawing/2014/main" id="{FB016528-D01B-497F-A719-6402CA0AB400}"/>
                </a:ext>
              </a:extLst>
            </p:cNvPr>
            <p:cNvCxnSpPr>
              <a:cxnSpLocks/>
              <a:stCxn id="426" idx="6"/>
              <a:endCxn id="429" idx="2"/>
            </p:cNvCxnSpPr>
            <p:nvPr/>
          </p:nvCxnSpPr>
          <p:spPr>
            <a:xfrm>
              <a:off x="2256509" y="1863653"/>
              <a:ext cx="1398175" cy="241589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2" name="Straight Connector 331">
              <a:extLst>
                <a:ext uri="{FF2B5EF4-FFF2-40B4-BE49-F238E27FC236}">
                  <a16:creationId xmlns:a16="http://schemas.microsoft.com/office/drawing/2014/main" id="{CCFC8C2C-7513-4A8A-B0AB-393F2B4F9A06}"/>
                </a:ext>
              </a:extLst>
            </p:cNvPr>
            <p:cNvCxnSpPr>
              <a:cxnSpLocks/>
              <a:stCxn id="427" idx="6"/>
              <a:endCxn id="429" idx="2"/>
            </p:cNvCxnSpPr>
            <p:nvPr/>
          </p:nvCxnSpPr>
          <p:spPr>
            <a:xfrm>
              <a:off x="2256508" y="1568184"/>
              <a:ext cx="1398176" cy="271136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3" name="Straight Connector 332">
              <a:extLst>
                <a:ext uri="{FF2B5EF4-FFF2-40B4-BE49-F238E27FC236}">
                  <a16:creationId xmlns:a16="http://schemas.microsoft.com/office/drawing/2014/main" id="{CFAFE93F-2D91-4D33-8D9C-C991250A5CDF}"/>
                </a:ext>
              </a:extLst>
            </p:cNvPr>
            <p:cNvCxnSpPr>
              <a:cxnSpLocks/>
              <a:stCxn id="416" idx="6"/>
              <a:endCxn id="430" idx="2"/>
            </p:cNvCxnSpPr>
            <p:nvPr/>
          </p:nvCxnSpPr>
          <p:spPr>
            <a:xfrm flipV="1">
              <a:off x="2272249" y="3865576"/>
              <a:ext cx="1382436" cy="95278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5" name="Straight Connector 334">
              <a:extLst>
                <a:ext uri="{FF2B5EF4-FFF2-40B4-BE49-F238E27FC236}">
                  <a16:creationId xmlns:a16="http://schemas.microsoft.com/office/drawing/2014/main" id="{9F010A6F-1FCE-4B69-9D28-B28F5DD5379A}"/>
                </a:ext>
              </a:extLst>
            </p:cNvPr>
            <p:cNvCxnSpPr>
              <a:cxnSpLocks/>
              <a:stCxn id="417" idx="6"/>
              <a:endCxn id="430" idx="2"/>
            </p:cNvCxnSpPr>
            <p:nvPr/>
          </p:nvCxnSpPr>
          <p:spPr>
            <a:xfrm flipV="1">
              <a:off x="2272249" y="3865576"/>
              <a:ext cx="1382436" cy="65731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6" name="Straight Connector 335">
              <a:extLst>
                <a:ext uri="{FF2B5EF4-FFF2-40B4-BE49-F238E27FC236}">
                  <a16:creationId xmlns:a16="http://schemas.microsoft.com/office/drawing/2014/main" id="{7C8C11E5-5040-491B-8A75-A4163BC6889E}"/>
                </a:ext>
              </a:extLst>
            </p:cNvPr>
            <p:cNvCxnSpPr>
              <a:cxnSpLocks/>
              <a:stCxn id="418" idx="6"/>
              <a:endCxn id="430" idx="2"/>
            </p:cNvCxnSpPr>
            <p:nvPr/>
          </p:nvCxnSpPr>
          <p:spPr>
            <a:xfrm flipV="1">
              <a:off x="2272249" y="3865576"/>
              <a:ext cx="1382436" cy="36184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8" name="Straight Connector 337">
              <a:extLst>
                <a:ext uri="{FF2B5EF4-FFF2-40B4-BE49-F238E27FC236}">
                  <a16:creationId xmlns:a16="http://schemas.microsoft.com/office/drawing/2014/main" id="{269C948D-4360-4BF3-8B51-17BDE2A4CA1E}"/>
                </a:ext>
              </a:extLst>
            </p:cNvPr>
            <p:cNvCxnSpPr>
              <a:cxnSpLocks/>
              <a:stCxn id="419" idx="6"/>
              <a:endCxn id="430" idx="2"/>
            </p:cNvCxnSpPr>
            <p:nvPr/>
          </p:nvCxnSpPr>
          <p:spPr>
            <a:xfrm flipV="1">
              <a:off x="2272249" y="3865576"/>
              <a:ext cx="1382436" cy="6637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9" name="Straight Connector 338">
              <a:extLst>
                <a:ext uri="{FF2B5EF4-FFF2-40B4-BE49-F238E27FC236}">
                  <a16:creationId xmlns:a16="http://schemas.microsoft.com/office/drawing/2014/main" id="{3029D1EB-390C-4AF4-B98A-F5FD1B62CD5C}"/>
                </a:ext>
              </a:extLst>
            </p:cNvPr>
            <p:cNvCxnSpPr>
              <a:cxnSpLocks/>
              <a:stCxn id="420" idx="6"/>
              <a:endCxn id="430" idx="2"/>
            </p:cNvCxnSpPr>
            <p:nvPr/>
          </p:nvCxnSpPr>
          <p:spPr>
            <a:xfrm>
              <a:off x="2264379" y="3636481"/>
              <a:ext cx="1390305" cy="22909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1" name="Straight Connector 340">
              <a:extLst>
                <a:ext uri="{FF2B5EF4-FFF2-40B4-BE49-F238E27FC236}">
                  <a16:creationId xmlns:a16="http://schemas.microsoft.com/office/drawing/2014/main" id="{E1E8027E-767E-4AFB-8AE4-5E204A4A127F}"/>
                </a:ext>
              </a:extLst>
            </p:cNvPr>
            <p:cNvCxnSpPr>
              <a:cxnSpLocks/>
              <a:stCxn id="421" idx="6"/>
              <a:endCxn id="430" idx="2"/>
            </p:cNvCxnSpPr>
            <p:nvPr/>
          </p:nvCxnSpPr>
          <p:spPr>
            <a:xfrm>
              <a:off x="2264378" y="3341010"/>
              <a:ext cx="1390306" cy="52456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2" name="Straight Connector 341">
              <a:extLst>
                <a:ext uri="{FF2B5EF4-FFF2-40B4-BE49-F238E27FC236}">
                  <a16:creationId xmlns:a16="http://schemas.microsoft.com/office/drawing/2014/main" id="{D79CA90C-E999-4D00-B380-A99F4A2226C3}"/>
                </a:ext>
              </a:extLst>
            </p:cNvPr>
            <p:cNvCxnSpPr>
              <a:cxnSpLocks/>
              <a:stCxn id="422" idx="6"/>
              <a:endCxn id="430" idx="2"/>
            </p:cNvCxnSpPr>
            <p:nvPr/>
          </p:nvCxnSpPr>
          <p:spPr>
            <a:xfrm>
              <a:off x="2264378" y="3045538"/>
              <a:ext cx="1390306" cy="82003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4" name="Straight Connector 343">
              <a:extLst>
                <a:ext uri="{FF2B5EF4-FFF2-40B4-BE49-F238E27FC236}">
                  <a16:creationId xmlns:a16="http://schemas.microsoft.com/office/drawing/2014/main" id="{907C6951-0A48-441A-881B-1B8F56366598}"/>
                </a:ext>
              </a:extLst>
            </p:cNvPr>
            <p:cNvCxnSpPr>
              <a:cxnSpLocks/>
              <a:stCxn id="423" idx="6"/>
              <a:endCxn id="430" idx="2"/>
            </p:cNvCxnSpPr>
            <p:nvPr/>
          </p:nvCxnSpPr>
          <p:spPr>
            <a:xfrm>
              <a:off x="2264378" y="2750067"/>
              <a:ext cx="1390306" cy="111550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5" name="Straight Connector 344">
              <a:extLst>
                <a:ext uri="{FF2B5EF4-FFF2-40B4-BE49-F238E27FC236}">
                  <a16:creationId xmlns:a16="http://schemas.microsoft.com/office/drawing/2014/main" id="{829104AB-8C29-4352-9FD2-2E0C23D937D1}"/>
                </a:ext>
              </a:extLst>
            </p:cNvPr>
            <p:cNvCxnSpPr>
              <a:cxnSpLocks/>
              <a:stCxn id="424" idx="6"/>
              <a:endCxn id="430" idx="2"/>
            </p:cNvCxnSpPr>
            <p:nvPr/>
          </p:nvCxnSpPr>
          <p:spPr>
            <a:xfrm>
              <a:off x="2264378" y="2454596"/>
              <a:ext cx="1390306" cy="141098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7" name="Straight Connector 346">
              <a:extLst>
                <a:ext uri="{FF2B5EF4-FFF2-40B4-BE49-F238E27FC236}">
                  <a16:creationId xmlns:a16="http://schemas.microsoft.com/office/drawing/2014/main" id="{C113A35F-7EF8-4CDD-8A01-7A2E2CB7121B}"/>
                </a:ext>
              </a:extLst>
            </p:cNvPr>
            <p:cNvCxnSpPr>
              <a:cxnSpLocks/>
              <a:stCxn id="425" idx="6"/>
              <a:endCxn id="430" idx="2"/>
            </p:cNvCxnSpPr>
            <p:nvPr/>
          </p:nvCxnSpPr>
          <p:spPr>
            <a:xfrm>
              <a:off x="2264378" y="2159124"/>
              <a:ext cx="1390306" cy="170645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8" name="Straight Connector 347">
              <a:extLst>
                <a:ext uri="{FF2B5EF4-FFF2-40B4-BE49-F238E27FC236}">
                  <a16:creationId xmlns:a16="http://schemas.microsoft.com/office/drawing/2014/main" id="{B07AD6EE-D2AC-4BBB-B275-5547626AA0CE}"/>
                </a:ext>
              </a:extLst>
            </p:cNvPr>
            <p:cNvCxnSpPr>
              <a:cxnSpLocks/>
              <a:stCxn id="426" idx="6"/>
              <a:endCxn id="430" idx="2"/>
            </p:cNvCxnSpPr>
            <p:nvPr/>
          </p:nvCxnSpPr>
          <p:spPr>
            <a:xfrm>
              <a:off x="2256509" y="1863653"/>
              <a:ext cx="1398175" cy="200192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50" name="Straight Connector 349">
              <a:extLst>
                <a:ext uri="{FF2B5EF4-FFF2-40B4-BE49-F238E27FC236}">
                  <a16:creationId xmlns:a16="http://schemas.microsoft.com/office/drawing/2014/main" id="{731482F6-D217-4D6A-A32A-4BC40FE6E5C1}"/>
                </a:ext>
              </a:extLst>
            </p:cNvPr>
            <p:cNvCxnSpPr>
              <a:cxnSpLocks/>
              <a:stCxn id="427" idx="6"/>
              <a:endCxn id="430" idx="2"/>
            </p:cNvCxnSpPr>
            <p:nvPr/>
          </p:nvCxnSpPr>
          <p:spPr>
            <a:xfrm>
              <a:off x="2256508" y="1568184"/>
              <a:ext cx="1398176" cy="229739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51" name="Straight Connector 350">
              <a:extLst>
                <a:ext uri="{FF2B5EF4-FFF2-40B4-BE49-F238E27FC236}">
                  <a16:creationId xmlns:a16="http://schemas.microsoft.com/office/drawing/2014/main" id="{ECF7264E-9FDA-46FC-B43E-6E9A9A934718}"/>
                </a:ext>
              </a:extLst>
            </p:cNvPr>
            <p:cNvCxnSpPr>
              <a:cxnSpLocks/>
              <a:stCxn id="416" idx="6"/>
              <a:endCxn id="431" idx="2"/>
            </p:cNvCxnSpPr>
            <p:nvPr/>
          </p:nvCxnSpPr>
          <p:spPr>
            <a:xfrm flipV="1">
              <a:off x="2272249" y="3451606"/>
              <a:ext cx="1382436" cy="136676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53" name="Straight Connector 352">
              <a:extLst>
                <a:ext uri="{FF2B5EF4-FFF2-40B4-BE49-F238E27FC236}">
                  <a16:creationId xmlns:a16="http://schemas.microsoft.com/office/drawing/2014/main" id="{5AA4D821-B003-4AA5-B343-C9B9463FC034}"/>
                </a:ext>
              </a:extLst>
            </p:cNvPr>
            <p:cNvCxnSpPr>
              <a:cxnSpLocks/>
              <a:stCxn id="417" idx="6"/>
              <a:endCxn id="431" idx="2"/>
            </p:cNvCxnSpPr>
            <p:nvPr/>
          </p:nvCxnSpPr>
          <p:spPr>
            <a:xfrm flipV="1">
              <a:off x="2272249" y="3451606"/>
              <a:ext cx="1382436" cy="107128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54" name="Straight Connector 353">
              <a:extLst>
                <a:ext uri="{FF2B5EF4-FFF2-40B4-BE49-F238E27FC236}">
                  <a16:creationId xmlns:a16="http://schemas.microsoft.com/office/drawing/2014/main" id="{C26EE0A0-9968-4B04-9CFA-CCDAAB70B405}"/>
                </a:ext>
              </a:extLst>
            </p:cNvPr>
            <p:cNvCxnSpPr>
              <a:cxnSpLocks/>
              <a:stCxn id="418" idx="6"/>
              <a:endCxn id="431" idx="2"/>
            </p:cNvCxnSpPr>
            <p:nvPr/>
          </p:nvCxnSpPr>
          <p:spPr>
            <a:xfrm flipV="1">
              <a:off x="2272249" y="3451606"/>
              <a:ext cx="1382436" cy="77581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56" name="Straight Connector 355">
              <a:extLst>
                <a:ext uri="{FF2B5EF4-FFF2-40B4-BE49-F238E27FC236}">
                  <a16:creationId xmlns:a16="http://schemas.microsoft.com/office/drawing/2014/main" id="{A486FB3E-764C-4939-8C47-0CF2001C77AD}"/>
                </a:ext>
              </a:extLst>
            </p:cNvPr>
            <p:cNvCxnSpPr>
              <a:cxnSpLocks/>
              <a:stCxn id="419" idx="6"/>
              <a:endCxn id="431" idx="2"/>
            </p:cNvCxnSpPr>
            <p:nvPr/>
          </p:nvCxnSpPr>
          <p:spPr>
            <a:xfrm flipV="1">
              <a:off x="2272249" y="3451606"/>
              <a:ext cx="1382436" cy="48034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57" name="Straight Connector 356">
              <a:extLst>
                <a:ext uri="{FF2B5EF4-FFF2-40B4-BE49-F238E27FC236}">
                  <a16:creationId xmlns:a16="http://schemas.microsoft.com/office/drawing/2014/main" id="{E0BDE9AE-A021-47AF-A29F-80BB4D451CBC}"/>
                </a:ext>
              </a:extLst>
            </p:cNvPr>
            <p:cNvCxnSpPr>
              <a:cxnSpLocks/>
              <a:stCxn id="420" idx="6"/>
              <a:endCxn id="431" idx="2"/>
            </p:cNvCxnSpPr>
            <p:nvPr/>
          </p:nvCxnSpPr>
          <p:spPr>
            <a:xfrm flipV="1">
              <a:off x="2264379" y="3451606"/>
              <a:ext cx="1390305" cy="18487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59" name="Straight Connector 358">
              <a:extLst>
                <a:ext uri="{FF2B5EF4-FFF2-40B4-BE49-F238E27FC236}">
                  <a16:creationId xmlns:a16="http://schemas.microsoft.com/office/drawing/2014/main" id="{A795F918-89FD-4FC7-A089-1378C3D4D649}"/>
                </a:ext>
              </a:extLst>
            </p:cNvPr>
            <p:cNvCxnSpPr>
              <a:cxnSpLocks/>
              <a:stCxn id="421" idx="6"/>
              <a:endCxn id="431" idx="2"/>
            </p:cNvCxnSpPr>
            <p:nvPr/>
          </p:nvCxnSpPr>
          <p:spPr>
            <a:xfrm>
              <a:off x="2264378" y="3341010"/>
              <a:ext cx="1390306" cy="11059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60" name="Straight Connector 359">
              <a:extLst>
                <a:ext uri="{FF2B5EF4-FFF2-40B4-BE49-F238E27FC236}">
                  <a16:creationId xmlns:a16="http://schemas.microsoft.com/office/drawing/2014/main" id="{640E97D0-B9C9-4F1F-9236-0F174ABA919A}"/>
                </a:ext>
              </a:extLst>
            </p:cNvPr>
            <p:cNvCxnSpPr>
              <a:cxnSpLocks/>
              <a:stCxn id="422" idx="6"/>
              <a:endCxn id="431" idx="2"/>
            </p:cNvCxnSpPr>
            <p:nvPr/>
          </p:nvCxnSpPr>
          <p:spPr>
            <a:xfrm>
              <a:off x="2264378" y="3045538"/>
              <a:ext cx="1390306" cy="40606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62" name="Straight Connector 361">
              <a:extLst>
                <a:ext uri="{FF2B5EF4-FFF2-40B4-BE49-F238E27FC236}">
                  <a16:creationId xmlns:a16="http://schemas.microsoft.com/office/drawing/2014/main" id="{5DAD540D-29B6-4DD2-A374-1D45300312D1}"/>
                </a:ext>
              </a:extLst>
            </p:cNvPr>
            <p:cNvCxnSpPr>
              <a:cxnSpLocks/>
              <a:stCxn id="423" idx="6"/>
              <a:endCxn id="431" idx="2"/>
            </p:cNvCxnSpPr>
            <p:nvPr/>
          </p:nvCxnSpPr>
          <p:spPr>
            <a:xfrm>
              <a:off x="2264378" y="2750067"/>
              <a:ext cx="1390306" cy="70153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63" name="Straight Connector 362">
              <a:extLst>
                <a:ext uri="{FF2B5EF4-FFF2-40B4-BE49-F238E27FC236}">
                  <a16:creationId xmlns:a16="http://schemas.microsoft.com/office/drawing/2014/main" id="{B0389090-7E4B-4881-8760-3657C03295FC}"/>
                </a:ext>
              </a:extLst>
            </p:cNvPr>
            <p:cNvCxnSpPr>
              <a:cxnSpLocks/>
              <a:stCxn id="424" idx="6"/>
              <a:endCxn id="431" idx="2"/>
            </p:cNvCxnSpPr>
            <p:nvPr/>
          </p:nvCxnSpPr>
          <p:spPr>
            <a:xfrm>
              <a:off x="2264378" y="2454596"/>
              <a:ext cx="1390306" cy="99701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65" name="Straight Connector 364">
              <a:extLst>
                <a:ext uri="{FF2B5EF4-FFF2-40B4-BE49-F238E27FC236}">
                  <a16:creationId xmlns:a16="http://schemas.microsoft.com/office/drawing/2014/main" id="{8673A8AB-DCD7-45C9-90BE-89730D5F5772}"/>
                </a:ext>
              </a:extLst>
            </p:cNvPr>
            <p:cNvCxnSpPr>
              <a:cxnSpLocks/>
              <a:stCxn id="425" idx="6"/>
              <a:endCxn id="431" idx="2"/>
            </p:cNvCxnSpPr>
            <p:nvPr/>
          </p:nvCxnSpPr>
          <p:spPr>
            <a:xfrm>
              <a:off x="2264378" y="2159124"/>
              <a:ext cx="1390306" cy="129248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66" name="Straight Connector 365">
              <a:extLst>
                <a:ext uri="{FF2B5EF4-FFF2-40B4-BE49-F238E27FC236}">
                  <a16:creationId xmlns:a16="http://schemas.microsoft.com/office/drawing/2014/main" id="{B52B6F0A-355E-427D-B3D4-27D029122DB4}"/>
                </a:ext>
              </a:extLst>
            </p:cNvPr>
            <p:cNvCxnSpPr>
              <a:cxnSpLocks/>
              <a:stCxn id="426" idx="6"/>
              <a:endCxn id="431" idx="2"/>
            </p:cNvCxnSpPr>
            <p:nvPr/>
          </p:nvCxnSpPr>
          <p:spPr>
            <a:xfrm>
              <a:off x="2256509" y="1863653"/>
              <a:ext cx="1398175" cy="158795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68" name="Straight Connector 367">
              <a:extLst>
                <a:ext uri="{FF2B5EF4-FFF2-40B4-BE49-F238E27FC236}">
                  <a16:creationId xmlns:a16="http://schemas.microsoft.com/office/drawing/2014/main" id="{15038C71-07A6-41F7-A438-23215FF54A2E}"/>
                </a:ext>
              </a:extLst>
            </p:cNvPr>
            <p:cNvCxnSpPr>
              <a:cxnSpLocks/>
              <a:stCxn id="427" idx="6"/>
              <a:endCxn id="431" idx="2"/>
            </p:cNvCxnSpPr>
            <p:nvPr/>
          </p:nvCxnSpPr>
          <p:spPr>
            <a:xfrm>
              <a:off x="2256508" y="1568184"/>
              <a:ext cx="1398176" cy="188342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69" name="Straight Connector 368">
              <a:extLst>
                <a:ext uri="{FF2B5EF4-FFF2-40B4-BE49-F238E27FC236}">
                  <a16:creationId xmlns:a16="http://schemas.microsoft.com/office/drawing/2014/main" id="{A6646C00-5782-49E7-94CA-6B29EBAA957B}"/>
                </a:ext>
              </a:extLst>
            </p:cNvPr>
            <p:cNvCxnSpPr>
              <a:cxnSpLocks/>
              <a:stCxn id="416" idx="6"/>
              <a:endCxn id="432" idx="2"/>
            </p:cNvCxnSpPr>
            <p:nvPr/>
          </p:nvCxnSpPr>
          <p:spPr>
            <a:xfrm flipV="1">
              <a:off x="2272249" y="3037637"/>
              <a:ext cx="1382436" cy="178072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1" name="Straight Connector 370">
              <a:extLst>
                <a:ext uri="{FF2B5EF4-FFF2-40B4-BE49-F238E27FC236}">
                  <a16:creationId xmlns:a16="http://schemas.microsoft.com/office/drawing/2014/main" id="{75E7535C-7D1A-486A-B3D8-13AB1EB76B54}"/>
                </a:ext>
              </a:extLst>
            </p:cNvPr>
            <p:cNvCxnSpPr>
              <a:cxnSpLocks/>
              <a:stCxn id="417" idx="6"/>
              <a:endCxn id="432" idx="2"/>
            </p:cNvCxnSpPr>
            <p:nvPr/>
          </p:nvCxnSpPr>
          <p:spPr>
            <a:xfrm flipV="1">
              <a:off x="2272249" y="3037637"/>
              <a:ext cx="1382436" cy="148525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2" name="Straight Connector 371">
              <a:extLst>
                <a:ext uri="{FF2B5EF4-FFF2-40B4-BE49-F238E27FC236}">
                  <a16:creationId xmlns:a16="http://schemas.microsoft.com/office/drawing/2014/main" id="{15DC1D8D-6D26-463F-B35D-FF7F4493A866}"/>
                </a:ext>
              </a:extLst>
            </p:cNvPr>
            <p:cNvCxnSpPr>
              <a:cxnSpLocks/>
              <a:stCxn id="418" idx="6"/>
              <a:endCxn id="432" idx="2"/>
            </p:cNvCxnSpPr>
            <p:nvPr/>
          </p:nvCxnSpPr>
          <p:spPr>
            <a:xfrm flipV="1">
              <a:off x="2272249" y="3037637"/>
              <a:ext cx="1382436" cy="118978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4" name="Straight Connector 373">
              <a:extLst>
                <a:ext uri="{FF2B5EF4-FFF2-40B4-BE49-F238E27FC236}">
                  <a16:creationId xmlns:a16="http://schemas.microsoft.com/office/drawing/2014/main" id="{75689D08-4148-49F2-A964-AC4E5ADAFFD5}"/>
                </a:ext>
              </a:extLst>
            </p:cNvPr>
            <p:cNvCxnSpPr>
              <a:cxnSpLocks/>
              <a:stCxn id="419" idx="6"/>
              <a:endCxn id="432" idx="2"/>
            </p:cNvCxnSpPr>
            <p:nvPr/>
          </p:nvCxnSpPr>
          <p:spPr>
            <a:xfrm flipV="1">
              <a:off x="2272249" y="3037637"/>
              <a:ext cx="1382436" cy="89431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5" name="Straight Connector 374">
              <a:extLst>
                <a:ext uri="{FF2B5EF4-FFF2-40B4-BE49-F238E27FC236}">
                  <a16:creationId xmlns:a16="http://schemas.microsoft.com/office/drawing/2014/main" id="{277FB442-CFC7-40E3-846C-6072FF4E0576}"/>
                </a:ext>
              </a:extLst>
            </p:cNvPr>
            <p:cNvCxnSpPr>
              <a:cxnSpLocks/>
              <a:stCxn id="420" idx="6"/>
              <a:endCxn id="432" idx="2"/>
            </p:cNvCxnSpPr>
            <p:nvPr/>
          </p:nvCxnSpPr>
          <p:spPr>
            <a:xfrm flipV="1">
              <a:off x="2264379" y="3037637"/>
              <a:ext cx="1390305" cy="59884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7" name="Straight Connector 376">
              <a:extLst>
                <a:ext uri="{FF2B5EF4-FFF2-40B4-BE49-F238E27FC236}">
                  <a16:creationId xmlns:a16="http://schemas.microsoft.com/office/drawing/2014/main" id="{A0BEDFF0-697D-4380-A611-246E86D504AC}"/>
                </a:ext>
              </a:extLst>
            </p:cNvPr>
            <p:cNvCxnSpPr>
              <a:cxnSpLocks/>
              <a:stCxn id="421" idx="6"/>
              <a:endCxn id="432" idx="2"/>
            </p:cNvCxnSpPr>
            <p:nvPr/>
          </p:nvCxnSpPr>
          <p:spPr>
            <a:xfrm flipV="1">
              <a:off x="2264378" y="3037637"/>
              <a:ext cx="1390306" cy="30337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8" name="Straight Connector 377">
              <a:extLst>
                <a:ext uri="{FF2B5EF4-FFF2-40B4-BE49-F238E27FC236}">
                  <a16:creationId xmlns:a16="http://schemas.microsoft.com/office/drawing/2014/main" id="{1525E9D6-5915-4E2F-9AC0-ABA5AC5E5480}"/>
                </a:ext>
              </a:extLst>
            </p:cNvPr>
            <p:cNvCxnSpPr>
              <a:cxnSpLocks/>
              <a:stCxn id="422" idx="6"/>
              <a:endCxn id="432" idx="2"/>
            </p:cNvCxnSpPr>
            <p:nvPr/>
          </p:nvCxnSpPr>
          <p:spPr>
            <a:xfrm flipV="1">
              <a:off x="2264378" y="3037637"/>
              <a:ext cx="1390306" cy="790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0" name="Straight Connector 379">
              <a:extLst>
                <a:ext uri="{FF2B5EF4-FFF2-40B4-BE49-F238E27FC236}">
                  <a16:creationId xmlns:a16="http://schemas.microsoft.com/office/drawing/2014/main" id="{A8589547-2FD1-4E71-A7ED-3C98D95838D4}"/>
                </a:ext>
              </a:extLst>
            </p:cNvPr>
            <p:cNvCxnSpPr>
              <a:cxnSpLocks/>
              <a:stCxn id="423" idx="6"/>
              <a:endCxn id="432" idx="2"/>
            </p:cNvCxnSpPr>
            <p:nvPr/>
          </p:nvCxnSpPr>
          <p:spPr>
            <a:xfrm>
              <a:off x="2264378" y="2750067"/>
              <a:ext cx="1390306" cy="28757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1" name="Straight Connector 380">
              <a:extLst>
                <a:ext uri="{FF2B5EF4-FFF2-40B4-BE49-F238E27FC236}">
                  <a16:creationId xmlns:a16="http://schemas.microsoft.com/office/drawing/2014/main" id="{58376BC6-794F-4EBB-8B1D-B6AF8D996BB3}"/>
                </a:ext>
              </a:extLst>
            </p:cNvPr>
            <p:cNvCxnSpPr>
              <a:cxnSpLocks/>
              <a:stCxn id="424" idx="6"/>
              <a:endCxn id="432" idx="2"/>
            </p:cNvCxnSpPr>
            <p:nvPr/>
          </p:nvCxnSpPr>
          <p:spPr>
            <a:xfrm>
              <a:off x="2264378" y="2454596"/>
              <a:ext cx="1390306" cy="58304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3" name="Straight Connector 382">
              <a:extLst>
                <a:ext uri="{FF2B5EF4-FFF2-40B4-BE49-F238E27FC236}">
                  <a16:creationId xmlns:a16="http://schemas.microsoft.com/office/drawing/2014/main" id="{2F21B5E9-EF0A-4C2E-B536-7446183AE66E}"/>
                </a:ext>
              </a:extLst>
            </p:cNvPr>
            <p:cNvCxnSpPr>
              <a:cxnSpLocks/>
              <a:stCxn id="425" idx="6"/>
              <a:endCxn id="432" idx="2"/>
            </p:cNvCxnSpPr>
            <p:nvPr/>
          </p:nvCxnSpPr>
          <p:spPr>
            <a:xfrm>
              <a:off x="2264378" y="2159124"/>
              <a:ext cx="1390306" cy="87851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4" name="Straight Connector 383">
              <a:extLst>
                <a:ext uri="{FF2B5EF4-FFF2-40B4-BE49-F238E27FC236}">
                  <a16:creationId xmlns:a16="http://schemas.microsoft.com/office/drawing/2014/main" id="{B03F64BB-4AEF-4827-9A1D-E28B5C28CCE4}"/>
                </a:ext>
              </a:extLst>
            </p:cNvPr>
            <p:cNvCxnSpPr>
              <a:cxnSpLocks/>
              <a:stCxn id="425" idx="6"/>
              <a:endCxn id="432" idx="2"/>
            </p:cNvCxnSpPr>
            <p:nvPr/>
          </p:nvCxnSpPr>
          <p:spPr>
            <a:xfrm>
              <a:off x="2264378" y="2159124"/>
              <a:ext cx="1390306" cy="87851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5" name="Straight Connector 384">
              <a:extLst>
                <a:ext uri="{FF2B5EF4-FFF2-40B4-BE49-F238E27FC236}">
                  <a16:creationId xmlns:a16="http://schemas.microsoft.com/office/drawing/2014/main" id="{B66B3046-CF8D-4CD3-BACA-918DA5D63785}"/>
                </a:ext>
              </a:extLst>
            </p:cNvPr>
            <p:cNvCxnSpPr>
              <a:cxnSpLocks/>
              <a:stCxn id="426" idx="6"/>
              <a:endCxn id="432" idx="2"/>
            </p:cNvCxnSpPr>
            <p:nvPr/>
          </p:nvCxnSpPr>
          <p:spPr>
            <a:xfrm>
              <a:off x="2256509" y="1863653"/>
              <a:ext cx="1398175" cy="117398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6" name="Straight Connector 385">
              <a:extLst>
                <a:ext uri="{FF2B5EF4-FFF2-40B4-BE49-F238E27FC236}">
                  <a16:creationId xmlns:a16="http://schemas.microsoft.com/office/drawing/2014/main" id="{9DD213E5-48E3-4F43-906C-2BA98E609BE2}"/>
                </a:ext>
              </a:extLst>
            </p:cNvPr>
            <p:cNvCxnSpPr>
              <a:cxnSpLocks/>
              <a:stCxn id="427" idx="6"/>
              <a:endCxn id="432" idx="2"/>
            </p:cNvCxnSpPr>
            <p:nvPr/>
          </p:nvCxnSpPr>
          <p:spPr>
            <a:xfrm>
              <a:off x="2256508" y="1568184"/>
              <a:ext cx="1398176" cy="146945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7" name="Straight Connector 386">
              <a:extLst>
                <a:ext uri="{FF2B5EF4-FFF2-40B4-BE49-F238E27FC236}">
                  <a16:creationId xmlns:a16="http://schemas.microsoft.com/office/drawing/2014/main" id="{74EE3AB2-DDF6-41B7-8E07-99978BE48C5C}"/>
                </a:ext>
              </a:extLst>
            </p:cNvPr>
            <p:cNvCxnSpPr>
              <a:cxnSpLocks/>
              <a:stCxn id="416" idx="6"/>
              <a:endCxn id="433" idx="2"/>
            </p:cNvCxnSpPr>
            <p:nvPr/>
          </p:nvCxnSpPr>
          <p:spPr>
            <a:xfrm flipV="1">
              <a:off x="2272249" y="2623666"/>
              <a:ext cx="1382436" cy="219469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8" name="Straight Connector 387">
              <a:extLst>
                <a:ext uri="{FF2B5EF4-FFF2-40B4-BE49-F238E27FC236}">
                  <a16:creationId xmlns:a16="http://schemas.microsoft.com/office/drawing/2014/main" id="{E4A0D57A-972C-4439-990C-2399B995F045}"/>
                </a:ext>
              </a:extLst>
            </p:cNvPr>
            <p:cNvCxnSpPr>
              <a:cxnSpLocks/>
              <a:stCxn id="417" idx="6"/>
              <a:endCxn id="433" idx="2"/>
            </p:cNvCxnSpPr>
            <p:nvPr/>
          </p:nvCxnSpPr>
          <p:spPr>
            <a:xfrm flipV="1">
              <a:off x="2272249" y="2623666"/>
              <a:ext cx="1382436" cy="189922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9" name="Straight Connector 388">
              <a:extLst>
                <a:ext uri="{FF2B5EF4-FFF2-40B4-BE49-F238E27FC236}">
                  <a16:creationId xmlns:a16="http://schemas.microsoft.com/office/drawing/2014/main" id="{1F434E5B-E6A9-4584-83CC-B1A9DD22F9F7}"/>
                </a:ext>
              </a:extLst>
            </p:cNvPr>
            <p:cNvCxnSpPr>
              <a:cxnSpLocks/>
              <a:stCxn id="418" idx="6"/>
              <a:endCxn id="433" idx="2"/>
            </p:cNvCxnSpPr>
            <p:nvPr/>
          </p:nvCxnSpPr>
          <p:spPr>
            <a:xfrm flipV="1">
              <a:off x="2272249" y="2623666"/>
              <a:ext cx="1382436" cy="160375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90" name="Straight Connector 389">
              <a:extLst>
                <a:ext uri="{FF2B5EF4-FFF2-40B4-BE49-F238E27FC236}">
                  <a16:creationId xmlns:a16="http://schemas.microsoft.com/office/drawing/2014/main" id="{C6184F71-6367-44C5-BE1E-E83168A9C063}"/>
                </a:ext>
              </a:extLst>
            </p:cNvPr>
            <p:cNvCxnSpPr>
              <a:cxnSpLocks/>
              <a:stCxn id="419" idx="6"/>
              <a:endCxn id="433" idx="2"/>
            </p:cNvCxnSpPr>
            <p:nvPr/>
          </p:nvCxnSpPr>
          <p:spPr>
            <a:xfrm flipV="1">
              <a:off x="2272249" y="2623666"/>
              <a:ext cx="1382436" cy="130828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91" name="Straight Connector 390">
              <a:extLst>
                <a:ext uri="{FF2B5EF4-FFF2-40B4-BE49-F238E27FC236}">
                  <a16:creationId xmlns:a16="http://schemas.microsoft.com/office/drawing/2014/main" id="{E01E50DC-DEAF-44C3-8805-A5D0FB14B3FD}"/>
                </a:ext>
              </a:extLst>
            </p:cNvPr>
            <p:cNvCxnSpPr>
              <a:cxnSpLocks/>
              <a:stCxn id="420" idx="6"/>
              <a:endCxn id="433" idx="2"/>
            </p:cNvCxnSpPr>
            <p:nvPr/>
          </p:nvCxnSpPr>
          <p:spPr>
            <a:xfrm flipV="1">
              <a:off x="2264379" y="2623666"/>
              <a:ext cx="1390305" cy="101281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92" name="Straight Connector 391">
              <a:extLst>
                <a:ext uri="{FF2B5EF4-FFF2-40B4-BE49-F238E27FC236}">
                  <a16:creationId xmlns:a16="http://schemas.microsoft.com/office/drawing/2014/main" id="{6F1CA4E5-D0FA-413B-B1AB-B029E053C8DA}"/>
                </a:ext>
              </a:extLst>
            </p:cNvPr>
            <p:cNvCxnSpPr>
              <a:cxnSpLocks/>
              <a:stCxn id="421" idx="6"/>
              <a:endCxn id="433" idx="2"/>
            </p:cNvCxnSpPr>
            <p:nvPr/>
          </p:nvCxnSpPr>
          <p:spPr>
            <a:xfrm flipV="1">
              <a:off x="2264378" y="2623666"/>
              <a:ext cx="1390306" cy="71734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93" name="Straight Connector 392">
              <a:extLst>
                <a:ext uri="{FF2B5EF4-FFF2-40B4-BE49-F238E27FC236}">
                  <a16:creationId xmlns:a16="http://schemas.microsoft.com/office/drawing/2014/main" id="{983DADB0-D568-4942-B0C4-E16D100CA029}"/>
                </a:ext>
              </a:extLst>
            </p:cNvPr>
            <p:cNvCxnSpPr>
              <a:cxnSpLocks/>
              <a:stCxn id="422" idx="6"/>
              <a:endCxn id="433" idx="2"/>
            </p:cNvCxnSpPr>
            <p:nvPr/>
          </p:nvCxnSpPr>
          <p:spPr>
            <a:xfrm flipV="1">
              <a:off x="2264378" y="2623666"/>
              <a:ext cx="1390306" cy="42187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94" name="Straight Connector 393">
              <a:extLst>
                <a:ext uri="{FF2B5EF4-FFF2-40B4-BE49-F238E27FC236}">
                  <a16:creationId xmlns:a16="http://schemas.microsoft.com/office/drawing/2014/main" id="{CF1A59A7-4262-4A3C-BA00-A7B5B565D15E}"/>
                </a:ext>
              </a:extLst>
            </p:cNvPr>
            <p:cNvCxnSpPr>
              <a:cxnSpLocks/>
              <a:stCxn id="423" idx="6"/>
              <a:endCxn id="433" idx="2"/>
            </p:cNvCxnSpPr>
            <p:nvPr/>
          </p:nvCxnSpPr>
          <p:spPr>
            <a:xfrm flipV="1">
              <a:off x="2264378" y="2623666"/>
              <a:ext cx="1390306" cy="12640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95" name="Straight Connector 394">
              <a:extLst>
                <a:ext uri="{FF2B5EF4-FFF2-40B4-BE49-F238E27FC236}">
                  <a16:creationId xmlns:a16="http://schemas.microsoft.com/office/drawing/2014/main" id="{140292B3-4CBA-4B8F-9682-1D79F0E30D97}"/>
                </a:ext>
              </a:extLst>
            </p:cNvPr>
            <p:cNvCxnSpPr>
              <a:cxnSpLocks/>
              <a:stCxn id="424" idx="6"/>
              <a:endCxn id="433" idx="2"/>
            </p:cNvCxnSpPr>
            <p:nvPr/>
          </p:nvCxnSpPr>
          <p:spPr>
            <a:xfrm>
              <a:off x="2264378" y="2454596"/>
              <a:ext cx="1390306" cy="16907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96" name="Straight Connector 395">
              <a:extLst>
                <a:ext uri="{FF2B5EF4-FFF2-40B4-BE49-F238E27FC236}">
                  <a16:creationId xmlns:a16="http://schemas.microsoft.com/office/drawing/2014/main" id="{7BC571F2-EABB-4DA8-9B24-A4B25C8AD4D5}"/>
                </a:ext>
              </a:extLst>
            </p:cNvPr>
            <p:cNvCxnSpPr>
              <a:cxnSpLocks/>
              <a:stCxn id="425" idx="6"/>
              <a:endCxn id="433" idx="2"/>
            </p:cNvCxnSpPr>
            <p:nvPr/>
          </p:nvCxnSpPr>
          <p:spPr>
            <a:xfrm>
              <a:off x="2264378" y="2159124"/>
              <a:ext cx="1390306" cy="46454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97" name="Straight Connector 396">
              <a:extLst>
                <a:ext uri="{FF2B5EF4-FFF2-40B4-BE49-F238E27FC236}">
                  <a16:creationId xmlns:a16="http://schemas.microsoft.com/office/drawing/2014/main" id="{E7704BE5-E4B0-4D60-AA90-A90A0539D8AE}"/>
                </a:ext>
              </a:extLst>
            </p:cNvPr>
            <p:cNvCxnSpPr>
              <a:cxnSpLocks/>
              <a:stCxn id="426" idx="6"/>
              <a:endCxn id="433" idx="2"/>
            </p:cNvCxnSpPr>
            <p:nvPr/>
          </p:nvCxnSpPr>
          <p:spPr>
            <a:xfrm>
              <a:off x="2256509" y="1863653"/>
              <a:ext cx="1398175" cy="76001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00" name="Straight Connector 399">
              <a:extLst>
                <a:ext uri="{FF2B5EF4-FFF2-40B4-BE49-F238E27FC236}">
                  <a16:creationId xmlns:a16="http://schemas.microsoft.com/office/drawing/2014/main" id="{05261E30-8249-4684-9F7F-F3BD9B5BB1CD}"/>
                </a:ext>
              </a:extLst>
            </p:cNvPr>
            <p:cNvCxnSpPr>
              <a:cxnSpLocks/>
              <a:stCxn id="427" idx="6"/>
              <a:endCxn id="433" idx="2"/>
            </p:cNvCxnSpPr>
            <p:nvPr/>
          </p:nvCxnSpPr>
          <p:spPr>
            <a:xfrm>
              <a:off x="2256508" y="1568184"/>
              <a:ext cx="1398176" cy="105548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02" name="Straight Connector 401">
              <a:extLst>
                <a:ext uri="{FF2B5EF4-FFF2-40B4-BE49-F238E27FC236}">
                  <a16:creationId xmlns:a16="http://schemas.microsoft.com/office/drawing/2014/main" id="{0DDFF38E-F3E2-4C05-86E5-7C05C4A5C495}"/>
                </a:ext>
              </a:extLst>
            </p:cNvPr>
            <p:cNvCxnSpPr>
              <a:cxnSpLocks/>
              <a:stCxn id="416" idx="6"/>
              <a:endCxn id="434" idx="2"/>
            </p:cNvCxnSpPr>
            <p:nvPr/>
          </p:nvCxnSpPr>
          <p:spPr>
            <a:xfrm flipV="1">
              <a:off x="2272249" y="2209696"/>
              <a:ext cx="1382436" cy="260866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04" name="Straight Connector 403">
              <a:extLst>
                <a:ext uri="{FF2B5EF4-FFF2-40B4-BE49-F238E27FC236}">
                  <a16:creationId xmlns:a16="http://schemas.microsoft.com/office/drawing/2014/main" id="{1FE5879D-A453-4AD9-9F0B-75798DDC5115}"/>
                </a:ext>
              </a:extLst>
            </p:cNvPr>
            <p:cNvCxnSpPr>
              <a:cxnSpLocks/>
              <a:stCxn id="417" idx="6"/>
              <a:endCxn id="434" idx="2"/>
            </p:cNvCxnSpPr>
            <p:nvPr/>
          </p:nvCxnSpPr>
          <p:spPr>
            <a:xfrm flipV="1">
              <a:off x="2272249" y="2209696"/>
              <a:ext cx="1382436" cy="231319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06" name="Straight Connector 405">
              <a:extLst>
                <a:ext uri="{FF2B5EF4-FFF2-40B4-BE49-F238E27FC236}">
                  <a16:creationId xmlns:a16="http://schemas.microsoft.com/office/drawing/2014/main" id="{E09E987C-A406-496F-BD94-05D48A93B14E}"/>
                </a:ext>
              </a:extLst>
            </p:cNvPr>
            <p:cNvCxnSpPr>
              <a:cxnSpLocks/>
              <a:stCxn id="418" idx="6"/>
              <a:endCxn id="434" idx="2"/>
            </p:cNvCxnSpPr>
            <p:nvPr/>
          </p:nvCxnSpPr>
          <p:spPr>
            <a:xfrm flipV="1">
              <a:off x="2272249" y="2209696"/>
              <a:ext cx="1382436" cy="201772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08" name="Straight Connector 407">
              <a:extLst>
                <a:ext uri="{FF2B5EF4-FFF2-40B4-BE49-F238E27FC236}">
                  <a16:creationId xmlns:a16="http://schemas.microsoft.com/office/drawing/2014/main" id="{CDCEB0D5-CBE0-4CF5-A046-DC2CA0BA41C4}"/>
                </a:ext>
              </a:extLst>
            </p:cNvPr>
            <p:cNvCxnSpPr>
              <a:cxnSpLocks/>
              <a:stCxn id="419" idx="6"/>
              <a:endCxn id="434" idx="2"/>
            </p:cNvCxnSpPr>
            <p:nvPr/>
          </p:nvCxnSpPr>
          <p:spPr>
            <a:xfrm flipV="1">
              <a:off x="2272249" y="2209696"/>
              <a:ext cx="1382436" cy="172225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09" name="Straight Connector 408">
              <a:extLst>
                <a:ext uri="{FF2B5EF4-FFF2-40B4-BE49-F238E27FC236}">
                  <a16:creationId xmlns:a16="http://schemas.microsoft.com/office/drawing/2014/main" id="{13082F2E-ED90-4750-89E8-374B7C9FEF4B}"/>
                </a:ext>
              </a:extLst>
            </p:cNvPr>
            <p:cNvCxnSpPr>
              <a:cxnSpLocks/>
              <a:stCxn id="420" idx="6"/>
              <a:endCxn id="434" idx="2"/>
            </p:cNvCxnSpPr>
            <p:nvPr/>
          </p:nvCxnSpPr>
          <p:spPr>
            <a:xfrm flipV="1">
              <a:off x="2264379" y="2209696"/>
              <a:ext cx="1390305" cy="142678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10" name="Straight Connector 409">
              <a:extLst>
                <a:ext uri="{FF2B5EF4-FFF2-40B4-BE49-F238E27FC236}">
                  <a16:creationId xmlns:a16="http://schemas.microsoft.com/office/drawing/2014/main" id="{7C12E1B4-8220-497F-A61E-B18D57A81B3E}"/>
                </a:ext>
              </a:extLst>
            </p:cNvPr>
            <p:cNvCxnSpPr>
              <a:cxnSpLocks/>
              <a:stCxn id="421" idx="6"/>
              <a:endCxn id="434" idx="2"/>
            </p:cNvCxnSpPr>
            <p:nvPr/>
          </p:nvCxnSpPr>
          <p:spPr>
            <a:xfrm flipV="1">
              <a:off x="2264378" y="2209696"/>
              <a:ext cx="1390306" cy="113131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11" name="Straight Connector 410">
              <a:extLst>
                <a:ext uri="{FF2B5EF4-FFF2-40B4-BE49-F238E27FC236}">
                  <a16:creationId xmlns:a16="http://schemas.microsoft.com/office/drawing/2014/main" id="{5A7EDB3F-707F-4052-BE9B-A995FB985097}"/>
                </a:ext>
              </a:extLst>
            </p:cNvPr>
            <p:cNvCxnSpPr>
              <a:cxnSpLocks/>
              <a:stCxn id="422" idx="6"/>
              <a:endCxn id="434" idx="2"/>
            </p:cNvCxnSpPr>
            <p:nvPr/>
          </p:nvCxnSpPr>
          <p:spPr>
            <a:xfrm flipV="1">
              <a:off x="2264378" y="2209696"/>
              <a:ext cx="1390306" cy="83584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12" name="Straight Connector 411">
              <a:extLst>
                <a:ext uri="{FF2B5EF4-FFF2-40B4-BE49-F238E27FC236}">
                  <a16:creationId xmlns:a16="http://schemas.microsoft.com/office/drawing/2014/main" id="{DAC465A3-EFC5-4498-B560-9B7F69CCC8BA}"/>
                </a:ext>
              </a:extLst>
            </p:cNvPr>
            <p:cNvCxnSpPr>
              <a:cxnSpLocks/>
              <a:stCxn id="424" idx="6"/>
              <a:endCxn id="434" idx="2"/>
            </p:cNvCxnSpPr>
            <p:nvPr/>
          </p:nvCxnSpPr>
          <p:spPr>
            <a:xfrm flipV="1">
              <a:off x="2264378" y="2209696"/>
              <a:ext cx="1390306" cy="24490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13" name="Straight Connector 412">
              <a:extLst>
                <a:ext uri="{FF2B5EF4-FFF2-40B4-BE49-F238E27FC236}">
                  <a16:creationId xmlns:a16="http://schemas.microsoft.com/office/drawing/2014/main" id="{8AAD4D86-0E62-490F-B5F8-2661AB54D9F4}"/>
                </a:ext>
              </a:extLst>
            </p:cNvPr>
            <p:cNvCxnSpPr>
              <a:cxnSpLocks/>
              <a:stCxn id="425" idx="6"/>
              <a:endCxn id="434" idx="2"/>
            </p:cNvCxnSpPr>
            <p:nvPr/>
          </p:nvCxnSpPr>
          <p:spPr>
            <a:xfrm>
              <a:off x="2264378" y="2159124"/>
              <a:ext cx="1390306" cy="5057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14" name="Straight Connector 413">
              <a:extLst>
                <a:ext uri="{FF2B5EF4-FFF2-40B4-BE49-F238E27FC236}">
                  <a16:creationId xmlns:a16="http://schemas.microsoft.com/office/drawing/2014/main" id="{E710CE99-DA5E-4070-BCBD-5711E8C356F2}"/>
                </a:ext>
              </a:extLst>
            </p:cNvPr>
            <p:cNvCxnSpPr>
              <a:cxnSpLocks/>
              <a:stCxn id="426" idx="6"/>
              <a:endCxn id="434" idx="2"/>
            </p:cNvCxnSpPr>
            <p:nvPr/>
          </p:nvCxnSpPr>
          <p:spPr>
            <a:xfrm>
              <a:off x="2256509" y="1863653"/>
              <a:ext cx="1398175" cy="34604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15" name="Straight Connector 414">
              <a:extLst>
                <a:ext uri="{FF2B5EF4-FFF2-40B4-BE49-F238E27FC236}">
                  <a16:creationId xmlns:a16="http://schemas.microsoft.com/office/drawing/2014/main" id="{23D5014D-B0F8-4CE7-AAAB-F7E8FFB23AF5}"/>
                </a:ext>
              </a:extLst>
            </p:cNvPr>
            <p:cNvCxnSpPr>
              <a:cxnSpLocks/>
              <a:stCxn id="427" idx="6"/>
              <a:endCxn id="434" idx="2"/>
            </p:cNvCxnSpPr>
            <p:nvPr/>
          </p:nvCxnSpPr>
          <p:spPr>
            <a:xfrm>
              <a:off x="2256508" y="1568184"/>
              <a:ext cx="1398176" cy="64151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416" name="Google Shape;219;p33">
              <a:extLst>
                <a:ext uri="{FF2B5EF4-FFF2-40B4-BE49-F238E27FC236}">
                  <a16:creationId xmlns:a16="http://schemas.microsoft.com/office/drawing/2014/main" id="{2BF7043F-6576-43AB-B0C7-8969C6A63E2A}"/>
                </a:ext>
              </a:extLst>
            </p:cNvPr>
            <p:cNvSpPr/>
            <p:nvPr/>
          </p:nvSpPr>
          <p:spPr>
            <a:xfrm>
              <a:off x="2006828" y="4703495"/>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417" name="Google Shape;219;p33">
              <a:extLst>
                <a:ext uri="{FF2B5EF4-FFF2-40B4-BE49-F238E27FC236}">
                  <a16:creationId xmlns:a16="http://schemas.microsoft.com/office/drawing/2014/main" id="{6DE97692-2534-45AC-9A6B-E4BBEB4C27E7}"/>
                </a:ext>
              </a:extLst>
            </p:cNvPr>
            <p:cNvSpPr/>
            <p:nvPr/>
          </p:nvSpPr>
          <p:spPr>
            <a:xfrm>
              <a:off x="2006830" y="4408025"/>
              <a:ext cx="265419" cy="229738"/>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418" name="Google Shape;219;p33">
              <a:extLst>
                <a:ext uri="{FF2B5EF4-FFF2-40B4-BE49-F238E27FC236}">
                  <a16:creationId xmlns:a16="http://schemas.microsoft.com/office/drawing/2014/main" id="{6629EAE1-066E-4D61-AA87-0D78828D0B01}"/>
                </a:ext>
              </a:extLst>
            </p:cNvPr>
            <p:cNvSpPr/>
            <p:nvPr/>
          </p:nvSpPr>
          <p:spPr>
            <a:xfrm>
              <a:off x="2006828" y="4112553"/>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419" name="Google Shape;219;p33">
              <a:extLst>
                <a:ext uri="{FF2B5EF4-FFF2-40B4-BE49-F238E27FC236}">
                  <a16:creationId xmlns:a16="http://schemas.microsoft.com/office/drawing/2014/main" id="{3D8E607F-6138-438E-8633-2A27B1AE573E}"/>
                </a:ext>
              </a:extLst>
            </p:cNvPr>
            <p:cNvSpPr/>
            <p:nvPr/>
          </p:nvSpPr>
          <p:spPr>
            <a:xfrm>
              <a:off x="2006828" y="3817082"/>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420" name="Google Shape;219;p33">
              <a:extLst>
                <a:ext uri="{FF2B5EF4-FFF2-40B4-BE49-F238E27FC236}">
                  <a16:creationId xmlns:a16="http://schemas.microsoft.com/office/drawing/2014/main" id="{E25010C6-A010-4F11-BC2A-D515EC17C5E2}"/>
                </a:ext>
              </a:extLst>
            </p:cNvPr>
            <p:cNvSpPr/>
            <p:nvPr/>
          </p:nvSpPr>
          <p:spPr>
            <a:xfrm>
              <a:off x="1998959" y="3521611"/>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421" name="Google Shape;219;p33">
              <a:extLst>
                <a:ext uri="{FF2B5EF4-FFF2-40B4-BE49-F238E27FC236}">
                  <a16:creationId xmlns:a16="http://schemas.microsoft.com/office/drawing/2014/main" id="{00AFC979-4281-4F94-8782-EFF4C4969381}"/>
                </a:ext>
              </a:extLst>
            </p:cNvPr>
            <p:cNvSpPr/>
            <p:nvPr/>
          </p:nvSpPr>
          <p:spPr>
            <a:xfrm>
              <a:off x="1998959" y="3226140"/>
              <a:ext cx="265420" cy="229739"/>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422" name="Google Shape;219;p33">
              <a:extLst>
                <a:ext uri="{FF2B5EF4-FFF2-40B4-BE49-F238E27FC236}">
                  <a16:creationId xmlns:a16="http://schemas.microsoft.com/office/drawing/2014/main" id="{C234D5C4-CADE-407C-95D8-A18C64B8487C}"/>
                </a:ext>
              </a:extLst>
            </p:cNvPr>
            <p:cNvSpPr/>
            <p:nvPr/>
          </p:nvSpPr>
          <p:spPr>
            <a:xfrm>
              <a:off x="1998958" y="2930668"/>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423" name="Google Shape;219;p33">
              <a:extLst>
                <a:ext uri="{FF2B5EF4-FFF2-40B4-BE49-F238E27FC236}">
                  <a16:creationId xmlns:a16="http://schemas.microsoft.com/office/drawing/2014/main" id="{D01196C4-8724-425D-B465-96B197043A23}"/>
                </a:ext>
              </a:extLst>
            </p:cNvPr>
            <p:cNvSpPr/>
            <p:nvPr/>
          </p:nvSpPr>
          <p:spPr>
            <a:xfrm>
              <a:off x="1998960" y="2635198"/>
              <a:ext cx="265419" cy="229738"/>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424" name="Google Shape;219;p33">
              <a:extLst>
                <a:ext uri="{FF2B5EF4-FFF2-40B4-BE49-F238E27FC236}">
                  <a16:creationId xmlns:a16="http://schemas.microsoft.com/office/drawing/2014/main" id="{64CDF828-0772-4846-8068-038D010AA554}"/>
                </a:ext>
              </a:extLst>
            </p:cNvPr>
            <p:cNvSpPr/>
            <p:nvPr/>
          </p:nvSpPr>
          <p:spPr>
            <a:xfrm>
              <a:off x="1998958" y="2339726"/>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425" name="Google Shape;219;p33">
              <a:extLst>
                <a:ext uri="{FF2B5EF4-FFF2-40B4-BE49-F238E27FC236}">
                  <a16:creationId xmlns:a16="http://schemas.microsoft.com/office/drawing/2014/main" id="{F2F53C9B-DC5F-4D4A-8685-7B9D01BC4D33}"/>
                </a:ext>
              </a:extLst>
            </p:cNvPr>
            <p:cNvSpPr/>
            <p:nvPr/>
          </p:nvSpPr>
          <p:spPr>
            <a:xfrm>
              <a:off x="1998958" y="2044254"/>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426" name="Google Shape;219;p33">
              <a:extLst>
                <a:ext uri="{FF2B5EF4-FFF2-40B4-BE49-F238E27FC236}">
                  <a16:creationId xmlns:a16="http://schemas.microsoft.com/office/drawing/2014/main" id="{A7F46F6C-A373-4B63-9FED-310F8479FDDC}"/>
                </a:ext>
              </a:extLst>
            </p:cNvPr>
            <p:cNvSpPr/>
            <p:nvPr/>
          </p:nvSpPr>
          <p:spPr>
            <a:xfrm>
              <a:off x="1991089" y="1748783"/>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427" name="Google Shape;219;p33">
              <a:extLst>
                <a:ext uri="{FF2B5EF4-FFF2-40B4-BE49-F238E27FC236}">
                  <a16:creationId xmlns:a16="http://schemas.microsoft.com/office/drawing/2014/main" id="{2EFECFDD-EAF8-4ED5-8710-26818B31AC3A}"/>
                </a:ext>
              </a:extLst>
            </p:cNvPr>
            <p:cNvSpPr/>
            <p:nvPr/>
          </p:nvSpPr>
          <p:spPr>
            <a:xfrm>
              <a:off x="1991089" y="1453314"/>
              <a:ext cx="265420" cy="229739"/>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cxnSp>
          <p:nvCxnSpPr>
            <p:cNvPr id="428" name="Straight Connector 427">
              <a:extLst>
                <a:ext uri="{FF2B5EF4-FFF2-40B4-BE49-F238E27FC236}">
                  <a16:creationId xmlns:a16="http://schemas.microsoft.com/office/drawing/2014/main" id="{1316D781-1EC9-48C3-A99B-0C1A944C5977}"/>
                </a:ext>
              </a:extLst>
            </p:cNvPr>
            <p:cNvCxnSpPr>
              <a:cxnSpLocks/>
              <a:stCxn id="423" idx="6"/>
              <a:endCxn id="434" idx="2"/>
            </p:cNvCxnSpPr>
            <p:nvPr/>
          </p:nvCxnSpPr>
          <p:spPr>
            <a:xfrm flipV="1">
              <a:off x="2264378" y="2209696"/>
              <a:ext cx="1390306" cy="54037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429" name="Google Shape;219;p33">
              <a:extLst>
                <a:ext uri="{FF2B5EF4-FFF2-40B4-BE49-F238E27FC236}">
                  <a16:creationId xmlns:a16="http://schemas.microsoft.com/office/drawing/2014/main" id="{F9ED1EDF-882A-4CFB-BACB-3DCE7EA296B0}"/>
                </a:ext>
              </a:extLst>
            </p:cNvPr>
            <p:cNvSpPr/>
            <p:nvPr/>
          </p:nvSpPr>
          <p:spPr>
            <a:xfrm>
              <a:off x="3654684" y="4164676"/>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430" name="Google Shape;219;p33">
              <a:extLst>
                <a:ext uri="{FF2B5EF4-FFF2-40B4-BE49-F238E27FC236}">
                  <a16:creationId xmlns:a16="http://schemas.microsoft.com/office/drawing/2014/main" id="{95E32795-3508-487C-93A6-83F9443CC0AF}"/>
                </a:ext>
              </a:extLst>
            </p:cNvPr>
            <p:cNvSpPr/>
            <p:nvPr/>
          </p:nvSpPr>
          <p:spPr>
            <a:xfrm>
              <a:off x="3654684" y="3750706"/>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431" name="Google Shape;219;p33">
              <a:extLst>
                <a:ext uri="{FF2B5EF4-FFF2-40B4-BE49-F238E27FC236}">
                  <a16:creationId xmlns:a16="http://schemas.microsoft.com/office/drawing/2014/main" id="{8DC12A44-A9C0-4CC1-B808-50DFE8715A06}"/>
                </a:ext>
              </a:extLst>
            </p:cNvPr>
            <p:cNvSpPr/>
            <p:nvPr/>
          </p:nvSpPr>
          <p:spPr>
            <a:xfrm>
              <a:off x="3654684" y="3336736"/>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432" name="Google Shape;219;p33">
              <a:extLst>
                <a:ext uri="{FF2B5EF4-FFF2-40B4-BE49-F238E27FC236}">
                  <a16:creationId xmlns:a16="http://schemas.microsoft.com/office/drawing/2014/main" id="{A267C1F3-78D8-41E0-9A9D-53885F9A77C0}"/>
                </a:ext>
              </a:extLst>
            </p:cNvPr>
            <p:cNvSpPr/>
            <p:nvPr/>
          </p:nvSpPr>
          <p:spPr>
            <a:xfrm>
              <a:off x="3654684" y="2922766"/>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433" name="Google Shape;219;p33">
              <a:extLst>
                <a:ext uri="{FF2B5EF4-FFF2-40B4-BE49-F238E27FC236}">
                  <a16:creationId xmlns:a16="http://schemas.microsoft.com/office/drawing/2014/main" id="{75AD1667-53D0-4C0D-8CB0-EA131F2AF337}"/>
                </a:ext>
              </a:extLst>
            </p:cNvPr>
            <p:cNvSpPr/>
            <p:nvPr/>
          </p:nvSpPr>
          <p:spPr>
            <a:xfrm>
              <a:off x="3654684" y="2508796"/>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434" name="Google Shape;219;p33">
              <a:extLst>
                <a:ext uri="{FF2B5EF4-FFF2-40B4-BE49-F238E27FC236}">
                  <a16:creationId xmlns:a16="http://schemas.microsoft.com/office/drawing/2014/main" id="{EA4FE801-8D41-4444-839E-588C0DDF4BAB}"/>
                </a:ext>
              </a:extLst>
            </p:cNvPr>
            <p:cNvSpPr/>
            <p:nvPr/>
          </p:nvSpPr>
          <p:spPr>
            <a:xfrm>
              <a:off x="3654684" y="2094826"/>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435" name="Google Shape;219;p33">
              <a:extLst>
                <a:ext uri="{FF2B5EF4-FFF2-40B4-BE49-F238E27FC236}">
                  <a16:creationId xmlns:a16="http://schemas.microsoft.com/office/drawing/2014/main" id="{8377BF34-112B-480A-BAFE-943F19ED440C}"/>
                </a:ext>
              </a:extLst>
            </p:cNvPr>
            <p:cNvSpPr/>
            <p:nvPr/>
          </p:nvSpPr>
          <p:spPr>
            <a:xfrm>
              <a:off x="4618048" y="3291871"/>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436" name="Google Shape;219;p33">
              <a:extLst>
                <a:ext uri="{FF2B5EF4-FFF2-40B4-BE49-F238E27FC236}">
                  <a16:creationId xmlns:a16="http://schemas.microsoft.com/office/drawing/2014/main" id="{E1DB0FC5-DA08-4566-AACF-40E78569B770}"/>
                </a:ext>
              </a:extLst>
            </p:cNvPr>
            <p:cNvSpPr/>
            <p:nvPr/>
          </p:nvSpPr>
          <p:spPr>
            <a:xfrm>
              <a:off x="4618048" y="2877901"/>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cxnSp>
          <p:nvCxnSpPr>
            <p:cNvPr id="437" name="Straight Connector 436">
              <a:extLst>
                <a:ext uri="{FF2B5EF4-FFF2-40B4-BE49-F238E27FC236}">
                  <a16:creationId xmlns:a16="http://schemas.microsoft.com/office/drawing/2014/main" id="{995AE504-CC31-4BAF-9194-AAE1773FA678}"/>
                </a:ext>
              </a:extLst>
            </p:cNvPr>
            <p:cNvCxnSpPr>
              <a:cxnSpLocks/>
              <a:stCxn id="434" idx="6"/>
              <a:endCxn id="436" idx="2"/>
            </p:cNvCxnSpPr>
            <p:nvPr/>
          </p:nvCxnSpPr>
          <p:spPr>
            <a:xfrm>
              <a:off x="3920104" y="2209696"/>
              <a:ext cx="697944" cy="78307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8" name="Straight Connector 437">
              <a:extLst>
                <a:ext uri="{FF2B5EF4-FFF2-40B4-BE49-F238E27FC236}">
                  <a16:creationId xmlns:a16="http://schemas.microsoft.com/office/drawing/2014/main" id="{9E057F81-89B4-4A7F-A2D4-8D282B016FA0}"/>
                </a:ext>
              </a:extLst>
            </p:cNvPr>
            <p:cNvCxnSpPr>
              <a:cxnSpLocks/>
              <a:stCxn id="433" idx="6"/>
              <a:endCxn id="436" idx="2"/>
            </p:cNvCxnSpPr>
            <p:nvPr/>
          </p:nvCxnSpPr>
          <p:spPr>
            <a:xfrm>
              <a:off x="3920104" y="2623666"/>
              <a:ext cx="697944" cy="36910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9" name="Straight Connector 438">
              <a:extLst>
                <a:ext uri="{FF2B5EF4-FFF2-40B4-BE49-F238E27FC236}">
                  <a16:creationId xmlns:a16="http://schemas.microsoft.com/office/drawing/2014/main" id="{BE0FAEAA-71D5-4C7F-A49E-2F4BA579B848}"/>
                </a:ext>
              </a:extLst>
            </p:cNvPr>
            <p:cNvCxnSpPr>
              <a:cxnSpLocks/>
              <a:stCxn id="432" idx="6"/>
              <a:endCxn id="436" idx="2"/>
            </p:cNvCxnSpPr>
            <p:nvPr/>
          </p:nvCxnSpPr>
          <p:spPr>
            <a:xfrm flipV="1">
              <a:off x="3920104" y="2992771"/>
              <a:ext cx="697944" cy="4486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40" name="Straight Connector 439">
              <a:extLst>
                <a:ext uri="{FF2B5EF4-FFF2-40B4-BE49-F238E27FC236}">
                  <a16:creationId xmlns:a16="http://schemas.microsoft.com/office/drawing/2014/main" id="{2F8B1274-54A4-4D7B-8E70-60FBA4D17D79}"/>
                </a:ext>
              </a:extLst>
            </p:cNvPr>
            <p:cNvCxnSpPr>
              <a:cxnSpLocks/>
              <a:stCxn id="431" idx="6"/>
              <a:endCxn id="436" idx="2"/>
            </p:cNvCxnSpPr>
            <p:nvPr/>
          </p:nvCxnSpPr>
          <p:spPr>
            <a:xfrm flipV="1">
              <a:off x="3920104" y="2992771"/>
              <a:ext cx="697944" cy="45883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41" name="Straight Connector 440">
              <a:extLst>
                <a:ext uri="{FF2B5EF4-FFF2-40B4-BE49-F238E27FC236}">
                  <a16:creationId xmlns:a16="http://schemas.microsoft.com/office/drawing/2014/main" id="{B484B666-451B-44B5-AD5C-025848F53ACC}"/>
                </a:ext>
              </a:extLst>
            </p:cNvPr>
            <p:cNvCxnSpPr>
              <a:cxnSpLocks/>
              <a:stCxn id="430" idx="6"/>
              <a:endCxn id="436" idx="2"/>
            </p:cNvCxnSpPr>
            <p:nvPr/>
          </p:nvCxnSpPr>
          <p:spPr>
            <a:xfrm flipV="1">
              <a:off x="3920104" y="2992771"/>
              <a:ext cx="697944" cy="87280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42" name="Straight Connector 441">
              <a:extLst>
                <a:ext uri="{FF2B5EF4-FFF2-40B4-BE49-F238E27FC236}">
                  <a16:creationId xmlns:a16="http://schemas.microsoft.com/office/drawing/2014/main" id="{F5AD7C34-5F26-440D-910E-A445FA5CDD5B}"/>
                </a:ext>
              </a:extLst>
            </p:cNvPr>
            <p:cNvCxnSpPr>
              <a:cxnSpLocks/>
              <a:stCxn id="429" idx="6"/>
              <a:endCxn id="436" idx="2"/>
            </p:cNvCxnSpPr>
            <p:nvPr/>
          </p:nvCxnSpPr>
          <p:spPr>
            <a:xfrm flipV="1">
              <a:off x="3920104" y="2992771"/>
              <a:ext cx="697944" cy="128677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43" name="Straight Connector 442">
              <a:extLst>
                <a:ext uri="{FF2B5EF4-FFF2-40B4-BE49-F238E27FC236}">
                  <a16:creationId xmlns:a16="http://schemas.microsoft.com/office/drawing/2014/main" id="{4F485B82-EFF8-4D3F-BF8B-F7D61503DAAE}"/>
                </a:ext>
              </a:extLst>
            </p:cNvPr>
            <p:cNvCxnSpPr>
              <a:cxnSpLocks/>
              <a:stCxn id="434" idx="6"/>
              <a:endCxn id="435" idx="2"/>
            </p:cNvCxnSpPr>
            <p:nvPr/>
          </p:nvCxnSpPr>
          <p:spPr>
            <a:xfrm>
              <a:off x="3920104" y="2209696"/>
              <a:ext cx="697944" cy="119704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44" name="Straight Connector 443">
              <a:extLst>
                <a:ext uri="{FF2B5EF4-FFF2-40B4-BE49-F238E27FC236}">
                  <a16:creationId xmlns:a16="http://schemas.microsoft.com/office/drawing/2014/main" id="{16728C33-B27B-4F89-A250-E2A79417561A}"/>
                </a:ext>
              </a:extLst>
            </p:cNvPr>
            <p:cNvCxnSpPr>
              <a:cxnSpLocks/>
              <a:stCxn id="433" idx="6"/>
              <a:endCxn id="435" idx="2"/>
            </p:cNvCxnSpPr>
            <p:nvPr/>
          </p:nvCxnSpPr>
          <p:spPr>
            <a:xfrm>
              <a:off x="3920104" y="2623666"/>
              <a:ext cx="697944" cy="78307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45" name="Straight Connector 444">
              <a:extLst>
                <a:ext uri="{FF2B5EF4-FFF2-40B4-BE49-F238E27FC236}">
                  <a16:creationId xmlns:a16="http://schemas.microsoft.com/office/drawing/2014/main" id="{0E1886FA-03FB-465E-910C-82ABCD1443D3}"/>
                </a:ext>
              </a:extLst>
            </p:cNvPr>
            <p:cNvCxnSpPr>
              <a:cxnSpLocks/>
              <a:stCxn id="432" idx="6"/>
              <a:endCxn id="435" idx="2"/>
            </p:cNvCxnSpPr>
            <p:nvPr/>
          </p:nvCxnSpPr>
          <p:spPr>
            <a:xfrm>
              <a:off x="3920104" y="3037636"/>
              <a:ext cx="697944" cy="36910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46" name="Straight Connector 445">
              <a:extLst>
                <a:ext uri="{FF2B5EF4-FFF2-40B4-BE49-F238E27FC236}">
                  <a16:creationId xmlns:a16="http://schemas.microsoft.com/office/drawing/2014/main" id="{6F370DD2-0649-43B3-9809-802F3A175CFC}"/>
                </a:ext>
              </a:extLst>
            </p:cNvPr>
            <p:cNvCxnSpPr>
              <a:cxnSpLocks/>
              <a:stCxn id="431" idx="6"/>
              <a:endCxn id="435" idx="2"/>
            </p:cNvCxnSpPr>
            <p:nvPr/>
          </p:nvCxnSpPr>
          <p:spPr>
            <a:xfrm flipV="1">
              <a:off x="3920104" y="3406741"/>
              <a:ext cx="697944" cy="4486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47" name="Straight Connector 446">
              <a:extLst>
                <a:ext uri="{FF2B5EF4-FFF2-40B4-BE49-F238E27FC236}">
                  <a16:creationId xmlns:a16="http://schemas.microsoft.com/office/drawing/2014/main" id="{8DA40D63-345A-45C1-8EEC-05353213E5F3}"/>
                </a:ext>
              </a:extLst>
            </p:cNvPr>
            <p:cNvCxnSpPr>
              <a:cxnSpLocks/>
              <a:stCxn id="430" idx="6"/>
              <a:endCxn id="435" idx="2"/>
            </p:cNvCxnSpPr>
            <p:nvPr/>
          </p:nvCxnSpPr>
          <p:spPr>
            <a:xfrm flipV="1">
              <a:off x="3920104" y="3406741"/>
              <a:ext cx="697944" cy="45883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48" name="Straight Connector 447">
              <a:extLst>
                <a:ext uri="{FF2B5EF4-FFF2-40B4-BE49-F238E27FC236}">
                  <a16:creationId xmlns:a16="http://schemas.microsoft.com/office/drawing/2014/main" id="{1B251659-61AA-403C-A2BA-388C390548A6}"/>
                </a:ext>
              </a:extLst>
            </p:cNvPr>
            <p:cNvCxnSpPr>
              <a:cxnSpLocks/>
              <a:stCxn id="429" idx="6"/>
              <a:endCxn id="435" idx="2"/>
            </p:cNvCxnSpPr>
            <p:nvPr/>
          </p:nvCxnSpPr>
          <p:spPr>
            <a:xfrm flipV="1">
              <a:off x="3920104" y="3406741"/>
              <a:ext cx="697944" cy="87280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grpSp>
      <p:graphicFrame>
        <p:nvGraphicFramePr>
          <p:cNvPr id="449" name="Table 399">
            <a:extLst>
              <a:ext uri="{FF2B5EF4-FFF2-40B4-BE49-F238E27FC236}">
                <a16:creationId xmlns:a16="http://schemas.microsoft.com/office/drawing/2014/main" id="{1B9BBCAB-CDEE-4A75-AA40-2294A587069C}"/>
              </a:ext>
            </a:extLst>
          </p:cNvPr>
          <p:cNvGraphicFramePr>
            <a:graphicFrameLocks noGrp="1"/>
          </p:cNvGraphicFramePr>
          <p:nvPr>
            <p:extLst>
              <p:ext uri="{D42A27DB-BD31-4B8C-83A1-F6EECF244321}">
                <p14:modId xmlns:p14="http://schemas.microsoft.com/office/powerpoint/2010/main" val="3008035306"/>
              </p:ext>
            </p:extLst>
          </p:nvPr>
        </p:nvGraphicFramePr>
        <p:xfrm>
          <a:off x="1097264" y="1487108"/>
          <a:ext cx="469988" cy="3469572"/>
        </p:xfrm>
        <a:graphic>
          <a:graphicData uri="http://schemas.openxmlformats.org/drawingml/2006/table">
            <a:tbl>
              <a:tblPr firstRow="1" bandRow="1">
                <a:tableStyleId>{5C22544A-7EE6-4342-B048-85BDC9FD1C3A}</a:tableStyleId>
              </a:tblPr>
              <a:tblGrid>
                <a:gridCol w="469988">
                  <a:extLst>
                    <a:ext uri="{9D8B030D-6E8A-4147-A177-3AD203B41FA5}">
                      <a16:colId xmlns:a16="http://schemas.microsoft.com/office/drawing/2014/main" val="2755684500"/>
                    </a:ext>
                  </a:extLst>
                </a:gridCol>
              </a:tblGrid>
              <a:tr h="289131">
                <a:tc>
                  <a:txBody>
                    <a:bodyPr/>
                    <a:lstStyle/>
                    <a:p>
                      <a:endParaRPr lang="en-US" sz="40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lumMod val="75000"/>
                        <a:lumOff val="25000"/>
                      </a:schemeClr>
                    </a:solidFill>
                  </a:tcPr>
                </a:tc>
                <a:extLst>
                  <a:ext uri="{0D108BD9-81ED-4DB2-BD59-A6C34878D82A}">
                    <a16:rowId xmlns:a16="http://schemas.microsoft.com/office/drawing/2014/main" val="68405417"/>
                  </a:ext>
                </a:extLst>
              </a:tr>
              <a:tr h="289131">
                <a:tc>
                  <a:txBody>
                    <a:bodyPr/>
                    <a:lstStyle/>
                    <a:p>
                      <a:endParaRPr lang="en-US" sz="400"/>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tx1">
                        <a:lumMod val="65000"/>
                      </a:schemeClr>
                    </a:solidFill>
                  </a:tcPr>
                </a:tc>
                <a:extLst>
                  <a:ext uri="{0D108BD9-81ED-4DB2-BD59-A6C34878D82A}">
                    <a16:rowId xmlns:a16="http://schemas.microsoft.com/office/drawing/2014/main" val="3654927692"/>
                  </a:ext>
                </a:extLst>
              </a:tr>
              <a:tr h="289131">
                <a:tc>
                  <a:txBody>
                    <a:bodyPr/>
                    <a:lstStyle/>
                    <a:p>
                      <a:endParaRPr lang="en-US" sz="40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95000"/>
                      </a:schemeClr>
                    </a:solidFill>
                  </a:tcPr>
                </a:tc>
                <a:extLst>
                  <a:ext uri="{0D108BD9-81ED-4DB2-BD59-A6C34878D82A}">
                    <a16:rowId xmlns:a16="http://schemas.microsoft.com/office/drawing/2014/main" val="3548346432"/>
                  </a:ext>
                </a:extLst>
              </a:tr>
              <a:tr h="289131">
                <a:tc>
                  <a:txBody>
                    <a:bodyPr/>
                    <a:lstStyle/>
                    <a:p>
                      <a:endParaRPr lang="en-US" sz="40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lumMod val="75000"/>
                      </a:schemeClr>
                    </a:solidFill>
                  </a:tcPr>
                </a:tc>
                <a:extLst>
                  <a:ext uri="{0D108BD9-81ED-4DB2-BD59-A6C34878D82A}">
                    <a16:rowId xmlns:a16="http://schemas.microsoft.com/office/drawing/2014/main" val="2765223704"/>
                  </a:ext>
                </a:extLst>
              </a:tr>
              <a:tr h="289131">
                <a:tc>
                  <a:txBody>
                    <a:bodyPr/>
                    <a:lstStyle/>
                    <a:p>
                      <a:endParaRPr lang="en-US" sz="40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95000"/>
                      </a:schemeClr>
                    </a:solidFill>
                  </a:tcPr>
                </a:tc>
                <a:extLst>
                  <a:ext uri="{0D108BD9-81ED-4DB2-BD59-A6C34878D82A}">
                    <a16:rowId xmlns:a16="http://schemas.microsoft.com/office/drawing/2014/main" val="989881540"/>
                  </a:ext>
                </a:extLst>
              </a:tr>
              <a:tr h="289131">
                <a:tc>
                  <a:txBody>
                    <a:bodyPr/>
                    <a:lstStyle/>
                    <a:p>
                      <a:endParaRPr lang="en-US" sz="40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85000"/>
                      </a:schemeClr>
                    </a:solidFill>
                  </a:tcPr>
                </a:tc>
                <a:extLst>
                  <a:ext uri="{0D108BD9-81ED-4DB2-BD59-A6C34878D82A}">
                    <a16:rowId xmlns:a16="http://schemas.microsoft.com/office/drawing/2014/main" val="3377019106"/>
                  </a:ext>
                </a:extLst>
              </a:tr>
              <a:tr h="289131">
                <a:tc>
                  <a:txBody>
                    <a:bodyPr/>
                    <a:lstStyle/>
                    <a:p>
                      <a:endParaRPr lang="en-US" sz="40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85000"/>
                      </a:schemeClr>
                    </a:solidFill>
                  </a:tcPr>
                </a:tc>
                <a:extLst>
                  <a:ext uri="{0D108BD9-81ED-4DB2-BD59-A6C34878D82A}">
                    <a16:rowId xmlns:a16="http://schemas.microsoft.com/office/drawing/2014/main" val="3241619076"/>
                  </a:ext>
                </a:extLst>
              </a:tr>
              <a:tr h="289131">
                <a:tc>
                  <a:txBody>
                    <a:bodyPr/>
                    <a:lstStyle/>
                    <a:p>
                      <a:endParaRPr lang="en-US" sz="40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lumMod val="50000"/>
                      </a:schemeClr>
                    </a:solidFill>
                  </a:tcPr>
                </a:tc>
                <a:extLst>
                  <a:ext uri="{0D108BD9-81ED-4DB2-BD59-A6C34878D82A}">
                    <a16:rowId xmlns:a16="http://schemas.microsoft.com/office/drawing/2014/main" val="3598901685"/>
                  </a:ext>
                </a:extLst>
              </a:tr>
              <a:tr h="289131">
                <a:tc>
                  <a:txBody>
                    <a:bodyPr/>
                    <a:lstStyle/>
                    <a:p>
                      <a:endParaRPr lang="en-US" sz="40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lumMod val="40000"/>
                        <a:lumOff val="60000"/>
                      </a:schemeClr>
                    </a:solidFill>
                  </a:tcPr>
                </a:tc>
                <a:extLst>
                  <a:ext uri="{0D108BD9-81ED-4DB2-BD59-A6C34878D82A}">
                    <a16:rowId xmlns:a16="http://schemas.microsoft.com/office/drawing/2014/main" val="647455927"/>
                  </a:ext>
                </a:extLst>
              </a:tr>
              <a:tr h="289131">
                <a:tc>
                  <a:txBody>
                    <a:bodyPr/>
                    <a:lstStyle/>
                    <a:p>
                      <a:endParaRPr lang="en-US" sz="40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lumMod val="50000"/>
                      </a:schemeClr>
                    </a:solidFill>
                  </a:tcPr>
                </a:tc>
                <a:extLst>
                  <a:ext uri="{0D108BD9-81ED-4DB2-BD59-A6C34878D82A}">
                    <a16:rowId xmlns:a16="http://schemas.microsoft.com/office/drawing/2014/main" val="3556283409"/>
                  </a:ext>
                </a:extLst>
              </a:tr>
              <a:tr h="289131">
                <a:tc>
                  <a:txBody>
                    <a:bodyPr/>
                    <a:lstStyle/>
                    <a:p>
                      <a:endParaRPr lang="en-US" sz="40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lumOff val="15000"/>
                      </a:schemeClr>
                    </a:solidFill>
                  </a:tcPr>
                </a:tc>
                <a:extLst>
                  <a:ext uri="{0D108BD9-81ED-4DB2-BD59-A6C34878D82A}">
                    <a16:rowId xmlns:a16="http://schemas.microsoft.com/office/drawing/2014/main" val="497011337"/>
                  </a:ext>
                </a:extLst>
              </a:tr>
              <a:tr h="289131">
                <a:tc>
                  <a:txBody>
                    <a:bodyPr/>
                    <a:lstStyle/>
                    <a:p>
                      <a:endParaRPr lang="en-US" sz="40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75000"/>
                        <a:lumOff val="25000"/>
                      </a:schemeClr>
                    </a:solidFill>
                  </a:tcPr>
                </a:tc>
                <a:extLst>
                  <a:ext uri="{0D108BD9-81ED-4DB2-BD59-A6C34878D82A}">
                    <a16:rowId xmlns:a16="http://schemas.microsoft.com/office/drawing/2014/main" val="2215351559"/>
                  </a:ext>
                </a:extLst>
              </a:tr>
            </a:tbl>
          </a:graphicData>
        </a:graphic>
      </p:graphicFrame>
      <p:grpSp>
        <p:nvGrpSpPr>
          <p:cNvPr id="8" name="Group 7">
            <a:extLst>
              <a:ext uri="{FF2B5EF4-FFF2-40B4-BE49-F238E27FC236}">
                <a16:creationId xmlns:a16="http://schemas.microsoft.com/office/drawing/2014/main" id="{4BA26728-10D4-49DF-84C2-FBCE1873CB25}"/>
              </a:ext>
            </a:extLst>
          </p:cNvPr>
          <p:cNvGrpSpPr/>
          <p:nvPr/>
        </p:nvGrpSpPr>
        <p:grpSpPr>
          <a:xfrm>
            <a:off x="5955760" y="1476410"/>
            <a:ext cx="3060476" cy="3479921"/>
            <a:chOff x="5869966" y="1406753"/>
            <a:chExt cx="3060476" cy="3479921"/>
          </a:xfrm>
        </p:grpSpPr>
        <p:cxnSp>
          <p:nvCxnSpPr>
            <p:cNvPr id="231" name="Straight Connector 230">
              <a:extLst>
                <a:ext uri="{FF2B5EF4-FFF2-40B4-BE49-F238E27FC236}">
                  <a16:creationId xmlns:a16="http://schemas.microsoft.com/office/drawing/2014/main" id="{CAB22B91-0545-49B4-98ED-51CC423756A2}"/>
                </a:ext>
              </a:extLst>
            </p:cNvPr>
            <p:cNvCxnSpPr>
              <a:cxnSpLocks/>
              <a:stCxn id="303" idx="6"/>
              <a:endCxn id="316" idx="6"/>
            </p:cNvCxnSpPr>
            <p:nvPr/>
          </p:nvCxnSpPr>
          <p:spPr>
            <a:xfrm flipH="1" flipV="1">
              <a:off x="7260273" y="4232985"/>
              <a:ext cx="1389009" cy="53881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AC5A95C6-7565-45F4-AA97-66C62BE6EB78}"/>
                </a:ext>
              </a:extLst>
            </p:cNvPr>
            <p:cNvCxnSpPr>
              <a:cxnSpLocks/>
              <a:stCxn id="304" idx="6"/>
              <a:endCxn id="316" idx="6"/>
            </p:cNvCxnSpPr>
            <p:nvPr/>
          </p:nvCxnSpPr>
          <p:spPr>
            <a:xfrm flipH="1" flipV="1">
              <a:off x="7260273" y="4232985"/>
              <a:ext cx="1389009" cy="24334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3" name="Straight Connector 232">
              <a:extLst>
                <a:ext uri="{FF2B5EF4-FFF2-40B4-BE49-F238E27FC236}">
                  <a16:creationId xmlns:a16="http://schemas.microsoft.com/office/drawing/2014/main" id="{F5F69F4F-AFDF-4FB9-AC40-202226E061BB}"/>
                </a:ext>
              </a:extLst>
            </p:cNvPr>
            <p:cNvCxnSpPr>
              <a:cxnSpLocks/>
              <a:stCxn id="305" idx="6"/>
              <a:endCxn id="316" idx="6"/>
            </p:cNvCxnSpPr>
            <p:nvPr/>
          </p:nvCxnSpPr>
          <p:spPr>
            <a:xfrm flipH="1">
              <a:off x="7260273" y="4180863"/>
              <a:ext cx="1389009" cy="5212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4" name="Straight Connector 233">
              <a:extLst>
                <a:ext uri="{FF2B5EF4-FFF2-40B4-BE49-F238E27FC236}">
                  <a16:creationId xmlns:a16="http://schemas.microsoft.com/office/drawing/2014/main" id="{38574B95-CFCE-43A4-99A6-0BFD36E13DC3}"/>
                </a:ext>
              </a:extLst>
            </p:cNvPr>
            <p:cNvCxnSpPr>
              <a:cxnSpLocks/>
              <a:stCxn id="306" idx="6"/>
              <a:endCxn id="316" idx="6"/>
            </p:cNvCxnSpPr>
            <p:nvPr/>
          </p:nvCxnSpPr>
          <p:spPr>
            <a:xfrm flipH="1">
              <a:off x="7260273" y="3885391"/>
              <a:ext cx="1389009" cy="34759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5" name="Straight Connector 234">
              <a:extLst>
                <a:ext uri="{FF2B5EF4-FFF2-40B4-BE49-F238E27FC236}">
                  <a16:creationId xmlns:a16="http://schemas.microsoft.com/office/drawing/2014/main" id="{4802564C-2FB7-4EEE-989C-D2F4CEFC2F23}"/>
                </a:ext>
              </a:extLst>
            </p:cNvPr>
            <p:cNvCxnSpPr>
              <a:cxnSpLocks/>
              <a:stCxn id="307" idx="6"/>
              <a:endCxn id="316" idx="6"/>
            </p:cNvCxnSpPr>
            <p:nvPr/>
          </p:nvCxnSpPr>
          <p:spPr>
            <a:xfrm flipH="1">
              <a:off x="7260273" y="3589920"/>
              <a:ext cx="1396879" cy="64306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id="{BEC0ABDF-D7B3-4D89-9734-FF69ABCA5BAD}"/>
                </a:ext>
              </a:extLst>
            </p:cNvPr>
            <p:cNvCxnSpPr>
              <a:cxnSpLocks/>
              <a:stCxn id="308" idx="6"/>
              <a:endCxn id="316" idx="6"/>
            </p:cNvCxnSpPr>
            <p:nvPr/>
          </p:nvCxnSpPr>
          <p:spPr>
            <a:xfrm flipH="1">
              <a:off x="7260273" y="3294449"/>
              <a:ext cx="1396880" cy="93853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7" name="Straight Connector 236">
              <a:extLst>
                <a:ext uri="{FF2B5EF4-FFF2-40B4-BE49-F238E27FC236}">
                  <a16:creationId xmlns:a16="http://schemas.microsoft.com/office/drawing/2014/main" id="{09A9B08C-C16F-4C85-93B3-A1B586197B56}"/>
                </a:ext>
              </a:extLst>
            </p:cNvPr>
            <p:cNvCxnSpPr>
              <a:cxnSpLocks/>
              <a:stCxn id="309" idx="6"/>
              <a:endCxn id="316" idx="6"/>
            </p:cNvCxnSpPr>
            <p:nvPr/>
          </p:nvCxnSpPr>
          <p:spPr>
            <a:xfrm flipH="1">
              <a:off x="7260273" y="2998977"/>
              <a:ext cx="1396880" cy="123400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8" name="Straight Connector 237">
              <a:extLst>
                <a:ext uri="{FF2B5EF4-FFF2-40B4-BE49-F238E27FC236}">
                  <a16:creationId xmlns:a16="http://schemas.microsoft.com/office/drawing/2014/main" id="{E4307419-F021-43F0-A3E3-BE156EC675A8}"/>
                </a:ext>
              </a:extLst>
            </p:cNvPr>
            <p:cNvCxnSpPr>
              <a:cxnSpLocks/>
              <a:stCxn id="310" idx="6"/>
              <a:endCxn id="316" idx="6"/>
            </p:cNvCxnSpPr>
            <p:nvPr/>
          </p:nvCxnSpPr>
          <p:spPr>
            <a:xfrm flipH="1">
              <a:off x="7260273" y="2703506"/>
              <a:ext cx="1396880" cy="152947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9" name="Straight Connector 238">
              <a:extLst>
                <a:ext uri="{FF2B5EF4-FFF2-40B4-BE49-F238E27FC236}">
                  <a16:creationId xmlns:a16="http://schemas.microsoft.com/office/drawing/2014/main" id="{5FE2FF98-64D6-49F0-B99F-9D2D61C09CC2}"/>
                </a:ext>
              </a:extLst>
            </p:cNvPr>
            <p:cNvCxnSpPr>
              <a:cxnSpLocks/>
              <a:stCxn id="311" idx="6"/>
              <a:endCxn id="316" idx="6"/>
            </p:cNvCxnSpPr>
            <p:nvPr/>
          </p:nvCxnSpPr>
          <p:spPr>
            <a:xfrm flipH="1">
              <a:off x="7260273" y="2408035"/>
              <a:ext cx="1396880" cy="182495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a16="http://schemas.microsoft.com/office/drawing/2014/main" id="{2B4B5EB0-0D2C-4D99-BFF6-F2D906E7B46A}"/>
                </a:ext>
              </a:extLst>
            </p:cNvPr>
            <p:cNvCxnSpPr>
              <a:cxnSpLocks/>
              <a:stCxn id="312" idx="6"/>
              <a:endCxn id="316" idx="6"/>
            </p:cNvCxnSpPr>
            <p:nvPr/>
          </p:nvCxnSpPr>
          <p:spPr>
            <a:xfrm flipH="1">
              <a:off x="7260273" y="2112563"/>
              <a:ext cx="1396880" cy="212042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1" name="Straight Connector 240">
              <a:extLst>
                <a:ext uri="{FF2B5EF4-FFF2-40B4-BE49-F238E27FC236}">
                  <a16:creationId xmlns:a16="http://schemas.microsoft.com/office/drawing/2014/main" id="{32D191E6-6F1B-44E6-B0E1-5DCE2A5B9237}"/>
                </a:ext>
              </a:extLst>
            </p:cNvPr>
            <p:cNvCxnSpPr>
              <a:cxnSpLocks/>
              <a:stCxn id="313" idx="6"/>
              <a:endCxn id="316" idx="6"/>
            </p:cNvCxnSpPr>
            <p:nvPr/>
          </p:nvCxnSpPr>
          <p:spPr>
            <a:xfrm flipH="1">
              <a:off x="7260273" y="1817092"/>
              <a:ext cx="1404749" cy="241589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2" name="Straight Connector 241">
              <a:extLst>
                <a:ext uri="{FF2B5EF4-FFF2-40B4-BE49-F238E27FC236}">
                  <a16:creationId xmlns:a16="http://schemas.microsoft.com/office/drawing/2014/main" id="{E291ABD9-0D06-4482-AEE7-B62B21238E27}"/>
                </a:ext>
              </a:extLst>
            </p:cNvPr>
            <p:cNvCxnSpPr>
              <a:cxnSpLocks/>
              <a:stCxn id="314" idx="6"/>
              <a:endCxn id="316" idx="6"/>
            </p:cNvCxnSpPr>
            <p:nvPr/>
          </p:nvCxnSpPr>
          <p:spPr>
            <a:xfrm flipH="1">
              <a:off x="7260273" y="1521623"/>
              <a:ext cx="1404750" cy="271136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3" name="Straight Connector 242">
              <a:extLst>
                <a:ext uri="{FF2B5EF4-FFF2-40B4-BE49-F238E27FC236}">
                  <a16:creationId xmlns:a16="http://schemas.microsoft.com/office/drawing/2014/main" id="{345BCB1D-18F3-49CB-B7C6-E24BAF1898FE}"/>
                </a:ext>
              </a:extLst>
            </p:cNvPr>
            <p:cNvCxnSpPr>
              <a:cxnSpLocks/>
              <a:stCxn id="303" idx="6"/>
              <a:endCxn id="317" idx="6"/>
            </p:cNvCxnSpPr>
            <p:nvPr/>
          </p:nvCxnSpPr>
          <p:spPr>
            <a:xfrm flipH="1" flipV="1">
              <a:off x="7260273" y="3819015"/>
              <a:ext cx="1389009" cy="95278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4" name="Straight Connector 243">
              <a:extLst>
                <a:ext uri="{FF2B5EF4-FFF2-40B4-BE49-F238E27FC236}">
                  <a16:creationId xmlns:a16="http://schemas.microsoft.com/office/drawing/2014/main" id="{C3B1AD8B-9B43-46D5-BCD5-B9F38A451204}"/>
                </a:ext>
              </a:extLst>
            </p:cNvPr>
            <p:cNvCxnSpPr>
              <a:cxnSpLocks/>
              <a:stCxn id="304" idx="6"/>
              <a:endCxn id="317" idx="6"/>
            </p:cNvCxnSpPr>
            <p:nvPr/>
          </p:nvCxnSpPr>
          <p:spPr>
            <a:xfrm flipH="1" flipV="1">
              <a:off x="7260273" y="3819015"/>
              <a:ext cx="1389009" cy="65731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5" name="Straight Connector 244">
              <a:extLst>
                <a:ext uri="{FF2B5EF4-FFF2-40B4-BE49-F238E27FC236}">
                  <a16:creationId xmlns:a16="http://schemas.microsoft.com/office/drawing/2014/main" id="{B3DCB197-EB96-4BA3-AE82-0060C5A8EC1E}"/>
                </a:ext>
              </a:extLst>
            </p:cNvPr>
            <p:cNvCxnSpPr>
              <a:cxnSpLocks/>
              <a:stCxn id="305" idx="6"/>
              <a:endCxn id="317" idx="6"/>
            </p:cNvCxnSpPr>
            <p:nvPr/>
          </p:nvCxnSpPr>
          <p:spPr>
            <a:xfrm flipH="1" flipV="1">
              <a:off x="7260273" y="3819015"/>
              <a:ext cx="1389009" cy="36184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6" name="Straight Connector 245">
              <a:extLst>
                <a:ext uri="{FF2B5EF4-FFF2-40B4-BE49-F238E27FC236}">
                  <a16:creationId xmlns:a16="http://schemas.microsoft.com/office/drawing/2014/main" id="{4D2B4399-6CDD-4A56-9EC8-C5ECD565B2E9}"/>
                </a:ext>
              </a:extLst>
            </p:cNvPr>
            <p:cNvCxnSpPr>
              <a:cxnSpLocks/>
              <a:stCxn id="306" idx="6"/>
              <a:endCxn id="317" idx="6"/>
            </p:cNvCxnSpPr>
            <p:nvPr/>
          </p:nvCxnSpPr>
          <p:spPr>
            <a:xfrm flipH="1" flipV="1">
              <a:off x="7260273" y="3819015"/>
              <a:ext cx="1389009" cy="6637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7" name="Straight Connector 246">
              <a:extLst>
                <a:ext uri="{FF2B5EF4-FFF2-40B4-BE49-F238E27FC236}">
                  <a16:creationId xmlns:a16="http://schemas.microsoft.com/office/drawing/2014/main" id="{8D068299-3EF0-44AB-AA4B-04CB0955184C}"/>
                </a:ext>
              </a:extLst>
            </p:cNvPr>
            <p:cNvCxnSpPr>
              <a:cxnSpLocks/>
              <a:stCxn id="307" idx="6"/>
              <a:endCxn id="317" idx="6"/>
            </p:cNvCxnSpPr>
            <p:nvPr/>
          </p:nvCxnSpPr>
          <p:spPr>
            <a:xfrm flipH="1">
              <a:off x="7260273" y="3589920"/>
              <a:ext cx="1396879" cy="22909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8" name="Straight Connector 247">
              <a:extLst>
                <a:ext uri="{FF2B5EF4-FFF2-40B4-BE49-F238E27FC236}">
                  <a16:creationId xmlns:a16="http://schemas.microsoft.com/office/drawing/2014/main" id="{E046EE3A-0759-404F-ABD4-1D580258F419}"/>
                </a:ext>
              </a:extLst>
            </p:cNvPr>
            <p:cNvCxnSpPr>
              <a:cxnSpLocks/>
              <a:stCxn id="308" idx="6"/>
              <a:endCxn id="317" idx="6"/>
            </p:cNvCxnSpPr>
            <p:nvPr/>
          </p:nvCxnSpPr>
          <p:spPr>
            <a:xfrm flipH="1">
              <a:off x="7260273" y="3294449"/>
              <a:ext cx="1396880" cy="52456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9" name="Straight Connector 248">
              <a:extLst>
                <a:ext uri="{FF2B5EF4-FFF2-40B4-BE49-F238E27FC236}">
                  <a16:creationId xmlns:a16="http://schemas.microsoft.com/office/drawing/2014/main" id="{D327263D-A195-471F-8512-BC4F27DD2D70}"/>
                </a:ext>
              </a:extLst>
            </p:cNvPr>
            <p:cNvCxnSpPr>
              <a:cxnSpLocks/>
              <a:stCxn id="309" idx="6"/>
              <a:endCxn id="317" idx="6"/>
            </p:cNvCxnSpPr>
            <p:nvPr/>
          </p:nvCxnSpPr>
          <p:spPr>
            <a:xfrm flipH="1">
              <a:off x="7260273" y="2998977"/>
              <a:ext cx="1396880" cy="82003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0" name="Straight Connector 249">
              <a:extLst>
                <a:ext uri="{FF2B5EF4-FFF2-40B4-BE49-F238E27FC236}">
                  <a16:creationId xmlns:a16="http://schemas.microsoft.com/office/drawing/2014/main" id="{E145D5C6-D110-4FC6-864F-291DFF6BE0B3}"/>
                </a:ext>
              </a:extLst>
            </p:cNvPr>
            <p:cNvCxnSpPr>
              <a:cxnSpLocks/>
              <a:stCxn id="310" idx="6"/>
              <a:endCxn id="317" idx="6"/>
            </p:cNvCxnSpPr>
            <p:nvPr/>
          </p:nvCxnSpPr>
          <p:spPr>
            <a:xfrm flipH="1">
              <a:off x="7260273" y="2703506"/>
              <a:ext cx="1396880" cy="111550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1" name="Straight Connector 250">
              <a:extLst>
                <a:ext uri="{FF2B5EF4-FFF2-40B4-BE49-F238E27FC236}">
                  <a16:creationId xmlns:a16="http://schemas.microsoft.com/office/drawing/2014/main" id="{E1AEDF32-673C-4056-8DEB-2A63FC8B4B46}"/>
                </a:ext>
              </a:extLst>
            </p:cNvPr>
            <p:cNvCxnSpPr>
              <a:cxnSpLocks/>
              <a:stCxn id="311" idx="6"/>
              <a:endCxn id="317" idx="6"/>
            </p:cNvCxnSpPr>
            <p:nvPr/>
          </p:nvCxnSpPr>
          <p:spPr>
            <a:xfrm flipH="1">
              <a:off x="7260273" y="2408035"/>
              <a:ext cx="1396880" cy="141098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2" name="Straight Connector 251">
              <a:extLst>
                <a:ext uri="{FF2B5EF4-FFF2-40B4-BE49-F238E27FC236}">
                  <a16:creationId xmlns:a16="http://schemas.microsoft.com/office/drawing/2014/main" id="{69EC5D70-FAA3-455D-9AEF-9FDA4974F581}"/>
                </a:ext>
              </a:extLst>
            </p:cNvPr>
            <p:cNvCxnSpPr>
              <a:cxnSpLocks/>
              <a:stCxn id="312" idx="6"/>
              <a:endCxn id="317" idx="6"/>
            </p:cNvCxnSpPr>
            <p:nvPr/>
          </p:nvCxnSpPr>
          <p:spPr>
            <a:xfrm flipH="1">
              <a:off x="7260273" y="2112563"/>
              <a:ext cx="1396880" cy="170645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3" name="Straight Connector 252">
              <a:extLst>
                <a:ext uri="{FF2B5EF4-FFF2-40B4-BE49-F238E27FC236}">
                  <a16:creationId xmlns:a16="http://schemas.microsoft.com/office/drawing/2014/main" id="{E3BCA806-9428-4F0A-B0EC-C2CEEE1F331D}"/>
                </a:ext>
              </a:extLst>
            </p:cNvPr>
            <p:cNvCxnSpPr>
              <a:cxnSpLocks/>
              <a:stCxn id="313" idx="6"/>
              <a:endCxn id="317" idx="6"/>
            </p:cNvCxnSpPr>
            <p:nvPr/>
          </p:nvCxnSpPr>
          <p:spPr>
            <a:xfrm flipH="1">
              <a:off x="7260273" y="1817092"/>
              <a:ext cx="1404749" cy="200192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4" name="Straight Connector 253">
              <a:extLst>
                <a:ext uri="{FF2B5EF4-FFF2-40B4-BE49-F238E27FC236}">
                  <a16:creationId xmlns:a16="http://schemas.microsoft.com/office/drawing/2014/main" id="{60988329-1E70-4396-83C0-35ED244AC2F5}"/>
                </a:ext>
              </a:extLst>
            </p:cNvPr>
            <p:cNvCxnSpPr>
              <a:cxnSpLocks/>
              <a:stCxn id="314" idx="6"/>
              <a:endCxn id="317" idx="6"/>
            </p:cNvCxnSpPr>
            <p:nvPr/>
          </p:nvCxnSpPr>
          <p:spPr>
            <a:xfrm flipH="1">
              <a:off x="7260273" y="1521623"/>
              <a:ext cx="1404750" cy="229739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5" name="Straight Connector 254">
              <a:extLst>
                <a:ext uri="{FF2B5EF4-FFF2-40B4-BE49-F238E27FC236}">
                  <a16:creationId xmlns:a16="http://schemas.microsoft.com/office/drawing/2014/main" id="{06036EEC-3C25-4DEA-AFA9-FDB9878D4591}"/>
                </a:ext>
              </a:extLst>
            </p:cNvPr>
            <p:cNvCxnSpPr>
              <a:cxnSpLocks/>
              <a:stCxn id="303" idx="6"/>
              <a:endCxn id="318" idx="6"/>
            </p:cNvCxnSpPr>
            <p:nvPr/>
          </p:nvCxnSpPr>
          <p:spPr>
            <a:xfrm flipH="1" flipV="1">
              <a:off x="7260273" y="3405045"/>
              <a:ext cx="1389009" cy="136676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6" name="Straight Connector 255">
              <a:extLst>
                <a:ext uri="{FF2B5EF4-FFF2-40B4-BE49-F238E27FC236}">
                  <a16:creationId xmlns:a16="http://schemas.microsoft.com/office/drawing/2014/main" id="{26AF88AC-9A2A-4B6E-9505-080008623D8E}"/>
                </a:ext>
              </a:extLst>
            </p:cNvPr>
            <p:cNvCxnSpPr>
              <a:cxnSpLocks/>
              <a:stCxn id="304" idx="6"/>
              <a:endCxn id="318" idx="6"/>
            </p:cNvCxnSpPr>
            <p:nvPr/>
          </p:nvCxnSpPr>
          <p:spPr>
            <a:xfrm flipH="1" flipV="1">
              <a:off x="7260273" y="3405045"/>
              <a:ext cx="1389009" cy="107128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7B477067-5B7E-4811-904C-DD0602A03F38}"/>
                </a:ext>
              </a:extLst>
            </p:cNvPr>
            <p:cNvCxnSpPr>
              <a:cxnSpLocks/>
              <a:stCxn id="305" idx="6"/>
              <a:endCxn id="318" idx="6"/>
            </p:cNvCxnSpPr>
            <p:nvPr/>
          </p:nvCxnSpPr>
          <p:spPr>
            <a:xfrm flipH="1" flipV="1">
              <a:off x="7260273" y="3405045"/>
              <a:ext cx="1389009" cy="77581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8" name="Straight Connector 257">
              <a:extLst>
                <a:ext uri="{FF2B5EF4-FFF2-40B4-BE49-F238E27FC236}">
                  <a16:creationId xmlns:a16="http://schemas.microsoft.com/office/drawing/2014/main" id="{1BE4A3D2-D165-4461-B6F4-67F44AFC6D13}"/>
                </a:ext>
              </a:extLst>
            </p:cNvPr>
            <p:cNvCxnSpPr>
              <a:cxnSpLocks/>
              <a:stCxn id="306" idx="6"/>
              <a:endCxn id="318" idx="6"/>
            </p:cNvCxnSpPr>
            <p:nvPr/>
          </p:nvCxnSpPr>
          <p:spPr>
            <a:xfrm flipH="1" flipV="1">
              <a:off x="7260273" y="3405045"/>
              <a:ext cx="1389009" cy="48034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367ABDEF-1786-48B5-B632-241A3F68DB7E}"/>
                </a:ext>
              </a:extLst>
            </p:cNvPr>
            <p:cNvCxnSpPr>
              <a:cxnSpLocks/>
              <a:stCxn id="307" idx="6"/>
              <a:endCxn id="318" idx="6"/>
            </p:cNvCxnSpPr>
            <p:nvPr/>
          </p:nvCxnSpPr>
          <p:spPr>
            <a:xfrm flipH="1" flipV="1">
              <a:off x="7260273" y="3405045"/>
              <a:ext cx="1396879" cy="18487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0" name="Straight Connector 259">
              <a:extLst>
                <a:ext uri="{FF2B5EF4-FFF2-40B4-BE49-F238E27FC236}">
                  <a16:creationId xmlns:a16="http://schemas.microsoft.com/office/drawing/2014/main" id="{FE2B140B-1112-486B-8377-36734BC09311}"/>
                </a:ext>
              </a:extLst>
            </p:cNvPr>
            <p:cNvCxnSpPr>
              <a:cxnSpLocks/>
              <a:stCxn id="308" idx="6"/>
              <a:endCxn id="318" idx="6"/>
            </p:cNvCxnSpPr>
            <p:nvPr/>
          </p:nvCxnSpPr>
          <p:spPr>
            <a:xfrm flipH="1">
              <a:off x="7260273" y="3294449"/>
              <a:ext cx="1396880" cy="11059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1" name="Straight Connector 260">
              <a:extLst>
                <a:ext uri="{FF2B5EF4-FFF2-40B4-BE49-F238E27FC236}">
                  <a16:creationId xmlns:a16="http://schemas.microsoft.com/office/drawing/2014/main" id="{20524685-6DC6-4FD6-92E8-36D79B6E03B8}"/>
                </a:ext>
              </a:extLst>
            </p:cNvPr>
            <p:cNvCxnSpPr>
              <a:cxnSpLocks/>
              <a:stCxn id="309" idx="6"/>
              <a:endCxn id="318" idx="6"/>
            </p:cNvCxnSpPr>
            <p:nvPr/>
          </p:nvCxnSpPr>
          <p:spPr>
            <a:xfrm flipH="1">
              <a:off x="7260273" y="2998977"/>
              <a:ext cx="1396880" cy="40606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2" name="Straight Connector 261">
              <a:extLst>
                <a:ext uri="{FF2B5EF4-FFF2-40B4-BE49-F238E27FC236}">
                  <a16:creationId xmlns:a16="http://schemas.microsoft.com/office/drawing/2014/main" id="{D9AF1C68-E58A-4D9D-9D5F-BFE3A97E15CA}"/>
                </a:ext>
              </a:extLst>
            </p:cNvPr>
            <p:cNvCxnSpPr>
              <a:cxnSpLocks/>
              <a:stCxn id="310" idx="6"/>
              <a:endCxn id="318" idx="6"/>
            </p:cNvCxnSpPr>
            <p:nvPr/>
          </p:nvCxnSpPr>
          <p:spPr>
            <a:xfrm flipH="1">
              <a:off x="7260273" y="2703506"/>
              <a:ext cx="1396880" cy="70153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3" name="Straight Connector 262">
              <a:extLst>
                <a:ext uri="{FF2B5EF4-FFF2-40B4-BE49-F238E27FC236}">
                  <a16:creationId xmlns:a16="http://schemas.microsoft.com/office/drawing/2014/main" id="{760B4416-9DC2-45C7-902B-E594C7BB0D7E}"/>
                </a:ext>
              </a:extLst>
            </p:cNvPr>
            <p:cNvCxnSpPr>
              <a:cxnSpLocks/>
              <a:stCxn id="311" idx="6"/>
              <a:endCxn id="318" idx="6"/>
            </p:cNvCxnSpPr>
            <p:nvPr/>
          </p:nvCxnSpPr>
          <p:spPr>
            <a:xfrm flipH="1">
              <a:off x="7260273" y="2408035"/>
              <a:ext cx="1396880" cy="99701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4" name="Straight Connector 263">
              <a:extLst>
                <a:ext uri="{FF2B5EF4-FFF2-40B4-BE49-F238E27FC236}">
                  <a16:creationId xmlns:a16="http://schemas.microsoft.com/office/drawing/2014/main" id="{7C43E3F4-2E67-47BD-A88B-439A649DC0F7}"/>
                </a:ext>
              </a:extLst>
            </p:cNvPr>
            <p:cNvCxnSpPr>
              <a:cxnSpLocks/>
              <a:stCxn id="312" idx="6"/>
              <a:endCxn id="318" idx="6"/>
            </p:cNvCxnSpPr>
            <p:nvPr/>
          </p:nvCxnSpPr>
          <p:spPr>
            <a:xfrm flipH="1">
              <a:off x="7260273" y="2112563"/>
              <a:ext cx="1396880" cy="129248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5" name="Straight Connector 264">
              <a:extLst>
                <a:ext uri="{FF2B5EF4-FFF2-40B4-BE49-F238E27FC236}">
                  <a16:creationId xmlns:a16="http://schemas.microsoft.com/office/drawing/2014/main" id="{B1CB7E7E-7351-4D0A-9A80-8D9F04AC0001}"/>
                </a:ext>
              </a:extLst>
            </p:cNvPr>
            <p:cNvCxnSpPr>
              <a:cxnSpLocks/>
              <a:stCxn id="313" idx="6"/>
              <a:endCxn id="318" idx="6"/>
            </p:cNvCxnSpPr>
            <p:nvPr/>
          </p:nvCxnSpPr>
          <p:spPr>
            <a:xfrm flipH="1">
              <a:off x="7260273" y="1817092"/>
              <a:ext cx="1404749" cy="158795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6" name="Straight Connector 265">
              <a:extLst>
                <a:ext uri="{FF2B5EF4-FFF2-40B4-BE49-F238E27FC236}">
                  <a16:creationId xmlns:a16="http://schemas.microsoft.com/office/drawing/2014/main" id="{D5D17223-6435-4765-9559-C86BF6579B27}"/>
                </a:ext>
              </a:extLst>
            </p:cNvPr>
            <p:cNvCxnSpPr>
              <a:cxnSpLocks/>
              <a:stCxn id="314" idx="6"/>
              <a:endCxn id="318" idx="6"/>
            </p:cNvCxnSpPr>
            <p:nvPr/>
          </p:nvCxnSpPr>
          <p:spPr>
            <a:xfrm flipH="1">
              <a:off x="7260273" y="1521623"/>
              <a:ext cx="1404750" cy="188342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7" name="Straight Connector 266">
              <a:extLst>
                <a:ext uri="{FF2B5EF4-FFF2-40B4-BE49-F238E27FC236}">
                  <a16:creationId xmlns:a16="http://schemas.microsoft.com/office/drawing/2014/main" id="{79AD4D16-5F17-4395-B5D8-62E09FD7C606}"/>
                </a:ext>
              </a:extLst>
            </p:cNvPr>
            <p:cNvCxnSpPr>
              <a:cxnSpLocks/>
              <a:stCxn id="303" idx="6"/>
              <a:endCxn id="319" idx="6"/>
            </p:cNvCxnSpPr>
            <p:nvPr/>
          </p:nvCxnSpPr>
          <p:spPr>
            <a:xfrm flipH="1" flipV="1">
              <a:off x="7260273" y="2991076"/>
              <a:ext cx="1389009" cy="178072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a16="http://schemas.microsoft.com/office/drawing/2014/main" id="{F6910EA7-E46F-4519-A4A3-634C2A7B973B}"/>
                </a:ext>
              </a:extLst>
            </p:cNvPr>
            <p:cNvCxnSpPr>
              <a:cxnSpLocks/>
              <a:stCxn id="304" idx="6"/>
              <a:endCxn id="319" idx="6"/>
            </p:cNvCxnSpPr>
            <p:nvPr/>
          </p:nvCxnSpPr>
          <p:spPr>
            <a:xfrm flipH="1" flipV="1">
              <a:off x="7260273" y="2991076"/>
              <a:ext cx="1389009" cy="148525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9" name="Straight Connector 268">
              <a:extLst>
                <a:ext uri="{FF2B5EF4-FFF2-40B4-BE49-F238E27FC236}">
                  <a16:creationId xmlns:a16="http://schemas.microsoft.com/office/drawing/2014/main" id="{A71F2A39-5B65-4036-B9E4-3221EE022CC6}"/>
                </a:ext>
              </a:extLst>
            </p:cNvPr>
            <p:cNvCxnSpPr>
              <a:cxnSpLocks/>
              <a:stCxn id="305" idx="6"/>
              <a:endCxn id="319" idx="6"/>
            </p:cNvCxnSpPr>
            <p:nvPr/>
          </p:nvCxnSpPr>
          <p:spPr>
            <a:xfrm flipH="1" flipV="1">
              <a:off x="7260273" y="2991076"/>
              <a:ext cx="1389009" cy="118978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0" name="Straight Connector 269">
              <a:extLst>
                <a:ext uri="{FF2B5EF4-FFF2-40B4-BE49-F238E27FC236}">
                  <a16:creationId xmlns:a16="http://schemas.microsoft.com/office/drawing/2014/main" id="{0149C7AE-DC70-4212-BB6A-3F586745C72A}"/>
                </a:ext>
              </a:extLst>
            </p:cNvPr>
            <p:cNvCxnSpPr>
              <a:cxnSpLocks/>
              <a:stCxn id="306" idx="6"/>
              <a:endCxn id="319" idx="6"/>
            </p:cNvCxnSpPr>
            <p:nvPr/>
          </p:nvCxnSpPr>
          <p:spPr>
            <a:xfrm flipH="1" flipV="1">
              <a:off x="7260273" y="2991076"/>
              <a:ext cx="1389009" cy="89431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1" name="Straight Connector 270">
              <a:extLst>
                <a:ext uri="{FF2B5EF4-FFF2-40B4-BE49-F238E27FC236}">
                  <a16:creationId xmlns:a16="http://schemas.microsoft.com/office/drawing/2014/main" id="{E49F67A4-D9E1-4073-A45C-D6D9E94FD842}"/>
                </a:ext>
              </a:extLst>
            </p:cNvPr>
            <p:cNvCxnSpPr>
              <a:cxnSpLocks/>
              <a:stCxn id="307" idx="6"/>
              <a:endCxn id="319" idx="6"/>
            </p:cNvCxnSpPr>
            <p:nvPr/>
          </p:nvCxnSpPr>
          <p:spPr>
            <a:xfrm flipH="1" flipV="1">
              <a:off x="7260273" y="2991076"/>
              <a:ext cx="1396879" cy="59884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2" name="Straight Connector 271">
              <a:extLst>
                <a:ext uri="{FF2B5EF4-FFF2-40B4-BE49-F238E27FC236}">
                  <a16:creationId xmlns:a16="http://schemas.microsoft.com/office/drawing/2014/main" id="{DA56DE3B-80C3-470B-B6AB-F5C8C6C1F488}"/>
                </a:ext>
              </a:extLst>
            </p:cNvPr>
            <p:cNvCxnSpPr>
              <a:cxnSpLocks/>
              <a:stCxn id="308" idx="6"/>
              <a:endCxn id="319" idx="6"/>
            </p:cNvCxnSpPr>
            <p:nvPr/>
          </p:nvCxnSpPr>
          <p:spPr>
            <a:xfrm flipH="1" flipV="1">
              <a:off x="7260273" y="2991076"/>
              <a:ext cx="1396880" cy="30337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3" name="Straight Connector 272">
              <a:extLst>
                <a:ext uri="{FF2B5EF4-FFF2-40B4-BE49-F238E27FC236}">
                  <a16:creationId xmlns:a16="http://schemas.microsoft.com/office/drawing/2014/main" id="{8D5E1A1A-92FC-461D-A2DC-8A7DA9C317F3}"/>
                </a:ext>
              </a:extLst>
            </p:cNvPr>
            <p:cNvCxnSpPr>
              <a:cxnSpLocks/>
              <a:stCxn id="309" idx="6"/>
              <a:endCxn id="319" idx="6"/>
            </p:cNvCxnSpPr>
            <p:nvPr/>
          </p:nvCxnSpPr>
          <p:spPr>
            <a:xfrm flipH="1" flipV="1">
              <a:off x="7260273" y="2991076"/>
              <a:ext cx="1396880" cy="790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4" name="Straight Connector 273">
              <a:extLst>
                <a:ext uri="{FF2B5EF4-FFF2-40B4-BE49-F238E27FC236}">
                  <a16:creationId xmlns:a16="http://schemas.microsoft.com/office/drawing/2014/main" id="{D6B8A049-F851-4798-8434-E9D21B259AF1}"/>
                </a:ext>
              </a:extLst>
            </p:cNvPr>
            <p:cNvCxnSpPr>
              <a:cxnSpLocks/>
              <a:stCxn id="310" idx="6"/>
              <a:endCxn id="319" idx="6"/>
            </p:cNvCxnSpPr>
            <p:nvPr/>
          </p:nvCxnSpPr>
          <p:spPr>
            <a:xfrm flipH="1">
              <a:off x="7260273" y="2703506"/>
              <a:ext cx="1396880" cy="28757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5" name="Straight Connector 274">
              <a:extLst>
                <a:ext uri="{FF2B5EF4-FFF2-40B4-BE49-F238E27FC236}">
                  <a16:creationId xmlns:a16="http://schemas.microsoft.com/office/drawing/2014/main" id="{86C33483-62CE-47B9-9E41-979386D70222}"/>
                </a:ext>
              </a:extLst>
            </p:cNvPr>
            <p:cNvCxnSpPr>
              <a:cxnSpLocks/>
              <a:stCxn id="311" idx="6"/>
              <a:endCxn id="319" idx="6"/>
            </p:cNvCxnSpPr>
            <p:nvPr/>
          </p:nvCxnSpPr>
          <p:spPr>
            <a:xfrm flipH="1">
              <a:off x="7260273" y="2408035"/>
              <a:ext cx="1396880" cy="58304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6" name="Straight Connector 275">
              <a:extLst>
                <a:ext uri="{FF2B5EF4-FFF2-40B4-BE49-F238E27FC236}">
                  <a16:creationId xmlns:a16="http://schemas.microsoft.com/office/drawing/2014/main" id="{0772B0A4-C149-463A-834B-651AB6E23579}"/>
                </a:ext>
              </a:extLst>
            </p:cNvPr>
            <p:cNvCxnSpPr>
              <a:cxnSpLocks/>
              <a:stCxn id="312" idx="6"/>
              <a:endCxn id="319" idx="6"/>
            </p:cNvCxnSpPr>
            <p:nvPr/>
          </p:nvCxnSpPr>
          <p:spPr>
            <a:xfrm flipH="1">
              <a:off x="7260273" y="2112563"/>
              <a:ext cx="1396880" cy="87851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7" name="Straight Connector 276">
              <a:extLst>
                <a:ext uri="{FF2B5EF4-FFF2-40B4-BE49-F238E27FC236}">
                  <a16:creationId xmlns:a16="http://schemas.microsoft.com/office/drawing/2014/main" id="{10015681-2546-43D1-A269-855792340B05}"/>
                </a:ext>
              </a:extLst>
            </p:cNvPr>
            <p:cNvCxnSpPr>
              <a:cxnSpLocks/>
              <a:stCxn id="312" idx="6"/>
              <a:endCxn id="319" idx="6"/>
            </p:cNvCxnSpPr>
            <p:nvPr/>
          </p:nvCxnSpPr>
          <p:spPr>
            <a:xfrm flipH="1">
              <a:off x="7260273" y="2112563"/>
              <a:ext cx="1396880" cy="87851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8" name="Straight Connector 277">
              <a:extLst>
                <a:ext uri="{FF2B5EF4-FFF2-40B4-BE49-F238E27FC236}">
                  <a16:creationId xmlns:a16="http://schemas.microsoft.com/office/drawing/2014/main" id="{2343502D-8E51-46DC-8942-7776CD917747}"/>
                </a:ext>
              </a:extLst>
            </p:cNvPr>
            <p:cNvCxnSpPr>
              <a:cxnSpLocks/>
              <a:stCxn id="313" idx="6"/>
              <a:endCxn id="319" idx="6"/>
            </p:cNvCxnSpPr>
            <p:nvPr/>
          </p:nvCxnSpPr>
          <p:spPr>
            <a:xfrm flipH="1">
              <a:off x="7260273" y="1817092"/>
              <a:ext cx="1404749" cy="117398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9" name="Straight Connector 278">
              <a:extLst>
                <a:ext uri="{FF2B5EF4-FFF2-40B4-BE49-F238E27FC236}">
                  <a16:creationId xmlns:a16="http://schemas.microsoft.com/office/drawing/2014/main" id="{EB57866B-E1CA-4FC0-9E7C-435FBC6362E3}"/>
                </a:ext>
              </a:extLst>
            </p:cNvPr>
            <p:cNvCxnSpPr>
              <a:cxnSpLocks/>
              <a:stCxn id="314" idx="6"/>
              <a:endCxn id="319" idx="6"/>
            </p:cNvCxnSpPr>
            <p:nvPr/>
          </p:nvCxnSpPr>
          <p:spPr>
            <a:xfrm flipH="1">
              <a:off x="7260273" y="1521623"/>
              <a:ext cx="1404750" cy="146945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0" name="Straight Connector 279">
              <a:extLst>
                <a:ext uri="{FF2B5EF4-FFF2-40B4-BE49-F238E27FC236}">
                  <a16:creationId xmlns:a16="http://schemas.microsoft.com/office/drawing/2014/main" id="{8E6E59DF-8703-4F7A-89CF-83BB49283FDA}"/>
                </a:ext>
              </a:extLst>
            </p:cNvPr>
            <p:cNvCxnSpPr>
              <a:cxnSpLocks/>
              <a:stCxn id="303" idx="6"/>
              <a:endCxn id="320" idx="6"/>
            </p:cNvCxnSpPr>
            <p:nvPr/>
          </p:nvCxnSpPr>
          <p:spPr>
            <a:xfrm flipH="1" flipV="1">
              <a:off x="7260273" y="2577105"/>
              <a:ext cx="1389009" cy="219469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1" name="Straight Connector 280">
              <a:extLst>
                <a:ext uri="{FF2B5EF4-FFF2-40B4-BE49-F238E27FC236}">
                  <a16:creationId xmlns:a16="http://schemas.microsoft.com/office/drawing/2014/main" id="{B87DF510-6961-4486-BE9C-747E86021675}"/>
                </a:ext>
              </a:extLst>
            </p:cNvPr>
            <p:cNvCxnSpPr>
              <a:cxnSpLocks/>
              <a:stCxn id="304" idx="6"/>
              <a:endCxn id="320" idx="6"/>
            </p:cNvCxnSpPr>
            <p:nvPr/>
          </p:nvCxnSpPr>
          <p:spPr>
            <a:xfrm flipH="1" flipV="1">
              <a:off x="7260273" y="2577105"/>
              <a:ext cx="1389009" cy="189922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2" name="Straight Connector 281">
              <a:extLst>
                <a:ext uri="{FF2B5EF4-FFF2-40B4-BE49-F238E27FC236}">
                  <a16:creationId xmlns:a16="http://schemas.microsoft.com/office/drawing/2014/main" id="{D63B0962-5EC0-4EC0-9680-578F4CD7BA0E}"/>
                </a:ext>
              </a:extLst>
            </p:cNvPr>
            <p:cNvCxnSpPr>
              <a:cxnSpLocks/>
              <a:endCxn id="320" idx="6"/>
            </p:cNvCxnSpPr>
            <p:nvPr/>
          </p:nvCxnSpPr>
          <p:spPr>
            <a:xfrm flipH="1" flipV="1">
              <a:off x="7260273" y="2577105"/>
              <a:ext cx="1415450" cy="159772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3" name="Straight Connector 282">
              <a:extLst>
                <a:ext uri="{FF2B5EF4-FFF2-40B4-BE49-F238E27FC236}">
                  <a16:creationId xmlns:a16="http://schemas.microsoft.com/office/drawing/2014/main" id="{EF02BC6D-B5E7-4464-BC83-CC72685B9D57}"/>
                </a:ext>
              </a:extLst>
            </p:cNvPr>
            <p:cNvCxnSpPr>
              <a:cxnSpLocks/>
              <a:stCxn id="306" idx="6"/>
              <a:endCxn id="320" idx="6"/>
            </p:cNvCxnSpPr>
            <p:nvPr/>
          </p:nvCxnSpPr>
          <p:spPr>
            <a:xfrm flipH="1" flipV="1">
              <a:off x="7260273" y="2577105"/>
              <a:ext cx="1389009" cy="130828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4" name="Straight Connector 283">
              <a:extLst>
                <a:ext uri="{FF2B5EF4-FFF2-40B4-BE49-F238E27FC236}">
                  <a16:creationId xmlns:a16="http://schemas.microsoft.com/office/drawing/2014/main" id="{F4C410EC-C91F-4F55-AF1D-7570025021EC}"/>
                </a:ext>
              </a:extLst>
            </p:cNvPr>
            <p:cNvCxnSpPr>
              <a:cxnSpLocks/>
              <a:stCxn id="307" idx="6"/>
              <a:endCxn id="320" idx="6"/>
            </p:cNvCxnSpPr>
            <p:nvPr/>
          </p:nvCxnSpPr>
          <p:spPr>
            <a:xfrm flipH="1" flipV="1">
              <a:off x="7260273" y="2577105"/>
              <a:ext cx="1396879" cy="101281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5" name="Straight Connector 284">
              <a:extLst>
                <a:ext uri="{FF2B5EF4-FFF2-40B4-BE49-F238E27FC236}">
                  <a16:creationId xmlns:a16="http://schemas.microsoft.com/office/drawing/2014/main" id="{A0681C9C-7DA0-4943-B5C9-2C676B745B6F}"/>
                </a:ext>
              </a:extLst>
            </p:cNvPr>
            <p:cNvCxnSpPr>
              <a:cxnSpLocks/>
              <a:stCxn id="308" idx="6"/>
              <a:endCxn id="320" idx="6"/>
            </p:cNvCxnSpPr>
            <p:nvPr/>
          </p:nvCxnSpPr>
          <p:spPr>
            <a:xfrm flipH="1" flipV="1">
              <a:off x="7260273" y="2577105"/>
              <a:ext cx="1396880" cy="71734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6" name="Straight Connector 285">
              <a:extLst>
                <a:ext uri="{FF2B5EF4-FFF2-40B4-BE49-F238E27FC236}">
                  <a16:creationId xmlns:a16="http://schemas.microsoft.com/office/drawing/2014/main" id="{F85C28AB-870E-4853-B16E-89CCD6211DB2}"/>
                </a:ext>
              </a:extLst>
            </p:cNvPr>
            <p:cNvCxnSpPr>
              <a:cxnSpLocks/>
              <a:stCxn id="309" idx="6"/>
              <a:endCxn id="320" idx="6"/>
            </p:cNvCxnSpPr>
            <p:nvPr/>
          </p:nvCxnSpPr>
          <p:spPr>
            <a:xfrm flipH="1" flipV="1">
              <a:off x="7260273" y="2577105"/>
              <a:ext cx="1396880" cy="42187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7" name="Straight Connector 286">
              <a:extLst>
                <a:ext uri="{FF2B5EF4-FFF2-40B4-BE49-F238E27FC236}">
                  <a16:creationId xmlns:a16="http://schemas.microsoft.com/office/drawing/2014/main" id="{BB924B1E-1354-4E92-848E-90ABF0452800}"/>
                </a:ext>
              </a:extLst>
            </p:cNvPr>
            <p:cNvCxnSpPr>
              <a:cxnSpLocks/>
              <a:stCxn id="310" idx="6"/>
              <a:endCxn id="320" idx="6"/>
            </p:cNvCxnSpPr>
            <p:nvPr/>
          </p:nvCxnSpPr>
          <p:spPr>
            <a:xfrm flipH="1" flipV="1">
              <a:off x="7260273" y="2577105"/>
              <a:ext cx="1396880" cy="12640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8" name="Straight Connector 287">
              <a:extLst>
                <a:ext uri="{FF2B5EF4-FFF2-40B4-BE49-F238E27FC236}">
                  <a16:creationId xmlns:a16="http://schemas.microsoft.com/office/drawing/2014/main" id="{27836902-F974-477B-82CB-AA5F6B3FAF62}"/>
                </a:ext>
              </a:extLst>
            </p:cNvPr>
            <p:cNvCxnSpPr>
              <a:cxnSpLocks/>
              <a:stCxn id="311" idx="6"/>
              <a:endCxn id="320" idx="6"/>
            </p:cNvCxnSpPr>
            <p:nvPr/>
          </p:nvCxnSpPr>
          <p:spPr>
            <a:xfrm flipH="1">
              <a:off x="7260273" y="2408035"/>
              <a:ext cx="1396880" cy="16907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9" name="Straight Connector 288">
              <a:extLst>
                <a:ext uri="{FF2B5EF4-FFF2-40B4-BE49-F238E27FC236}">
                  <a16:creationId xmlns:a16="http://schemas.microsoft.com/office/drawing/2014/main" id="{B1AEAB7D-7986-4E6D-A0B5-FF5F19B0FE4C}"/>
                </a:ext>
              </a:extLst>
            </p:cNvPr>
            <p:cNvCxnSpPr>
              <a:cxnSpLocks/>
              <a:stCxn id="312" idx="6"/>
              <a:endCxn id="320" idx="6"/>
            </p:cNvCxnSpPr>
            <p:nvPr/>
          </p:nvCxnSpPr>
          <p:spPr>
            <a:xfrm flipH="1">
              <a:off x="7260273" y="2112563"/>
              <a:ext cx="1396880" cy="46454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0" name="Straight Connector 289">
              <a:extLst>
                <a:ext uri="{FF2B5EF4-FFF2-40B4-BE49-F238E27FC236}">
                  <a16:creationId xmlns:a16="http://schemas.microsoft.com/office/drawing/2014/main" id="{2848E0D0-4595-4C07-A373-C89C6B4BDA36}"/>
                </a:ext>
              </a:extLst>
            </p:cNvPr>
            <p:cNvCxnSpPr>
              <a:cxnSpLocks/>
              <a:stCxn id="313" idx="6"/>
              <a:endCxn id="320" idx="6"/>
            </p:cNvCxnSpPr>
            <p:nvPr/>
          </p:nvCxnSpPr>
          <p:spPr>
            <a:xfrm flipH="1">
              <a:off x="7260273" y="1817092"/>
              <a:ext cx="1404749" cy="76001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1" name="Straight Connector 290">
              <a:extLst>
                <a:ext uri="{FF2B5EF4-FFF2-40B4-BE49-F238E27FC236}">
                  <a16:creationId xmlns:a16="http://schemas.microsoft.com/office/drawing/2014/main" id="{5D007F21-E2AA-4622-932E-FDD20162702B}"/>
                </a:ext>
              </a:extLst>
            </p:cNvPr>
            <p:cNvCxnSpPr>
              <a:cxnSpLocks/>
              <a:stCxn id="314" idx="6"/>
              <a:endCxn id="320" idx="6"/>
            </p:cNvCxnSpPr>
            <p:nvPr/>
          </p:nvCxnSpPr>
          <p:spPr>
            <a:xfrm flipH="1">
              <a:off x="7260273" y="1521623"/>
              <a:ext cx="1404750" cy="105548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2" name="Straight Connector 291">
              <a:extLst>
                <a:ext uri="{FF2B5EF4-FFF2-40B4-BE49-F238E27FC236}">
                  <a16:creationId xmlns:a16="http://schemas.microsoft.com/office/drawing/2014/main" id="{67280AE1-347E-48A6-982C-9DE606A4DFF8}"/>
                </a:ext>
              </a:extLst>
            </p:cNvPr>
            <p:cNvCxnSpPr>
              <a:cxnSpLocks/>
              <a:stCxn id="303" idx="6"/>
              <a:endCxn id="321" idx="6"/>
            </p:cNvCxnSpPr>
            <p:nvPr/>
          </p:nvCxnSpPr>
          <p:spPr>
            <a:xfrm flipH="1" flipV="1">
              <a:off x="7260273" y="2163135"/>
              <a:ext cx="1389009" cy="260866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3" name="Straight Connector 292">
              <a:extLst>
                <a:ext uri="{FF2B5EF4-FFF2-40B4-BE49-F238E27FC236}">
                  <a16:creationId xmlns:a16="http://schemas.microsoft.com/office/drawing/2014/main" id="{2A97C635-2F8B-4DFB-BAB5-52B10E9077D4}"/>
                </a:ext>
              </a:extLst>
            </p:cNvPr>
            <p:cNvCxnSpPr>
              <a:cxnSpLocks/>
              <a:stCxn id="304" idx="6"/>
              <a:endCxn id="321" idx="6"/>
            </p:cNvCxnSpPr>
            <p:nvPr/>
          </p:nvCxnSpPr>
          <p:spPr>
            <a:xfrm flipH="1" flipV="1">
              <a:off x="7260273" y="2163135"/>
              <a:ext cx="1389009" cy="231319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4" name="Straight Connector 293">
              <a:extLst>
                <a:ext uri="{FF2B5EF4-FFF2-40B4-BE49-F238E27FC236}">
                  <a16:creationId xmlns:a16="http://schemas.microsoft.com/office/drawing/2014/main" id="{26537F58-5173-4E48-9B7D-243ED3DDA94F}"/>
                </a:ext>
              </a:extLst>
            </p:cNvPr>
            <p:cNvCxnSpPr>
              <a:cxnSpLocks/>
              <a:stCxn id="305" idx="6"/>
              <a:endCxn id="321" idx="6"/>
            </p:cNvCxnSpPr>
            <p:nvPr/>
          </p:nvCxnSpPr>
          <p:spPr>
            <a:xfrm flipH="1" flipV="1">
              <a:off x="7260273" y="2163135"/>
              <a:ext cx="1389009" cy="201772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5" name="Straight Connector 294">
              <a:extLst>
                <a:ext uri="{FF2B5EF4-FFF2-40B4-BE49-F238E27FC236}">
                  <a16:creationId xmlns:a16="http://schemas.microsoft.com/office/drawing/2014/main" id="{E7F4CEBC-C803-4F92-927D-23A105741DE5}"/>
                </a:ext>
              </a:extLst>
            </p:cNvPr>
            <p:cNvCxnSpPr>
              <a:cxnSpLocks/>
              <a:stCxn id="306" idx="6"/>
              <a:endCxn id="321" idx="6"/>
            </p:cNvCxnSpPr>
            <p:nvPr/>
          </p:nvCxnSpPr>
          <p:spPr>
            <a:xfrm flipH="1" flipV="1">
              <a:off x="7260273" y="2163135"/>
              <a:ext cx="1389009" cy="172225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6" name="Straight Connector 295">
              <a:extLst>
                <a:ext uri="{FF2B5EF4-FFF2-40B4-BE49-F238E27FC236}">
                  <a16:creationId xmlns:a16="http://schemas.microsoft.com/office/drawing/2014/main" id="{37BB4F71-5C97-4882-862E-5A7765007AA5}"/>
                </a:ext>
              </a:extLst>
            </p:cNvPr>
            <p:cNvCxnSpPr>
              <a:cxnSpLocks/>
              <a:stCxn id="307" idx="6"/>
              <a:endCxn id="321" idx="6"/>
            </p:cNvCxnSpPr>
            <p:nvPr/>
          </p:nvCxnSpPr>
          <p:spPr>
            <a:xfrm flipH="1" flipV="1">
              <a:off x="7260273" y="2163135"/>
              <a:ext cx="1396879" cy="142678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7" name="Straight Connector 296">
              <a:extLst>
                <a:ext uri="{FF2B5EF4-FFF2-40B4-BE49-F238E27FC236}">
                  <a16:creationId xmlns:a16="http://schemas.microsoft.com/office/drawing/2014/main" id="{639940F6-349D-45FD-B8EF-364DB3A17852}"/>
                </a:ext>
              </a:extLst>
            </p:cNvPr>
            <p:cNvCxnSpPr>
              <a:cxnSpLocks/>
              <a:stCxn id="308" idx="6"/>
              <a:endCxn id="321" idx="6"/>
            </p:cNvCxnSpPr>
            <p:nvPr/>
          </p:nvCxnSpPr>
          <p:spPr>
            <a:xfrm flipH="1" flipV="1">
              <a:off x="7260273" y="2163135"/>
              <a:ext cx="1396880" cy="113131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8" name="Straight Connector 297">
              <a:extLst>
                <a:ext uri="{FF2B5EF4-FFF2-40B4-BE49-F238E27FC236}">
                  <a16:creationId xmlns:a16="http://schemas.microsoft.com/office/drawing/2014/main" id="{7B6B099E-18D6-4AFC-AF89-FFEE9E58577C}"/>
                </a:ext>
              </a:extLst>
            </p:cNvPr>
            <p:cNvCxnSpPr>
              <a:cxnSpLocks/>
              <a:stCxn id="309" idx="6"/>
              <a:endCxn id="321" idx="6"/>
            </p:cNvCxnSpPr>
            <p:nvPr/>
          </p:nvCxnSpPr>
          <p:spPr>
            <a:xfrm flipH="1" flipV="1">
              <a:off x="7260273" y="2163135"/>
              <a:ext cx="1396880" cy="83584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9" name="Straight Connector 298">
              <a:extLst>
                <a:ext uri="{FF2B5EF4-FFF2-40B4-BE49-F238E27FC236}">
                  <a16:creationId xmlns:a16="http://schemas.microsoft.com/office/drawing/2014/main" id="{C7669D4B-07FB-4A54-A6D4-09533B97610D}"/>
                </a:ext>
              </a:extLst>
            </p:cNvPr>
            <p:cNvCxnSpPr>
              <a:cxnSpLocks/>
              <a:stCxn id="311" idx="6"/>
              <a:endCxn id="321" idx="6"/>
            </p:cNvCxnSpPr>
            <p:nvPr/>
          </p:nvCxnSpPr>
          <p:spPr>
            <a:xfrm flipH="1" flipV="1">
              <a:off x="7260273" y="2163135"/>
              <a:ext cx="1396880" cy="24490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0" name="Straight Connector 299">
              <a:extLst>
                <a:ext uri="{FF2B5EF4-FFF2-40B4-BE49-F238E27FC236}">
                  <a16:creationId xmlns:a16="http://schemas.microsoft.com/office/drawing/2014/main" id="{5F8715BC-B770-4644-B8E0-FE4A163DAB34}"/>
                </a:ext>
              </a:extLst>
            </p:cNvPr>
            <p:cNvCxnSpPr>
              <a:cxnSpLocks/>
              <a:stCxn id="312" idx="6"/>
              <a:endCxn id="321" idx="6"/>
            </p:cNvCxnSpPr>
            <p:nvPr/>
          </p:nvCxnSpPr>
          <p:spPr>
            <a:xfrm flipH="1">
              <a:off x="7260273" y="2112563"/>
              <a:ext cx="1396880" cy="5057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1" name="Straight Connector 300">
              <a:extLst>
                <a:ext uri="{FF2B5EF4-FFF2-40B4-BE49-F238E27FC236}">
                  <a16:creationId xmlns:a16="http://schemas.microsoft.com/office/drawing/2014/main" id="{D500DC44-E22A-4198-A229-73836FC1D2A5}"/>
                </a:ext>
              </a:extLst>
            </p:cNvPr>
            <p:cNvCxnSpPr>
              <a:cxnSpLocks/>
              <a:stCxn id="313" idx="6"/>
              <a:endCxn id="321" idx="6"/>
            </p:cNvCxnSpPr>
            <p:nvPr/>
          </p:nvCxnSpPr>
          <p:spPr>
            <a:xfrm flipH="1">
              <a:off x="7260273" y="1817092"/>
              <a:ext cx="1404749" cy="34604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2" name="Straight Connector 301">
              <a:extLst>
                <a:ext uri="{FF2B5EF4-FFF2-40B4-BE49-F238E27FC236}">
                  <a16:creationId xmlns:a16="http://schemas.microsoft.com/office/drawing/2014/main" id="{1B27DE88-808A-4521-A593-8208798EF47F}"/>
                </a:ext>
              </a:extLst>
            </p:cNvPr>
            <p:cNvCxnSpPr>
              <a:cxnSpLocks/>
              <a:stCxn id="314" idx="6"/>
              <a:endCxn id="321" idx="6"/>
            </p:cNvCxnSpPr>
            <p:nvPr/>
          </p:nvCxnSpPr>
          <p:spPr>
            <a:xfrm flipH="1">
              <a:off x="7260273" y="1521623"/>
              <a:ext cx="1404750" cy="64151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303" name="Google Shape;219;p33">
              <a:extLst>
                <a:ext uri="{FF2B5EF4-FFF2-40B4-BE49-F238E27FC236}">
                  <a16:creationId xmlns:a16="http://schemas.microsoft.com/office/drawing/2014/main" id="{7207C4A5-1DFC-4EF4-968D-442B0014AE7B}"/>
                </a:ext>
              </a:extLst>
            </p:cNvPr>
            <p:cNvSpPr/>
            <p:nvPr/>
          </p:nvSpPr>
          <p:spPr>
            <a:xfrm flipH="1">
              <a:off x="8649282" y="4656934"/>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304" name="Google Shape;219;p33">
              <a:extLst>
                <a:ext uri="{FF2B5EF4-FFF2-40B4-BE49-F238E27FC236}">
                  <a16:creationId xmlns:a16="http://schemas.microsoft.com/office/drawing/2014/main" id="{DE24D932-0497-47A4-B754-74947AFE39D9}"/>
                </a:ext>
              </a:extLst>
            </p:cNvPr>
            <p:cNvSpPr/>
            <p:nvPr/>
          </p:nvSpPr>
          <p:spPr>
            <a:xfrm flipH="1">
              <a:off x="8649282" y="4361464"/>
              <a:ext cx="265419" cy="229738"/>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305" name="Google Shape;219;p33">
              <a:extLst>
                <a:ext uri="{FF2B5EF4-FFF2-40B4-BE49-F238E27FC236}">
                  <a16:creationId xmlns:a16="http://schemas.microsoft.com/office/drawing/2014/main" id="{7E7BE36F-03BF-4C6C-BE29-5986A35B9305}"/>
                </a:ext>
              </a:extLst>
            </p:cNvPr>
            <p:cNvSpPr/>
            <p:nvPr/>
          </p:nvSpPr>
          <p:spPr>
            <a:xfrm flipH="1">
              <a:off x="8649282" y="4065992"/>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306" name="Google Shape;219;p33">
              <a:extLst>
                <a:ext uri="{FF2B5EF4-FFF2-40B4-BE49-F238E27FC236}">
                  <a16:creationId xmlns:a16="http://schemas.microsoft.com/office/drawing/2014/main" id="{F549E838-C080-461A-AB8B-B9627DDF8C32}"/>
                </a:ext>
              </a:extLst>
            </p:cNvPr>
            <p:cNvSpPr/>
            <p:nvPr/>
          </p:nvSpPr>
          <p:spPr>
            <a:xfrm flipH="1">
              <a:off x="8649282" y="3770521"/>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307" name="Google Shape;219;p33">
              <a:extLst>
                <a:ext uri="{FF2B5EF4-FFF2-40B4-BE49-F238E27FC236}">
                  <a16:creationId xmlns:a16="http://schemas.microsoft.com/office/drawing/2014/main" id="{477850FE-83A5-4DAA-A437-BEE81F293645}"/>
                </a:ext>
              </a:extLst>
            </p:cNvPr>
            <p:cNvSpPr/>
            <p:nvPr/>
          </p:nvSpPr>
          <p:spPr>
            <a:xfrm flipH="1">
              <a:off x="8657152" y="3475050"/>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308" name="Google Shape;219;p33">
              <a:extLst>
                <a:ext uri="{FF2B5EF4-FFF2-40B4-BE49-F238E27FC236}">
                  <a16:creationId xmlns:a16="http://schemas.microsoft.com/office/drawing/2014/main" id="{AEE5B051-17D6-4734-97A4-DD803B020518}"/>
                </a:ext>
              </a:extLst>
            </p:cNvPr>
            <p:cNvSpPr/>
            <p:nvPr/>
          </p:nvSpPr>
          <p:spPr>
            <a:xfrm flipH="1">
              <a:off x="8657153" y="3179579"/>
              <a:ext cx="265420" cy="229739"/>
            </a:xfrm>
            <a:prstGeom prst="ellipse">
              <a:avLst/>
            </a:prstGeom>
            <a:solidFill>
              <a:srgbClr val="E7FFBE"/>
            </a:solidFill>
            <a:ln w="9525"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309" name="Google Shape;219;p33">
              <a:extLst>
                <a:ext uri="{FF2B5EF4-FFF2-40B4-BE49-F238E27FC236}">
                  <a16:creationId xmlns:a16="http://schemas.microsoft.com/office/drawing/2014/main" id="{FEB95FCE-7C7E-4DF9-96D8-7687AF1A41BE}"/>
                </a:ext>
              </a:extLst>
            </p:cNvPr>
            <p:cNvSpPr/>
            <p:nvPr/>
          </p:nvSpPr>
          <p:spPr>
            <a:xfrm flipH="1">
              <a:off x="8657153" y="2884107"/>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310" name="Google Shape;219;p33">
              <a:extLst>
                <a:ext uri="{FF2B5EF4-FFF2-40B4-BE49-F238E27FC236}">
                  <a16:creationId xmlns:a16="http://schemas.microsoft.com/office/drawing/2014/main" id="{511CC3CC-4B6C-40F3-90BF-2DD321C762F9}"/>
                </a:ext>
              </a:extLst>
            </p:cNvPr>
            <p:cNvSpPr/>
            <p:nvPr/>
          </p:nvSpPr>
          <p:spPr>
            <a:xfrm flipH="1">
              <a:off x="8657153" y="2588637"/>
              <a:ext cx="265419" cy="229738"/>
            </a:xfrm>
            <a:prstGeom prst="ellipse">
              <a:avLst/>
            </a:prstGeom>
            <a:solidFill>
              <a:srgbClr val="E7FFBE"/>
            </a:solidFill>
            <a:ln w="12700" cap="flat" cmpd="sng">
              <a:solidFill>
                <a:schemeClr val="tx1">
                  <a:lumMod val="50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311" name="Google Shape;219;p33">
              <a:extLst>
                <a:ext uri="{FF2B5EF4-FFF2-40B4-BE49-F238E27FC236}">
                  <a16:creationId xmlns:a16="http://schemas.microsoft.com/office/drawing/2014/main" id="{5163BBED-6C5D-4E67-80F7-82781B525687}"/>
                </a:ext>
              </a:extLst>
            </p:cNvPr>
            <p:cNvSpPr/>
            <p:nvPr/>
          </p:nvSpPr>
          <p:spPr>
            <a:xfrm flipH="1">
              <a:off x="8657153" y="2293165"/>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312" name="Google Shape;219;p33">
              <a:extLst>
                <a:ext uri="{FF2B5EF4-FFF2-40B4-BE49-F238E27FC236}">
                  <a16:creationId xmlns:a16="http://schemas.microsoft.com/office/drawing/2014/main" id="{5245CBAE-DCD9-4BF6-8C4C-287A029F9C79}"/>
                </a:ext>
              </a:extLst>
            </p:cNvPr>
            <p:cNvSpPr/>
            <p:nvPr/>
          </p:nvSpPr>
          <p:spPr>
            <a:xfrm flipH="1">
              <a:off x="8657153" y="1997693"/>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313" name="Google Shape;219;p33">
              <a:extLst>
                <a:ext uri="{FF2B5EF4-FFF2-40B4-BE49-F238E27FC236}">
                  <a16:creationId xmlns:a16="http://schemas.microsoft.com/office/drawing/2014/main" id="{75AF2C1C-A155-4010-BF59-6620016CEA40}"/>
                </a:ext>
              </a:extLst>
            </p:cNvPr>
            <p:cNvSpPr/>
            <p:nvPr/>
          </p:nvSpPr>
          <p:spPr>
            <a:xfrm flipH="1">
              <a:off x="8665022" y="1702222"/>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314" name="Google Shape;219;p33">
              <a:extLst>
                <a:ext uri="{FF2B5EF4-FFF2-40B4-BE49-F238E27FC236}">
                  <a16:creationId xmlns:a16="http://schemas.microsoft.com/office/drawing/2014/main" id="{35D107DB-86ED-49D3-AD71-B3B30A92CF7B}"/>
                </a:ext>
              </a:extLst>
            </p:cNvPr>
            <p:cNvSpPr/>
            <p:nvPr/>
          </p:nvSpPr>
          <p:spPr>
            <a:xfrm flipH="1">
              <a:off x="8665022" y="1406753"/>
              <a:ext cx="265420" cy="229739"/>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cxnSp>
          <p:nvCxnSpPr>
            <p:cNvPr id="315" name="Straight Connector 314">
              <a:extLst>
                <a:ext uri="{FF2B5EF4-FFF2-40B4-BE49-F238E27FC236}">
                  <a16:creationId xmlns:a16="http://schemas.microsoft.com/office/drawing/2014/main" id="{0B7F42A2-8009-4498-A712-9829923F105F}"/>
                </a:ext>
              </a:extLst>
            </p:cNvPr>
            <p:cNvCxnSpPr>
              <a:cxnSpLocks/>
              <a:stCxn id="310" idx="6"/>
              <a:endCxn id="321" idx="6"/>
            </p:cNvCxnSpPr>
            <p:nvPr/>
          </p:nvCxnSpPr>
          <p:spPr>
            <a:xfrm flipH="1" flipV="1">
              <a:off x="7260273" y="2163135"/>
              <a:ext cx="1396880" cy="54037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316" name="Google Shape;219;p33">
              <a:extLst>
                <a:ext uri="{FF2B5EF4-FFF2-40B4-BE49-F238E27FC236}">
                  <a16:creationId xmlns:a16="http://schemas.microsoft.com/office/drawing/2014/main" id="{2B04D1F5-032A-4741-9D39-FA8D4BAC13EB}"/>
                </a:ext>
              </a:extLst>
            </p:cNvPr>
            <p:cNvSpPr/>
            <p:nvPr/>
          </p:nvSpPr>
          <p:spPr>
            <a:xfrm>
              <a:off x="6994852" y="4118115"/>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317" name="Google Shape;219;p33">
              <a:extLst>
                <a:ext uri="{FF2B5EF4-FFF2-40B4-BE49-F238E27FC236}">
                  <a16:creationId xmlns:a16="http://schemas.microsoft.com/office/drawing/2014/main" id="{B9BEFB87-DA42-4DBD-A4B3-DDB4AB696F51}"/>
                </a:ext>
              </a:extLst>
            </p:cNvPr>
            <p:cNvSpPr/>
            <p:nvPr/>
          </p:nvSpPr>
          <p:spPr>
            <a:xfrm>
              <a:off x="6994852" y="3704145"/>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318" name="Google Shape;219;p33">
              <a:extLst>
                <a:ext uri="{FF2B5EF4-FFF2-40B4-BE49-F238E27FC236}">
                  <a16:creationId xmlns:a16="http://schemas.microsoft.com/office/drawing/2014/main" id="{373DC153-8771-493C-BBCC-10387F383F0C}"/>
                </a:ext>
              </a:extLst>
            </p:cNvPr>
            <p:cNvSpPr/>
            <p:nvPr/>
          </p:nvSpPr>
          <p:spPr>
            <a:xfrm>
              <a:off x="6994852" y="3290175"/>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319" name="Google Shape;219;p33">
              <a:extLst>
                <a:ext uri="{FF2B5EF4-FFF2-40B4-BE49-F238E27FC236}">
                  <a16:creationId xmlns:a16="http://schemas.microsoft.com/office/drawing/2014/main" id="{C537575A-77DD-4BC6-BEB0-A78A92C2AFEB}"/>
                </a:ext>
              </a:extLst>
            </p:cNvPr>
            <p:cNvSpPr/>
            <p:nvPr/>
          </p:nvSpPr>
          <p:spPr>
            <a:xfrm>
              <a:off x="6994852" y="2876205"/>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320" name="Google Shape;219;p33">
              <a:extLst>
                <a:ext uri="{FF2B5EF4-FFF2-40B4-BE49-F238E27FC236}">
                  <a16:creationId xmlns:a16="http://schemas.microsoft.com/office/drawing/2014/main" id="{2ACC9130-72B1-4571-8183-B4BE294D1856}"/>
                </a:ext>
              </a:extLst>
            </p:cNvPr>
            <p:cNvSpPr/>
            <p:nvPr/>
          </p:nvSpPr>
          <p:spPr>
            <a:xfrm>
              <a:off x="6994852" y="2462235"/>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321" name="Google Shape;219;p33">
              <a:extLst>
                <a:ext uri="{FF2B5EF4-FFF2-40B4-BE49-F238E27FC236}">
                  <a16:creationId xmlns:a16="http://schemas.microsoft.com/office/drawing/2014/main" id="{BB51A5AF-0D7F-4C53-A6BB-3F37C9873D15}"/>
                </a:ext>
              </a:extLst>
            </p:cNvPr>
            <p:cNvSpPr/>
            <p:nvPr/>
          </p:nvSpPr>
          <p:spPr>
            <a:xfrm>
              <a:off x="6994852" y="2048265"/>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cxnSp>
          <p:nvCxnSpPr>
            <p:cNvPr id="349" name="Straight Connector 348">
              <a:extLst>
                <a:ext uri="{FF2B5EF4-FFF2-40B4-BE49-F238E27FC236}">
                  <a16:creationId xmlns:a16="http://schemas.microsoft.com/office/drawing/2014/main" id="{D26864D4-EC66-4558-BAC4-E79FA10C0431}"/>
                </a:ext>
              </a:extLst>
            </p:cNvPr>
            <p:cNvCxnSpPr>
              <a:cxnSpLocks/>
              <a:endCxn id="321" idx="2"/>
            </p:cNvCxnSpPr>
            <p:nvPr/>
          </p:nvCxnSpPr>
          <p:spPr>
            <a:xfrm flipV="1">
              <a:off x="6296908" y="2163135"/>
              <a:ext cx="697944" cy="78732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52" name="Straight Connector 351">
              <a:extLst>
                <a:ext uri="{FF2B5EF4-FFF2-40B4-BE49-F238E27FC236}">
                  <a16:creationId xmlns:a16="http://schemas.microsoft.com/office/drawing/2014/main" id="{5BD31DA0-FD63-45B8-923D-37489506B622}"/>
                </a:ext>
              </a:extLst>
            </p:cNvPr>
            <p:cNvCxnSpPr>
              <a:cxnSpLocks/>
              <a:endCxn id="320" idx="2"/>
            </p:cNvCxnSpPr>
            <p:nvPr/>
          </p:nvCxnSpPr>
          <p:spPr>
            <a:xfrm flipV="1">
              <a:off x="6296908" y="2577105"/>
              <a:ext cx="697944" cy="37335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55" name="Straight Connector 354">
              <a:extLst>
                <a:ext uri="{FF2B5EF4-FFF2-40B4-BE49-F238E27FC236}">
                  <a16:creationId xmlns:a16="http://schemas.microsoft.com/office/drawing/2014/main" id="{A8D5D53E-1A9D-4C3F-B58B-269559BF3A6F}"/>
                </a:ext>
              </a:extLst>
            </p:cNvPr>
            <p:cNvCxnSpPr>
              <a:cxnSpLocks/>
              <a:endCxn id="319" idx="2"/>
            </p:cNvCxnSpPr>
            <p:nvPr/>
          </p:nvCxnSpPr>
          <p:spPr>
            <a:xfrm>
              <a:off x="6296908" y="2950458"/>
              <a:ext cx="697944" cy="4061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58" name="Straight Connector 357">
              <a:extLst>
                <a:ext uri="{FF2B5EF4-FFF2-40B4-BE49-F238E27FC236}">
                  <a16:creationId xmlns:a16="http://schemas.microsoft.com/office/drawing/2014/main" id="{529C9188-A2F3-4FF6-ADAD-88071698FBC1}"/>
                </a:ext>
              </a:extLst>
            </p:cNvPr>
            <p:cNvCxnSpPr>
              <a:cxnSpLocks/>
              <a:endCxn id="318" idx="2"/>
            </p:cNvCxnSpPr>
            <p:nvPr/>
          </p:nvCxnSpPr>
          <p:spPr>
            <a:xfrm>
              <a:off x="6296908" y="2950458"/>
              <a:ext cx="697944" cy="45458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61" name="Straight Connector 360">
              <a:extLst>
                <a:ext uri="{FF2B5EF4-FFF2-40B4-BE49-F238E27FC236}">
                  <a16:creationId xmlns:a16="http://schemas.microsoft.com/office/drawing/2014/main" id="{F28EA6E4-2683-4571-8365-20C4CC8FF659}"/>
                </a:ext>
              </a:extLst>
            </p:cNvPr>
            <p:cNvCxnSpPr>
              <a:cxnSpLocks/>
              <a:endCxn id="317" idx="2"/>
            </p:cNvCxnSpPr>
            <p:nvPr/>
          </p:nvCxnSpPr>
          <p:spPr>
            <a:xfrm>
              <a:off x="6296908" y="2950458"/>
              <a:ext cx="697944" cy="86855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64" name="Straight Connector 363">
              <a:extLst>
                <a:ext uri="{FF2B5EF4-FFF2-40B4-BE49-F238E27FC236}">
                  <a16:creationId xmlns:a16="http://schemas.microsoft.com/office/drawing/2014/main" id="{60AE86F5-88BC-4949-9649-45BBB15E69C9}"/>
                </a:ext>
              </a:extLst>
            </p:cNvPr>
            <p:cNvCxnSpPr>
              <a:cxnSpLocks/>
              <a:endCxn id="316" idx="2"/>
            </p:cNvCxnSpPr>
            <p:nvPr/>
          </p:nvCxnSpPr>
          <p:spPr>
            <a:xfrm>
              <a:off x="6296908" y="2950458"/>
              <a:ext cx="697944" cy="128252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67" name="Straight Connector 366">
              <a:extLst>
                <a:ext uri="{FF2B5EF4-FFF2-40B4-BE49-F238E27FC236}">
                  <a16:creationId xmlns:a16="http://schemas.microsoft.com/office/drawing/2014/main" id="{B95C3A3A-5E0C-4123-B108-9A4D8523A349}"/>
                </a:ext>
              </a:extLst>
            </p:cNvPr>
            <p:cNvCxnSpPr>
              <a:cxnSpLocks/>
              <a:endCxn id="321" idx="2"/>
            </p:cNvCxnSpPr>
            <p:nvPr/>
          </p:nvCxnSpPr>
          <p:spPr>
            <a:xfrm flipV="1">
              <a:off x="6296908" y="2163135"/>
              <a:ext cx="697944" cy="120129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0" name="Straight Connector 369">
              <a:extLst>
                <a:ext uri="{FF2B5EF4-FFF2-40B4-BE49-F238E27FC236}">
                  <a16:creationId xmlns:a16="http://schemas.microsoft.com/office/drawing/2014/main" id="{05FEC86A-FC24-4A05-AD8F-CA449681C496}"/>
                </a:ext>
              </a:extLst>
            </p:cNvPr>
            <p:cNvCxnSpPr>
              <a:cxnSpLocks/>
              <a:endCxn id="320" idx="2"/>
            </p:cNvCxnSpPr>
            <p:nvPr/>
          </p:nvCxnSpPr>
          <p:spPr>
            <a:xfrm flipV="1">
              <a:off x="6296908" y="2577105"/>
              <a:ext cx="697944" cy="78732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3" name="Straight Connector 372">
              <a:extLst>
                <a:ext uri="{FF2B5EF4-FFF2-40B4-BE49-F238E27FC236}">
                  <a16:creationId xmlns:a16="http://schemas.microsoft.com/office/drawing/2014/main" id="{16807ADE-B9DE-48AB-A4CF-AF1B578DD7FB}"/>
                </a:ext>
              </a:extLst>
            </p:cNvPr>
            <p:cNvCxnSpPr>
              <a:cxnSpLocks/>
              <a:endCxn id="319" idx="2"/>
            </p:cNvCxnSpPr>
            <p:nvPr/>
          </p:nvCxnSpPr>
          <p:spPr>
            <a:xfrm flipV="1">
              <a:off x="6296908" y="2991075"/>
              <a:ext cx="697944" cy="37335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6" name="Straight Connector 375">
              <a:extLst>
                <a:ext uri="{FF2B5EF4-FFF2-40B4-BE49-F238E27FC236}">
                  <a16:creationId xmlns:a16="http://schemas.microsoft.com/office/drawing/2014/main" id="{2FEAAA2C-3F38-4EA0-ACA2-D385C686F57B}"/>
                </a:ext>
              </a:extLst>
            </p:cNvPr>
            <p:cNvCxnSpPr>
              <a:cxnSpLocks/>
              <a:endCxn id="318" idx="2"/>
            </p:cNvCxnSpPr>
            <p:nvPr/>
          </p:nvCxnSpPr>
          <p:spPr>
            <a:xfrm>
              <a:off x="6296908" y="3364428"/>
              <a:ext cx="697944" cy="4061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9" name="Straight Connector 378">
              <a:extLst>
                <a:ext uri="{FF2B5EF4-FFF2-40B4-BE49-F238E27FC236}">
                  <a16:creationId xmlns:a16="http://schemas.microsoft.com/office/drawing/2014/main" id="{889BBCC2-AD43-45E2-A21B-D42BE8DDE06C}"/>
                </a:ext>
              </a:extLst>
            </p:cNvPr>
            <p:cNvCxnSpPr>
              <a:cxnSpLocks/>
              <a:endCxn id="317" idx="2"/>
            </p:cNvCxnSpPr>
            <p:nvPr/>
          </p:nvCxnSpPr>
          <p:spPr>
            <a:xfrm>
              <a:off x="6296908" y="3364428"/>
              <a:ext cx="697944" cy="45458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2" name="Straight Connector 381">
              <a:extLst>
                <a:ext uri="{FF2B5EF4-FFF2-40B4-BE49-F238E27FC236}">
                  <a16:creationId xmlns:a16="http://schemas.microsoft.com/office/drawing/2014/main" id="{A2610FA4-57FE-4713-9EF8-02D0F9F6B1FF}"/>
                </a:ext>
              </a:extLst>
            </p:cNvPr>
            <p:cNvCxnSpPr>
              <a:cxnSpLocks/>
              <a:endCxn id="316" idx="2"/>
            </p:cNvCxnSpPr>
            <p:nvPr/>
          </p:nvCxnSpPr>
          <p:spPr>
            <a:xfrm>
              <a:off x="6296908" y="3364428"/>
              <a:ext cx="697944" cy="86855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842110C2-F701-47B5-A745-52A73E857B83}"/>
                </a:ext>
              </a:extLst>
            </p:cNvPr>
            <p:cNvSpPr txBox="1"/>
            <p:nvPr/>
          </p:nvSpPr>
          <p:spPr>
            <a:xfrm>
              <a:off x="5869966" y="2813497"/>
              <a:ext cx="420530" cy="286232"/>
            </a:xfrm>
            <a:prstGeom prst="rect">
              <a:avLst/>
            </a:prstGeom>
            <a:solidFill>
              <a:schemeClr val="tx1"/>
            </a:solidFill>
            <a:ln w="38100">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1400">
                  <a:solidFill>
                    <a:schemeClr val="bg1"/>
                  </a:solidFill>
                </a:rPr>
                <a:t>-.3</a:t>
              </a:r>
            </a:p>
          </p:txBody>
        </p:sp>
        <p:sp>
          <p:nvSpPr>
            <p:cNvPr id="7" name="TextBox 6">
              <a:extLst>
                <a:ext uri="{FF2B5EF4-FFF2-40B4-BE49-F238E27FC236}">
                  <a16:creationId xmlns:a16="http://schemas.microsoft.com/office/drawing/2014/main" id="{BE3E87E8-DBF0-464D-BAE3-7D4DA3CD7702}"/>
                </a:ext>
              </a:extLst>
            </p:cNvPr>
            <p:cNvSpPr txBox="1"/>
            <p:nvPr/>
          </p:nvSpPr>
          <p:spPr>
            <a:xfrm>
              <a:off x="5876377" y="3249558"/>
              <a:ext cx="420530" cy="286232"/>
            </a:xfrm>
            <a:prstGeom prst="rect">
              <a:avLst/>
            </a:prstGeom>
            <a:solidFill>
              <a:schemeClr val="tx1"/>
            </a:solidFill>
            <a:ln w="38100">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1400">
                  <a:solidFill>
                    <a:schemeClr val="bg1"/>
                  </a:solidFill>
                </a:rPr>
                <a:t>.6</a:t>
              </a:r>
            </a:p>
          </p:txBody>
        </p:sp>
      </p:grpSp>
      <p:sp>
        <p:nvSpPr>
          <p:cNvPr id="9" name="TextBox 8">
            <a:extLst>
              <a:ext uri="{FF2B5EF4-FFF2-40B4-BE49-F238E27FC236}">
                <a16:creationId xmlns:a16="http://schemas.microsoft.com/office/drawing/2014/main" id="{B2B06C72-218C-478E-BEFE-65BD61C22BCB}"/>
              </a:ext>
            </a:extLst>
          </p:cNvPr>
          <p:cNvSpPr txBox="1"/>
          <p:nvPr/>
        </p:nvSpPr>
        <p:spPr>
          <a:xfrm>
            <a:off x="4805159" y="2876096"/>
            <a:ext cx="420530" cy="286232"/>
          </a:xfrm>
          <a:prstGeom prst="rect">
            <a:avLst/>
          </a:prstGeom>
          <a:solidFill>
            <a:schemeClr val="tx1"/>
          </a:solidFill>
          <a:ln w="38100">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1400">
                <a:solidFill>
                  <a:schemeClr val="bg1"/>
                </a:solidFill>
              </a:rPr>
              <a:t>-.3</a:t>
            </a:r>
          </a:p>
        </p:txBody>
      </p:sp>
      <p:sp>
        <p:nvSpPr>
          <p:cNvPr id="10" name="TextBox 9">
            <a:extLst>
              <a:ext uri="{FF2B5EF4-FFF2-40B4-BE49-F238E27FC236}">
                <a16:creationId xmlns:a16="http://schemas.microsoft.com/office/drawing/2014/main" id="{F89BD53D-8374-4A4C-BF9C-6F483B74E77E}"/>
              </a:ext>
            </a:extLst>
          </p:cNvPr>
          <p:cNvSpPr txBox="1"/>
          <p:nvPr/>
        </p:nvSpPr>
        <p:spPr>
          <a:xfrm>
            <a:off x="4805159" y="3290991"/>
            <a:ext cx="420530" cy="286232"/>
          </a:xfrm>
          <a:prstGeom prst="rect">
            <a:avLst/>
          </a:prstGeom>
          <a:solidFill>
            <a:schemeClr val="tx1"/>
          </a:solidFill>
          <a:ln w="38100">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1400">
                <a:solidFill>
                  <a:schemeClr val="bg1"/>
                </a:solidFill>
              </a:rPr>
              <a:t>.6</a:t>
            </a:r>
          </a:p>
        </p:txBody>
      </p:sp>
      <p:cxnSp>
        <p:nvCxnSpPr>
          <p:cNvPr id="12" name="Straight Arrow Connector 11">
            <a:extLst>
              <a:ext uri="{FF2B5EF4-FFF2-40B4-BE49-F238E27FC236}">
                <a16:creationId xmlns:a16="http://schemas.microsoft.com/office/drawing/2014/main" id="{E356ECD9-DA80-486C-AEDE-BB46222EAE4F}"/>
              </a:ext>
            </a:extLst>
          </p:cNvPr>
          <p:cNvCxnSpPr>
            <a:stCxn id="436" idx="6"/>
            <a:endCxn id="9" idx="1"/>
          </p:cNvCxnSpPr>
          <p:nvPr/>
        </p:nvCxnSpPr>
        <p:spPr>
          <a:xfrm flipV="1">
            <a:off x="4675894" y="3019212"/>
            <a:ext cx="129265" cy="1251"/>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9895581B-062D-48BD-9A86-C4BD653BB334}"/>
              </a:ext>
            </a:extLst>
          </p:cNvPr>
          <p:cNvCxnSpPr>
            <a:stCxn id="435" idx="6"/>
            <a:endCxn id="10" idx="1"/>
          </p:cNvCxnSpPr>
          <p:nvPr/>
        </p:nvCxnSpPr>
        <p:spPr>
          <a:xfrm flipV="1">
            <a:off x="4675894" y="3434107"/>
            <a:ext cx="129265" cy="326"/>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454" name="Straight Connector 453">
            <a:extLst>
              <a:ext uri="{FF2B5EF4-FFF2-40B4-BE49-F238E27FC236}">
                <a16:creationId xmlns:a16="http://schemas.microsoft.com/office/drawing/2014/main" id="{6DD13260-7FD3-4893-A724-63D6EC5D0F35}"/>
              </a:ext>
            </a:extLst>
          </p:cNvPr>
          <p:cNvCxnSpPr>
            <a:cxnSpLocks/>
          </p:cNvCxnSpPr>
          <p:nvPr/>
        </p:nvCxnSpPr>
        <p:spPr>
          <a:xfrm>
            <a:off x="5627722" y="1566710"/>
            <a:ext cx="0" cy="3365051"/>
          </a:xfrm>
          <a:prstGeom prst="line">
            <a:avLst/>
          </a:prstGeom>
          <a:ln w="76200">
            <a:solidFill>
              <a:schemeClr val="bg1"/>
            </a:solidFill>
            <a:prstDash val="sysDash"/>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B3335D38-6FE4-401D-A2C7-623F5F18CD68}"/>
              </a:ext>
            </a:extLst>
          </p:cNvPr>
          <p:cNvSpPr/>
          <p:nvPr/>
        </p:nvSpPr>
        <p:spPr>
          <a:xfrm>
            <a:off x="2809587" y="5196758"/>
            <a:ext cx="1275046" cy="482612"/>
          </a:xfrm>
          <a:prstGeom prst="rect">
            <a:avLst/>
          </a:prstGeom>
          <a:solidFill>
            <a:srgbClr val="E7FFBE"/>
          </a:solidFill>
          <a:ln w="952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ysClr val="windowText" lastClr="000000"/>
                </a:solidFill>
                <a:effectLst/>
                <a:uLnTx/>
                <a:uFillTx/>
                <a:latin typeface="Trebuchet MS"/>
                <a:ea typeface="+mn-ea"/>
                <a:cs typeface="+mn-cs"/>
              </a:rPr>
              <a:t>인코더</a:t>
            </a:r>
          </a:p>
        </p:txBody>
      </p:sp>
      <p:sp>
        <p:nvSpPr>
          <p:cNvPr id="17" name="Rectangle 16">
            <a:extLst>
              <a:ext uri="{FF2B5EF4-FFF2-40B4-BE49-F238E27FC236}">
                <a16:creationId xmlns:a16="http://schemas.microsoft.com/office/drawing/2014/main" id="{E053FC98-4A38-48E0-818B-D5BE221ECBB4}"/>
              </a:ext>
            </a:extLst>
          </p:cNvPr>
          <p:cNvSpPr/>
          <p:nvPr/>
        </p:nvSpPr>
        <p:spPr>
          <a:xfrm>
            <a:off x="6765525" y="5200586"/>
            <a:ext cx="1275046" cy="482612"/>
          </a:xfrm>
          <a:prstGeom prst="rect">
            <a:avLst/>
          </a:prstGeom>
          <a:solidFill>
            <a:srgbClr val="E7FFBE"/>
          </a:solidFill>
          <a:ln w="952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lang="en-US" b="1">
                <a:solidFill>
                  <a:sysClr val="windowText" lastClr="000000"/>
                </a:solidFill>
                <a:latin typeface="Trebuchet MS"/>
              </a:rPr>
              <a:t>디</a:t>
            </a:r>
            <a:r>
              <a:rPr kumimoji="0" lang="en-US" sz="1800" b="1" i="0" u="none" strike="noStrike" kern="1200" cap="none" spc="0" normalizeH="0" noProof="0">
                <a:solidFill>
                  <a:sysClr val="windowText" lastClr="000000"/>
                </a:solidFill>
                <a:effectLst/>
                <a:uLnTx/>
                <a:uFillTx/>
                <a:latin typeface="Trebuchet MS"/>
                <a:ea typeface="+mn-ea"/>
                <a:cs typeface="+mn-cs"/>
              </a:rPr>
              <a:t>코더</a:t>
            </a:r>
          </a:p>
        </p:txBody>
      </p:sp>
    </p:spTree>
    <p:extLst>
      <p:ext uri="{BB962C8B-B14F-4D97-AF65-F5344CB8AC3E}">
        <p14:creationId xmlns:p14="http://schemas.microsoft.com/office/powerpoint/2010/main" val="34570418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p:txBody>
          <a:bodyPr/>
          <a:lstStyle/>
          <a:p>
            <a:r>
              <a:rPr lang="en-US" sz="3200" b="1" dirty="0"/>
              <a:t>GAN(Generative Adversarial Networks)</a:t>
            </a:r>
          </a:p>
        </p:txBody>
      </p:sp>
      <p:grpSp>
        <p:nvGrpSpPr>
          <p:cNvPr id="22" name="Group 21">
            <a:extLst>
              <a:ext uri="{FF2B5EF4-FFF2-40B4-BE49-F238E27FC236}">
                <a16:creationId xmlns:a16="http://schemas.microsoft.com/office/drawing/2014/main" id="{72D00E04-E509-4AC0-BE24-E79169DDD4B1}"/>
              </a:ext>
            </a:extLst>
          </p:cNvPr>
          <p:cNvGrpSpPr/>
          <p:nvPr/>
        </p:nvGrpSpPr>
        <p:grpSpPr>
          <a:xfrm>
            <a:off x="7391924" y="2574703"/>
            <a:ext cx="1675011" cy="1793102"/>
            <a:chOff x="6242862" y="1955578"/>
            <a:chExt cx="2036417" cy="2013750"/>
          </a:xfrm>
        </p:grpSpPr>
        <p:sp>
          <p:nvSpPr>
            <p:cNvPr id="226" name="Rectangle 225">
              <a:extLst>
                <a:ext uri="{FF2B5EF4-FFF2-40B4-BE49-F238E27FC236}">
                  <a16:creationId xmlns:a16="http://schemas.microsoft.com/office/drawing/2014/main" id="{8EF99E3B-39D9-4F1A-8879-18B36A61B51D}"/>
                </a:ext>
              </a:extLst>
            </p:cNvPr>
            <p:cNvSpPr/>
            <p:nvPr/>
          </p:nvSpPr>
          <p:spPr>
            <a:xfrm>
              <a:off x="6242862" y="1955578"/>
              <a:ext cx="2036417" cy="2013750"/>
            </a:xfrm>
            <a:prstGeom prst="rect">
              <a:avLst/>
            </a:prstGeom>
            <a:solidFill>
              <a:schemeClr val="tx2"/>
            </a:solidFill>
            <a:ln>
              <a:solidFill>
                <a:schemeClr val="tx2">
                  <a:lumMod val="50000"/>
                </a:schemeClr>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900">
                <a:solidFill>
                  <a:schemeClr val="tx1"/>
                </a:solidFill>
              </a:endParaRPr>
            </a:p>
            <a:p>
              <a:pPr algn="ctr"/>
              <a:r>
                <a:rPr lang="en-US" b="1">
                  <a:solidFill>
                    <a:schemeClr val="tx1"/>
                  </a:solidFill>
                </a:rPr>
                <a:t>판별기</a:t>
              </a:r>
            </a:p>
          </p:txBody>
        </p:sp>
        <p:sp>
          <p:nvSpPr>
            <p:cNvPr id="227" name="Google Shape;219;p33">
              <a:extLst>
                <a:ext uri="{FF2B5EF4-FFF2-40B4-BE49-F238E27FC236}">
                  <a16:creationId xmlns:a16="http://schemas.microsoft.com/office/drawing/2014/main" id="{C2839616-52E6-4269-8E8B-9A4A24F3158E}"/>
                </a:ext>
              </a:extLst>
            </p:cNvPr>
            <p:cNvSpPr/>
            <p:nvPr/>
          </p:nvSpPr>
          <p:spPr>
            <a:xfrm>
              <a:off x="6543839" y="2521048"/>
              <a:ext cx="361395" cy="359193"/>
            </a:xfrm>
            <a:prstGeom prst="ellipse">
              <a:avLst/>
            </a:prstGeom>
            <a:solidFill>
              <a:schemeClr val="tx2">
                <a:lumMod val="20000"/>
                <a:lumOff val="80000"/>
              </a:schemeClr>
            </a:solidFill>
            <a:ln w="38100" cap="flat" cmpd="sng">
              <a:solidFill>
                <a:schemeClr val="tx2">
                  <a:lumMod val="50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28" name="Google Shape;219;p33">
              <a:extLst>
                <a:ext uri="{FF2B5EF4-FFF2-40B4-BE49-F238E27FC236}">
                  <a16:creationId xmlns:a16="http://schemas.microsoft.com/office/drawing/2014/main" id="{27FF13F0-1AF2-411F-8179-12463945267B}"/>
                </a:ext>
              </a:extLst>
            </p:cNvPr>
            <p:cNvSpPr/>
            <p:nvPr/>
          </p:nvSpPr>
          <p:spPr>
            <a:xfrm>
              <a:off x="6543839" y="2962853"/>
              <a:ext cx="361395" cy="359193"/>
            </a:xfrm>
            <a:prstGeom prst="ellipse">
              <a:avLst/>
            </a:prstGeom>
            <a:solidFill>
              <a:schemeClr val="tx2">
                <a:lumMod val="20000"/>
                <a:lumOff val="80000"/>
              </a:schemeClr>
            </a:solidFill>
            <a:ln w="38100" cap="flat" cmpd="sng">
              <a:solidFill>
                <a:schemeClr val="tx2">
                  <a:lumMod val="50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29" name="Google Shape;219;p33">
              <a:extLst>
                <a:ext uri="{FF2B5EF4-FFF2-40B4-BE49-F238E27FC236}">
                  <a16:creationId xmlns:a16="http://schemas.microsoft.com/office/drawing/2014/main" id="{B617B33D-E5A6-4EBA-BD4B-2A0DBEC7DF62}"/>
                </a:ext>
              </a:extLst>
            </p:cNvPr>
            <p:cNvSpPr/>
            <p:nvPr/>
          </p:nvSpPr>
          <p:spPr>
            <a:xfrm>
              <a:off x="6543839" y="3396290"/>
              <a:ext cx="361395" cy="359193"/>
            </a:xfrm>
            <a:prstGeom prst="ellipse">
              <a:avLst/>
            </a:prstGeom>
            <a:solidFill>
              <a:schemeClr val="tx2">
                <a:lumMod val="20000"/>
                <a:lumOff val="80000"/>
              </a:schemeClr>
            </a:solidFill>
            <a:ln w="38100" cap="flat" cmpd="sng">
              <a:solidFill>
                <a:schemeClr val="tx2">
                  <a:lumMod val="50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30" name="Google Shape;219;p33">
              <a:extLst>
                <a:ext uri="{FF2B5EF4-FFF2-40B4-BE49-F238E27FC236}">
                  <a16:creationId xmlns:a16="http://schemas.microsoft.com/office/drawing/2014/main" id="{50D3B270-76A8-409A-8E97-08B052FA2B6C}"/>
                </a:ext>
              </a:extLst>
            </p:cNvPr>
            <p:cNvSpPr/>
            <p:nvPr/>
          </p:nvSpPr>
          <p:spPr>
            <a:xfrm>
              <a:off x="7608062" y="2521048"/>
              <a:ext cx="361395" cy="359193"/>
            </a:xfrm>
            <a:prstGeom prst="ellipse">
              <a:avLst/>
            </a:prstGeom>
            <a:solidFill>
              <a:schemeClr val="tx2">
                <a:lumMod val="20000"/>
                <a:lumOff val="80000"/>
              </a:schemeClr>
            </a:solidFill>
            <a:ln w="38100" cap="flat" cmpd="sng">
              <a:solidFill>
                <a:schemeClr val="tx2">
                  <a:lumMod val="50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324" name="Google Shape;219;p33">
              <a:extLst>
                <a:ext uri="{FF2B5EF4-FFF2-40B4-BE49-F238E27FC236}">
                  <a16:creationId xmlns:a16="http://schemas.microsoft.com/office/drawing/2014/main" id="{D9471A26-34C1-45FD-8531-CA8B0F23A0E7}"/>
                </a:ext>
              </a:extLst>
            </p:cNvPr>
            <p:cNvSpPr/>
            <p:nvPr/>
          </p:nvSpPr>
          <p:spPr>
            <a:xfrm>
              <a:off x="7608062" y="2962853"/>
              <a:ext cx="361395" cy="359193"/>
            </a:xfrm>
            <a:prstGeom prst="ellipse">
              <a:avLst/>
            </a:prstGeom>
            <a:solidFill>
              <a:schemeClr val="tx2">
                <a:lumMod val="20000"/>
                <a:lumOff val="80000"/>
              </a:schemeClr>
            </a:solidFill>
            <a:ln w="38100" cap="flat" cmpd="sng">
              <a:solidFill>
                <a:schemeClr val="tx2">
                  <a:lumMod val="50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325" name="Google Shape;219;p33">
              <a:extLst>
                <a:ext uri="{FF2B5EF4-FFF2-40B4-BE49-F238E27FC236}">
                  <a16:creationId xmlns:a16="http://schemas.microsoft.com/office/drawing/2014/main" id="{CC8124D6-0ABB-4518-9CF4-25BFDEF365AE}"/>
                </a:ext>
              </a:extLst>
            </p:cNvPr>
            <p:cNvSpPr/>
            <p:nvPr/>
          </p:nvSpPr>
          <p:spPr>
            <a:xfrm>
              <a:off x="7608062" y="3396290"/>
              <a:ext cx="361395" cy="359193"/>
            </a:xfrm>
            <a:prstGeom prst="ellipse">
              <a:avLst/>
            </a:prstGeom>
            <a:solidFill>
              <a:schemeClr val="tx2">
                <a:lumMod val="20000"/>
                <a:lumOff val="80000"/>
              </a:schemeClr>
            </a:solidFill>
            <a:ln w="38100" cap="flat" cmpd="sng">
              <a:solidFill>
                <a:schemeClr val="tx2">
                  <a:lumMod val="50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cxnSp>
          <p:nvCxnSpPr>
            <p:cNvPr id="331" name="Straight Connector 330">
              <a:extLst>
                <a:ext uri="{FF2B5EF4-FFF2-40B4-BE49-F238E27FC236}">
                  <a16:creationId xmlns:a16="http://schemas.microsoft.com/office/drawing/2014/main" id="{7D249B6B-D4D2-4B1A-A296-0AC81D80A860}"/>
                </a:ext>
              </a:extLst>
            </p:cNvPr>
            <p:cNvCxnSpPr>
              <a:cxnSpLocks/>
              <a:stCxn id="229" idx="6"/>
              <a:endCxn id="230" idx="2"/>
            </p:cNvCxnSpPr>
            <p:nvPr/>
          </p:nvCxnSpPr>
          <p:spPr>
            <a:xfrm flipV="1">
              <a:off x="6905234" y="2700645"/>
              <a:ext cx="702828" cy="875242"/>
            </a:xfrm>
            <a:prstGeom prst="line">
              <a:avLst/>
            </a:prstGeom>
            <a:ln w="28575">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334" name="Straight Connector 333">
              <a:extLst>
                <a:ext uri="{FF2B5EF4-FFF2-40B4-BE49-F238E27FC236}">
                  <a16:creationId xmlns:a16="http://schemas.microsoft.com/office/drawing/2014/main" id="{F7027CB5-9277-47AA-B525-E86EC63F8A50}"/>
                </a:ext>
              </a:extLst>
            </p:cNvPr>
            <p:cNvCxnSpPr>
              <a:cxnSpLocks/>
              <a:stCxn id="229" idx="6"/>
              <a:endCxn id="324" idx="2"/>
            </p:cNvCxnSpPr>
            <p:nvPr/>
          </p:nvCxnSpPr>
          <p:spPr>
            <a:xfrm flipV="1">
              <a:off x="6905234" y="3142450"/>
              <a:ext cx="702828" cy="433437"/>
            </a:xfrm>
            <a:prstGeom prst="line">
              <a:avLst/>
            </a:prstGeom>
            <a:ln w="28575">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337" name="Straight Connector 336">
              <a:extLst>
                <a:ext uri="{FF2B5EF4-FFF2-40B4-BE49-F238E27FC236}">
                  <a16:creationId xmlns:a16="http://schemas.microsoft.com/office/drawing/2014/main" id="{CCDA6828-1BE3-43B8-9BED-15F8D42AB2CE}"/>
                </a:ext>
              </a:extLst>
            </p:cNvPr>
            <p:cNvCxnSpPr>
              <a:cxnSpLocks/>
              <a:stCxn id="229" idx="6"/>
              <a:endCxn id="325" idx="2"/>
            </p:cNvCxnSpPr>
            <p:nvPr/>
          </p:nvCxnSpPr>
          <p:spPr>
            <a:xfrm>
              <a:off x="6905234" y="3575887"/>
              <a:ext cx="702828" cy="0"/>
            </a:xfrm>
            <a:prstGeom prst="line">
              <a:avLst/>
            </a:prstGeom>
            <a:ln w="28575">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340" name="Straight Connector 339">
              <a:extLst>
                <a:ext uri="{FF2B5EF4-FFF2-40B4-BE49-F238E27FC236}">
                  <a16:creationId xmlns:a16="http://schemas.microsoft.com/office/drawing/2014/main" id="{32FEBC5F-F39B-4E32-AC48-0F0521F06845}"/>
                </a:ext>
              </a:extLst>
            </p:cNvPr>
            <p:cNvCxnSpPr>
              <a:cxnSpLocks/>
              <a:stCxn id="227" idx="6"/>
              <a:endCxn id="230" idx="2"/>
            </p:cNvCxnSpPr>
            <p:nvPr/>
          </p:nvCxnSpPr>
          <p:spPr>
            <a:xfrm>
              <a:off x="6905234" y="2700645"/>
              <a:ext cx="702828" cy="0"/>
            </a:xfrm>
            <a:prstGeom prst="line">
              <a:avLst/>
            </a:prstGeom>
            <a:ln w="28575">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343" name="Straight Connector 342">
              <a:extLst>
                <a:ext uri="{FF2B5EF4-FFF2-40B4-BE49-F238E27FC236}">
                  <a16:creationId xmlns:a16="http://schemas.microsoft.com/office/drawing/2014/main" id="{252CA724-AA22-48C0-8F7C-0E6A1AE377E1}"/>
                </a:ext>
              </a:extLst>
            </p:cNvPr>
            <p:cNvCxnSpPr>
              <a:cxnSpLocks/>
              <a:stCxn id="227" idx="6"/>
              <a:endCxn id="324" idx="2"/>
            </p:cNvCxnSpPr>
            <p:nvPr/>
          </p:nvCxnSpPr>
          <p:spPr>
            <a:xfrm>
              <a:off x="6905234" y="2700645"/>
              <a:ext cx="702828" cy="441805"/>
            </a:xfrm>
            <a:prstGeom prst="line">
              <a:avLst/>
            </a:prstGeom>
            <a:ln w="28575">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346" name="Straight Connector 345">
              <a:extLst>
                <a:ext uri="{FF2B5EF4-FFF2-40B4-BE49-F238E27FC236}">
                  <a16:creationId xmlns:a16="http://schemas.microsoft.com/office/drawing/2014/main" id="{4EBB4AB6-441B-48B0-BB39-D5064C053570}"/>
                </a:ext>
              </a:extLst>
            </p:cNvPr>
            <p:cNvCxnSpPr>
              <a:cxnSpLocks/>
              <a:stCxn id="227" idx="6"/>
              <a:endCxn id="325" idx="2"/>
            </p:cNvCxnSpPr>
            <p:nvPr/>
          </p:nvCxnSpPr>
          <p:spPr>
            <a:xfrm>
              <a:off x="6905234" y="2700645"/>
              <a:ext cx="702828" cy="875242"/>
            </a:xfrm>
            <a:prstGeom prst="line">
              <a:avLst/>
            </a:prstGeom>
            <a:ln w="28575">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398" name="Straight Connector 397">
              <a:extLst>
                <a:ext uri="{FF2B5EF4-FFF2-40B4-BE49-F238E27FC236}">
                  <a16:creationId xmlns:a16="http://schemas.microsoft.com/office/drawing/2014/main" id="{5CC852D2-406D-40A0-968A-CA7EDDA01CAD}"/>
                </a:ext>
              </a:extLst>
            </p:cNvPr>
            <p:cNvCxnSpPr>
              <a:cxnSpLocks/>
              <a:stCxn id="228" idx="6"/>
              <a:endCxn id="230" idx="2"/>
            </p:cNvCxnSpPr>
            <p:nvPr/>
          </p:nvCxnSpPr>
          <p:spPr>
            <a:xfrm flipV="1">
              <a:off x="6905234" y="2700645"/>
              <a:ext cx="702828" cy="441805"/>
            </a:xfrm>
            <a:prstGeom prst="line">
              <a:avLst/>
            </a:prstGeom>
            <a:ln w="28575">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399" name="Straight Connector 398">
              <a:extLst>
                <a:ext uri="{FF2B5EF4-FFF2-40B4-BE49-F238E27FC236}">
                  <a16:creationId xmlns:a16="http://schemas.microsoft.com/office/drawing/2014/main" id="{585572C3-37AA-4A4D-8277-8DDF385DCE09}"/>
                </a:ext>
              </a:extLst>
            </p:cNvPr>
            <p:cNvCxnSpPr>
              <a:cxnSpLocks/>
              <a:stCxn id="228" idx="6"/>
              <a:endCxn id="324" idx="2"/>
            </p:cNvCxnSpPr>
            <p:nvPr/>
          </p:nvCxnSpPr>
          <p:spPr>
            <a:xfrm>
              <a:off x="6905234" y="3142450"/>
              <a:ext cx="702828" cy="0"/>
            </a:xfrm>
            <a:prstGeom prst="line">
              <a:avLst/>
            </a:prstGeom>
            <a:ln w="28575">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403" name="Straight Connector 402">
              <a:extLst>
                <a:ext uri="{FF2B5EF4-FFF2-40B4-BE49-F238E27FC236}">
                  <a16:creationId xmlns:a16="http://schemas.microsoft.com/office/drawing/2014/main" id="{09862E0E-6041-4783-827E-3C1419FCA1DD}"/>
                </a:ext>
              </a:extLst>
            </p:cNvPr>
            <p:cNvCxnSpPr>
              <a:cxnSpLocks/>
              <a:stCxn id="228" idx="6"/>
              <a:endCxn id="325" idx="2"/>
            </p:cNvCxnSpPr>
            <p:nvPr/>
          </p:nvCxnSpPr>
          <p:spPr>
            <a:xfrm>
              <a:off x="6905234" y="3142450"/>
              <a:ext cx="702828" cy="433437"/>
            </a:xfrm>
            <a:prstGeom prst="line">
              <a:avLst/>
            </a:prstGeom>
            <a:ln w="28575">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grpSp>
      <p:pic>
        <p:nvPicPr>
          <p:cNvPr id="24" name="Picture 23" descr="Abstract green background with triangles">
            <a:extLst>
              <a:ext uri="{FF2B5EF4-FFF2-40B4-BE49-F238E27FC236}">
                <a16:creationId xmlns:a16="http://schemas.microsoft.com/office/drawing/2014/main" id="{6F84B01E-D2A6-4AC3-B21F-C636F2DE1C0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749915" y="1518688"/>
            <a:ext cx="1536192" cy="1062869"/>
          </a:xfrm>
          <a:prstGeom prst="rect">
            <a:avLst/>
          </a:prstGeom>
        </p:spPr>
      </p:pic>
      <p:pic>
        <p:nvPicPr>
          <p:cNvPr id="26" name="Picture 25" descr="Textured wall orange and red abstract background">
            <a:extLst>
              <a:ext uri="{FF2B5EF4-FFF2-40B4-BE49-F238E27FC236}">
                <a16:creationId xmlns:a16="http://schemas.microsoft.com/office/drawing/2014/main" id="{BED8A4A4-2585-4F1A-845C-C1E7D32CEE2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899208" y="1692383"/>
            <a:ext cx="1536192" cy="1023876"/>
          </a:xfrm>
          <a:prstGeom prst="rect">
            <a:avLst/>
          </a:prstGeom>
        </p:spPr>
      </p:pic>
      <p:pic>
        <p:nvPicPr>
          <p:cNvPr id="28" name="Picture 27" descr="Abstract watercolor background">
            <a:extLst>
              <a:ext uri="{FF2B5EF4-FFF2-40B4-BE49-F238E27FC236}">
                <a16:creationId xmlns:a16="http://schemas.microsoft.com/office/drawing/2014/main" id="{910ADA5A-F85D-42C4-9016-A0DEA8974279}"/>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048501" y="1827085"/>
            <a:ext cx="1536192" cy="1143140"/>
          </a:xfrm>
          <a:prstGeom prst="rect">
            <a:avLst/>
          </a:prstGeom>
        </p:spPr>
      </p:pic>
      <p:pic>
        <p:nvPicPr>
          <p:cNvPr id="30" name="Picture 29" descr="Colorful paper stripes">
            <a:extLst>
              <a:ext uri="{FF2B5EF4-FFF2-40B4-BE49-F238E27FC236}">
                <a16:creationId xmlns:a16="http://schemas.microsoft.com/office/drawing/2014/main" id="{7B3E8115-504F-45B1-B909-3EE9558C7E30}"/>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197794" y="2081051"/>
            <a:ext cx="1536192" cy="1023876"/>
          </a:xfrm>
          <a:prstGeom prst="rect">
            <a:avLst/>
          </a:prstGeom>
        </p:spPr>
      </p:pic>
      <p:pic>
        <p:nvPicPr>
          <p:cNvPr id="450" name="Picture 449" descr="Orange and yellow paper stripes in a wave shape">
            <a:extLst>
              <a:ext uri="{FF2B5EF4-FFF2-40B4-BE49-F238E27FC236}">
                <a16:creationId xmlns:a16="http://schemas.microsoft.com/office/drawing/2014/main" id="{CBBC2ABE-8DAD-4059-96A9-F3A59E2D87EC}"/>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5347089" y="2215752"/>
            <a:ext cx="1536192" cy="1022380"/>
          </a:xfrm>
          <a:prstGeom prst="rect">
            <a:avLst/>
          </a:prstGeom>
        </p:spPr>
      </p:pic>
      <p:grpSp>
        <p:nvGrpSpPr>
          <p:cNvPr id="469" name="Group 468">
            <a:extLst>
              <a:ext uri="{FF2B5EF4-FFF2-40B4-BE49-F238E27FC236}">
                <a16:creationId xmlns:a16="http://schemas.microsoft.com/office/drawing/2014/main" id="{BAFFF5FE-FC93-49CC-9F71-7DF885B26946}"/>
              </a:ext>
            </a:extLst>
          </p:cNvPr>
          <p:cNvGrpSpPr/>
          <p:nvPr/>
        </p:nvGrpSpPr>
        <p:grpSpPr>
          <a:xfrm>
            <a:off x="2703714" y="3765497"/>
            <a:ext cx="1675011" cy="1793102"/>
            <a:chOff x="6242862" y="1955578"/>
            <a:chExt cx="2036417" cy="2013750"/>
          </a:xfrm>
          <a:solidFill>
            <a:schemeClr val="accent6">
              <a:lumMod val="60000"/>
              <a:lumOff val="40000"/>
            </a:schemeClr>
          </a:solidFill>
        </p:grpSpPr>
        <p:sp>
          <p:nvSpPr>
            <p:cNvPr id="470" name="Rectangle 469">
              <a:extLst>
                <a:ext uri="{FF2B5EF4-FFF2-40B4-BE49-F238E27FC236}">
                  <a16:creationId xmlns:a16="http://schemas.microsoft.com/office/drawing/2014/main" id="{10B888EA-A7A0-483C-87FE-D3E8D12EDF64}"/>
                </a:ext>
              </a:extLst>
            </p:cNvPr>
            <p:cNvSpPr/>
            <p:nvPr/>
          </p:nvSpPr>
          <p:spPr>
            <a:xfrm>
              <a:off x="6242862" y="1955578"/>
              <a:ext cx="2036417" cy="2013750"/>
            </a:xfrm>
            <a:prstGeom prst="rect">
              <a:avLst/>
            </a:prstGeom>
            <a:solidFill>
              <a:schemeClr val="accent6">
                <a:lumMod val="40000"/>
                <a:lumOff val="60000"/>
              </a:schemeClr>
            </a:solidFill>
            <a:ln>
              <a:solidFill>
                <a:schemeClr val="tx2">
                  <a:lumMod val="50000"/>
                </a:schemeClr>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900">
                <a:solidFill>
                  <a:schemeClr val="tx1"/>
                </a:solidFill>
              </a:endParaRPr>
            </a:p>
            <a:p>
              <a:pPr algn="ctr"/>
              <a:r>
                <a:rPr lang="en-US" b="1">
                  <a:solidFill>
                    <a:schemeClr val="tx1"/>
                  </a:solidFill>
                </a:rPr>
                <a:t>생성기</a:t>
              </a:r>
            </a:p>
          </p:txBody>
        </p:sp>
        <p:sp>
          <p:nvSpPr>
            <p:cNvPr id="471" name="Google Shape;219;p33">
              <a:extLst>
                <a:ext uri="{FF2B5EF4-FFF2-40B4-BE49-F238E27FC236}">
                  <a16:creationId xmlns:a16="http://schemas.microsoft.com/office/drawing/2014/main" id="{CEBD8100-1A61-4F7F-9E69-CBA435077F89}"/>
                </a:ext>
              </a:extLst>
            </p:cNvPr>
            <p:cNvSpPr/>
            <p:nvPr/>
          </p:nvSpPr>
          <p:spPr>
            <a:xfrm>
              <a:off x="6543839" y="2521048"/>
              <a:ext cx="361395" cy="359193"/>
            </a:xfrm>
            <a:prstGeom prst="ellipse">
              <a:avLst/>
            </a:prstGeom>
            <a:solidFill>
              <a:schemeClr val="accent6">
                <a:lumMod val="20000"/>
                <a:lumOff val="80000"/>
              </a:schemeClr>
            </a:solidFill>
            <a:ln w="38100" cap="flat" cmpd="sng">
              <a:solidFill>
                <a:schemeClr val="tx2">
                  <a:lumMod val="50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472" name="Google Shape;219;p33">
              <a:extLst>
                <a:ext uri="{FF2B5EF4-FFF2-40B4-BE49-F238E27FC236}">
                  <a16:creationId xmlns:a16="http://schemas.microsoft.com/office/drawing/2014/main" id="{4E881174-A48A-4879-838B-5268538A5245}"/>
                </a:ext>
              </a:extLst>
            </p:cNvPr>
            <p:cNvSpPr/>
            <p:nvPr/>
          </p:nvSpPr>
          <p:spPr>
            <a:xfrm>
              <a:off x="6543839" y="2962853"/>
              <a:ext cx="361395" cy="359193"/>
            </a:xfrm>
            <a:prstGeom prst="ellipse">
              <a:avLst/>
            </a:prstGeom>
            <a:solidFill>
              <a:schemeClr val="accent6">
                <a:lumMod val="20000"/>
                <a:lumOff val="80000"/>
              </a:schemeClr>
            </a:solidFill>
            <a:ln w="38100" cap="flat" cmpd="sng">
              <a:solidFill>
                <a:schemeClr val="tx2">
                  <a:lumMod val="50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473" name="Google Shape;219;p33">
              <a:extLst>
                <a:ext uri="{FF2B5EF4-FFF2-40B4-BE49-F238E27FC236}">
                  <a16:creationId xmlns:a16="http://schemas.microsoft.com/office/drawing/2014/main" id="{8067D0D4-8932-4D95-A7E1-B877613F962D}"/>
                </a:ext>
              </a:extLst>
            </p:cNvPr>
            <p:cNvSpPr/>
            <p:nvPr/>
          </p:nvSpPr>
          <p:spPr>
            <a:xfrm>
              <a:off x="6543839" y="3396290"/>
              <a:ext cx="361395" cy="359193"/>
            </a:xfrm>
            <a:prstGeom prst="ellipse">
              <a:avLst/>
            </a:prstGeom>
            <a:solidFill>
              <a:schemeClr val="accent6">
                <a:lumMod val="20000"/>
                <a:lumOff val="80000"/>
              </a:schemeClr>
            </a:solidFill>
            <a:ln w="38100" cap="flat" cmpd="sng">
              <a:solidFill>
                <a:schemeClr val="tx2">
                  <a:lumMod val="50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474" name="Google Shape;219;p33">
              <a:extLst>
                <a:ext uri="{FF2B5EF4-FFF2-40B4-BE49-F238E27FC236}">
                  <a16:creationId xmlns:a16="http://schemas.microsoft.com/office/drawing/2014/main" id="{4ED4B5BD-BEE6-41F4-8921-C42A706822C1}"/>
                </a:ext>
              </a:extLst>
            </p:cNvPr>
            <p:cNvSpPr/>
            <p:nvPr/>
          </p:nvSpPr>
          <p:spPr>
            <a:xfrm>
              <a:off x="7608062" y="2521048"/>
              <a:ext cx="361395" cy="359193"/>
            </a:xfrm>
            <a:prstGeom prst="ellipse">
              <a:avLst/>
            </a:prstGeom>
            <a:solidFill>
              <a:schemeClr val="accent6">
                <a:lumMod val="20000"/>
                <a:lumOff val="80000"/>
              </a:schemeClr>
            </a:solidFill>
            <a:ln w="38100" cap="flat" cmpd="sng">
              <a:solidFill>
                <a:schemeClr val="tx2">
                  <a:lumMod val="50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475" name="Google Shape;219;p33">
              <a:extLst>
                <a:ext uri="{FF2B5EF4-FFF2-40B4-BE49-F238E27FC236}">
                  <a16:creationId xmlns:a16="http://schemas.microsoft.com/office/drawing/2014/main" id="{830B6A98-8F14-43A8-94AC-1F84F4EC0259}"/>
                </a:ext>
              </a:extLst>
            </p:cNvPr>
            <p:cNvSpPr/>
            <p:nvPr/>
          </p:nvSpPr>
          <p:spPr>
            <a:xfrm>
              <a:off x="7608062" y="2962853"/>
              <a:ext cx="361395" cy="359193"/>
            </a:xfrm>
            <a:prstGeom prst="ellipse">
              <a:avLst/>
            </a:prstGeom>
            <a:solidFill>
              <a:schemeClr val="accent6">
                <a:lumMod val="20000"/>
                <a:lumOff val="80000"/>
              </a:schemeClr>
            </a:solidFill>
            <a:ln w="38100" cap="flat" cmpd="sng">
              <a:solidFill>
                <a:schemeClr val="tx2">
                  <a:lumMod val="50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476" name="Google Shape;219;p33">
              <a:extLst>
                <a:ext uri="{FF2B5EF4-FFF2-40B4-BE49-F238E27FC236}">
                  <a16:creationId xmlns:a16="http://schemas.microsoft.com/office/drawing/2014/main" id="{129E7CEE-5A23-4E60-A857-5CAD469EB2B8}"/>
                </a:ext>
              </a:extLst>
            </p:cNvPr>
            <p:cNvSpPr/>
            <p:nvPr/>
          </p:nvSpPr>
          <p:spPr>
            <a:xfrm>
              <a:off x="7608062" y="3396290"/>
              <a:ext cx="361395" cy="359193"/>
            </a:xfrm>
            <a:prstGeom prst="ellipse">
              <a:avLst/>
            </a:prstGeom>
            <a:solidFill>
              <a:schemeClr val="accent6">
                <a:lumMod val="20000"/>
                <a:lumOff val="80000"/>
              </a:schemeClr>
            </a:solidFill>
            <a:ln w="38100" cap="flat" cmpd="sng">
              <a:solidFill>
                <a:schemeClr val="tx2">
                  <a:lumMod val="50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cxnSp>
          <p:nvCxnSpPr>
            <p:cNvPr id="477" name="Straight Connector 476">
              <a:extLst>
                <a:ext uri="{FF2B5EF4-FFF2-40B4-BE49-F238E27FC236}">
                  <a16:creationId xmlns:a16="http://schemas.microsoft.com/office/drawing/2014/main" id="{AFB677DB-A475-4AC2-A2BD-B1DBF7CBCDF7}"/>
                </a:ext>
              </a:extLst>
            </p:cNvPr>
            <p:cNvCxnSpPr>
              <a:cxnSpLocks/>
              <a:stCxn id="473" idx="6"/>
              <a:endCxn id="474" idx="2"/>
            </p:cNvCxnSpPr>
            <p:nvPr/>
          </p:nvCxnSpPr>
          <p:spPr>
            <a:xfrm flipV="1">
              <a:off x="6905234" y="2700645"/>
              <a:ext cx="702828" cy="875242"/>
            </a:xfrm>
            <a:prstGeom prst="line">
              <a:avLst/>
            </a:prstGeom>
            <a:grpFill/>
            <a:ln w="28575">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478" name="Straight Connector 477">
              <a:extLst>
                <a:ext uri="{FF2B5EF4-FFF2-40B4-BE49-F238E27FC236}">
                  <a16:creationId xmlns:a16="http://schemas.microsoft.com/office/drawing/2014/main" id="{85764FE9-E980-45BB-89B8-C681BA5C4C05}"/>
                </a:ext>
              </a:extLst>
            </p:cNvPr>
            <p:cNvCxnSpPr>
              <a:cxnSpLocks/>
              <a:stCxn id="473" idx="6"/>
              <a:endCxn id="475" idx="2"/>
            </p:cNvCxnSpPr>
            <p:nvPr/>
          </p:nvCxnSpPr>
          <p:spPr>
            <a:xfrm flipV="1">
              <a:off x="6905234" y="3142450"/>
              <a:ext cx="702828" cy="433437"/>
            </a:xfrm>
            <a:prstGeom prst="line">
              <a:avLst/>
            </a:prstGeom>
            <a:grpFill/>
            <a:ln w="28575">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479" name="Straight Connector 478">
              <a:extLst>
                <a:ext uri="{FF2B5EF4-FFF2-40B4-BE49-F238E27FC236}">
                  <a16:creationId xmlns:a16="http://schemas.microsoft.com/office/drawing/2014/main" id="{6740AE76-4D58-4057-B328-FFD0D40BD912}"/>
                </a:ext>
              </a:extLst>
            </p:cNvPr>
            <p:cNvCxnSpPr>
              <a:cxnSpLocks/>
              <a:stCxn id="473" idx="6"/>
              <a:endCxn id="476" idx="2"/>
            </p:cNvCxnSpPr>
            <p:nvPr/>
          </p:nvCxnSpPr>
          <p:spPr>
            <a:xfrm>
              <a:off x="6905234" y="3575887"/>
              <a:ext cx="702828" cy="0"/>
            </a:xfrm>
            <a:prstGeom prst="line">
              <a:avLst/>
            </a:prstGeom>
            <a:grpFill/>
            <a:ln w="28575">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480" name="Straight Connector 479">
              <a:extLst>
                <a:ext uri="{FF2B5EF4-FFF2-40B4-BE49-F238E27FC236}">
                  <a16:creationId xmlns:a16="http://schemas.microsoft.com/office/drawing/2014/main" id="{C4C52FCD-876A-4703-895B-B8D42970E9A4}"/>
                </a:ext>
              </a:extLst>
            </p:cNvPr>
            <p:cNvCxnSpPr>
              <a:cxnSpLocks/>
              <a:stCxn id="471" idx="6"/>
              <a:endCxn id="474" idx="2"/>
            </p:cNvCxnSpPr>
            <p:nvPr/>
          </p:nvCxnSpPr>
          <p:spPr>
            <a:xfrm>
              <a:off x="6905234" y="2700645"/>
              <a:ext cx="702828" cy="0"/>
            </a:xfrm>
            <a:prstGeom prst="line">
              <a:avLst/>
            </a:prstGeom>
            <a:grpFill/>
            <a:ln w="28575">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481" name="Straight Connector 480">
              <a:extLst>
                <a:ext uri="{FF2B5EF4-FFF2-40B4-BE49-F238E27FC236}">
                  <a16:creationId xmlns:a16="http://schemas.microsoft.com/office/drawing/2014/main" id="{E1172372-3465-485D-9F72-3E33EB85870A}"/>
                </a:ext>
              </a:extLst>
            </p:cNvPr>
            <p:cNvCxnSpPr>
              <a:cxnSpLocks/>
              <a:stCxn id="471" idx="6"/>
              <a:endCxn id="475" idx="2"/>
            </p:cNvCxnSpPr>
            <p:nvPr/>
          </p:nvCxnSpPr>
          <p:spPr>
            <a:xfrm>
              <a:off x="6905234" y="2700645"/>
              <a:ext cx="702828" cy="441805"/>
            </a:xfrm>
            <a:prstGeom prst="line">
              <a:avLst/>
            </a:prstGeom>
            <a:grpFill/>
            <a:ln w="28575">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482" name="Straight Connector 481">
              <a:extLst>
                <a:ext uri="{FF2B5EF4-FFF2-40B4-BE49-F238E27FC236}">
                  <a16:creationId xmlns:a16="http://schemas.microsoft.com/office/drawing/2014/main" id="{6F80164F-18DD-4207-BD02-05423D0B048A}"/>
                </a:ext>
              </a:extLst>
            </p:cNvPr>
            <p:cNvCxnSpPr>
              <a:cxnSpLocks/>
              <a:stCxn id="471" idx="6"/>
              <a:endCxn id="476" idx="2"/>
            </p:cNvCxnSpPr>
            <p:nvPr/>
          </p:nvCxnSpPr>
          <p:spPr>
            <a:xfrm>
              <a:off x="6905234" y="2700645"/>
              <a:ext cx="702828" cy="875242"/>
            </a:xfrm>
            <a:prstGeom prst="line">
              <a:avLst/>
            </a:prstGeom>
            <a:grpFill/>
            <a:ln w="28575">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483" name="Straight Connector 482">
              <a:extLst>
                <a:ext uri="{FF2B5EF4-FFF2-40B4-BE49-F238E27FC236}">
                  <a16:creationId xmlns:a16="http://schemas.microsoft.com/office/drawing/2014/main" id="{B21056DE-092B-4B8E-BE3A-2A321F0648E3}"/>
                </a:ext>
              </a:extLst>
            </p:cNvPr>
            <p:cNvCxnSpPr>
              <a:cxnSpLocks/>
              <a:stCxn id="472" idx="6"/>
              <a:endCxn id="474" idx="2"/>
            </p:cNvCxnSpPr>
            <p:nvPr/>
          </p:nvCxnSpPr>
          <p:spPr>
            <a:xfrm flipV="1">
              <a:off x="6905234" y="2700645"/>
              <a:ext cx="702828" cy="441805"/>
            </a:xfrm>
            <a:prstGeom prst="line">
              <a:avLst/>
            </a:prstGeom>
            <a:grpFill/>
            <a:ln w="28575">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484" name="Straight Connector 483">
              <a:extLst>
                <a:ext uri="{FF2B5EF4-FFF2-40B4-BE49-F238E27FC236}">
                  <a16:creationId xmlns:a16="http://schemas.microsoft.com/office/drawing/2014/main" id="{10C7345E-436D-43D4-B54F-01A6D0C3B3F0}"/>
                </a:ext>
              </a:extLst>
            </p:cNvPr>
            <p:cNvCxnSpPr>
              <a:cxnSpLocks/>
              <a:stCxn id="472" idx="6"/>
              <a:endCxn id="475" idx="2"/>
            </p:cNvCxnSpPr>
            <p:nvPr/>
          </p:nvCxnSpPr>
          <p:spPr>
            <a:xfrm>
              <a:off x="6905234" y="3142450"/>
              <a:ext cx="702828" cy="0"/>
            </a:xfrm>
            <a:prstGeom prst="line">
              <a:avLst/>
            </a:prstGeom>
            <a:grpFill/>
            <a:ln w="28575">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485" name="Straight Connector 484">
              <a:extLst>
                <a:ext uri="{FF2B5EF4-FFF2-40B4-BE49-F238E27FC236}">
                  <a16:creationId xmlns:a16="http://schemas.microsoft.com/office/drawing/2014/main" id="{1DAB80E7-E04D-4183-9BA9-5BEED321CC0D}"/>
                </a:ext>
              </a:extLst>
            </p:cNvPr>
            <p:cNvCxnSpPr>
              <a:cxnSpLocks/>
              <a:stCxn id="472" idx="6"/>
              <a:endCxn id="476" idx="2"/>
            </p:cNvCxnSpPr>
            <p:nvPr/>
          </p:nvCxnSpPr>
          <p:spPr>
            <a:xfrm>
              <a:off x="6905234" y="3142450"/>
              <a:ext cx="702828" cy="433437"/>
            </a:xfrm>
            <a:prstGeom prst="line">
              <a:avLst/>
            </a:prstGeom>
            <a:grpFill/>
            <a:ln w="28575">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grpSp>
      <p:sp>
        <p:nvSpPr>
          <p:cNvPr id="487" name="Rectangle 486">
            <a:extLst>
              <a:ext uri="{FF2B5EF4-FFF2-40B4-BE49-F238E27FC236}">
                <a16:creationId xmlns:a16="http://schemas.microsoft.com/office/drawing/2014/main" id="{C993C736-5060-4EA8-91D6-5DDCB5AB8B7B}"/>
              </a:ext>
            </a:extLst>
          </p:cNvPr>
          <p:cNvSpPr/>
          <p:nvPr/>
        </p:nvSpPr>
        <p:spPr>
          <a:xfrm>
            <a:off x="5769839" y="2574703"/>
            <a:ext cx="1153506" cy="773022"/>
          </a:xfrm>
          <a:prstGeom prst="rect">
            <a:avLst/>
          </a:prstGeom>
          <a:solidFill>
            <a:srgbClr val="E7FFBE"/>
          </a:solidFill>
          <a:ln w="952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ysClr val="windowText" lastClr="000000"/>
                </a:solidFill>
                <a:effectLst/>
                <a:uLnTx/>
                <a:uFillTx/>
                <a:latin typeface="Trebuchet MS"/>
                <a:ea typeface="+mn-ea"/>
                <a:cs typeface="+mn-cs"/>
              </a:rPr>
              <a:t>진짜 이미지</a:t>
            </a:r>
          </a:p>
        </p:txBody>
      </p:sp>
      <p:pic>
        <p:nvPicPr>
          <p:cNvPr id="489" name="Picture 488" descr="Sheets of blue paper in a circle  close up">
            <a:extLst>
              <a:ext uri="{FF2B5EF4-FFF2-40B4-BE49-F238E27FC236}">
                <a16:creationId xmlns:a16="http://schemas.microsoft.com/office/drawing/2014/main" id="{44CA6676-6136-4EAD-93EE-01E2A31FC837}"/>
              </a:ext>
            </a:extLst>
          </p:cNvPr>
          <p:cNvPicPr>
            <a:picLocks/>
          </p:cNvPicPr>
          <p:nvPr/>
        </p:nvPicPr>
        <p:blipFill>
          <a:blip r:embed="rId8" cstate="screen">
            <a:extLst>
              <a:ext uri="{28A0092B-C50C-407E-A947-70E740481C1C}">
                <a14:useLocalDpi xmlns:a14="http://schemas.microsoft.com/office/drawing/2010/main"/>
              </a:ext>
            </a:extLst>
          </a:blip>
          <a:stretch>
            <a:fillRect/>
          </a:stretch>
        </p:blipFill>
        <p:spPr>
          <a:xfrm>
            <a:off x="4751815" y="3872074"/>
            <a:ext cx="1536192" cy="1024128"/>
          </a:xfrm>
          <a:prstGeom prst="rect">
            <a:avLst/>
          </a:prstGeom>
        </p:spPr>
      </p:pic>
      <p:pic>
        <p:nvPicPr>
          <p:cNvPr id="491" name="Picture 490" descr="Close-up blur of colorful street lights">
            <a:extLst>
              <a:ext uri="{FF2B5EF4-FFF2-40B4-BE49-F238E27FC236}">
                <a16:creationId xmlns:a16="http://schemas.microsoft.com/office/drawing/2014/main" id="{40CBB24D-C2F7-4FA4-970D-7B58047BCD35}"/>
              </a:ext>
            </a:extLst>
          </p:cNvPr>
          <p:cNvPicPr>
            <a:picLocks/>
          </p:cNvPicPr>
          <p:nvPr/>
        </p:nvPicPr>
        <p:blipFill>
          <a:blip r:embed="rId9" cstate="screen">
            <a:extLst>
              <a:ext uri="{28A0092B-C50C-407E-A947-70E740481C1C}">
                <a14:useLocalDpi xmlns:a14="http://schemas.microsoft.com/office/drawing/2010/main"/>
              </a:ext>
            </a:extLst>
          </a:blip>
          <a:stretch>
            <a:fillRect/>
          </a:stretch>
        </p:blipFill>
        <p:spPr>
          <a:xfrm>
            <a:off x="4900634" y="4022074"/>
            <a:ext cx="1536192" cy="1024128"/>
          </a:xfrm>
          <a:prstGeom prst="rect">
            <a:avLst/>
          </a:prstGeom>
        </p:spPr>
      </p:pic>
      <p:pic>
        <p:nvPicPr>
          <p:cNvPr id="493" name="Picture 492" descr="Abstract smoke background">
            <a:extLst>
              <a:ext uri="{FF2B5EF4-FFF2-40B4-BE49-F238E27FC236}">
                <a16:creationId xmlns:a16="http://schemas.microsoft.com/office/drawing/2014/main" id="{EB72A9BA-570A-49EA-8B43-F47A475A2E14}"/>
              </a:ext>
            </a:extLst>
          </p:cNvPr>
          <p:cNvPicPr>
            <a:picLocks/>
          </p:cNvPicPr>
          <p:nvPr/>
        </p:nvPicPr>
        <p:blipFill>
          <a:blip r:embed="rId10" cstate="screen">
            <a:extLst>
              <a:ext uri="{28A0092B-C50C-407E-A947-70E740481C1C}">
                <a14:useLocalDpi xmlns:a14="http://schemas.microsoft.com/office/drawing/2010/main"/>
              </a:ext>
            </a:extLst>
          </a:blip>
          <a:stretch>
            <a:fillRect/>
          </a:stretch>
        </p:blipFill>
        <p:spPr>
          <a:xfrm>
            <a:off x="5049453" y="4172074"/>
            <a:ext cx="1536192" cy="1024128"/>
          </a:xfrm>
          <a:prstGeom prst="rect">
            <a:avLst/>
          </a:prstGeom>
        </p:spPr>
      </p:pic>
      <p:pic>
        <p:nvPicPr>
          <p:cNvPr id="495" name="Picture 494" descr="Paint splash on a white background">
            <a:extLst>
              <a:ext uri="{FF2B5EF4-FFF2-40B4-BE49-F238E27FC236}">
                <a16:creationId xmlns:a16="http://schemas.microsoft.com/office/drawing/2014/main" id="{C419D256-4BE9-4461-9373-20CE70F46F0D}"/>
              </a:ext>
            </a:extLst>
          </p:cNvPr>
          <p:cNvPicPr>
            <a:picLocks/>
          </p:cNvPicPr>
          <p:nvPr/>
        </p:nvPicPr>
        <p:blipFill>
          <a:blip r:embed="rId11" cstate="screen">
            <a:extLst>
              <a:ext uri="{28A0092B-C50C-407E-A947-70E740481C1C}">
                <a14:useLocalDpi xmlns:a14="http://schemas.microsoft.com/office/drawing/2010/main"/>
              </a:ext>
            </a:extLst>
          </a:blip>
          <a:stretch>
            <a:fillRect/>
          </a:stretch>
        </p:blipFill>
        <p:spPr>
          <a:xfrm>
            <a:off x="5198271" y="4322074"/>
            <a:ext cx="1536192" cy="1024128"/>
          </a:xfrm>
          <a:prstGeom prst="rect">
            <a:avLst/>
          </a:prstGeom>
        </p:spPr>
      </p:pic>
      <p:pic>
        <p:nvPicPr>
          <p:cNvPr id="497" name="Picture 496" descr="Abstract seamless pattern of white lines on a red background">
            <a:extLst>
              <a:ext uri="{FF2B5EF4-FFF2-40B4-BE49-F238E27FC236}">
                <a16:creationId xmlns:a16="http://schemas.microsoft.com/office/drawing/2014/main" id="{0AB0C3FE-3644-49EF-9DEA-EF934ED9F252}"/>
              </a:ext>
            </a:extLst>
          </p:cNvPr>
          <p:cNvPicPr>
            <a:picLocks/>
          </p:cNvPicPr>
          <p:nvPr/>
        </p:nvPicPr>
        <p:blipFill>
          <a:blip r:embed="rId12" cstate="screen">
            <a:extLst>
              <a:ext uri="{28A0092B-C50C-407E-A947-70E740481C1C}">
                <a14:useLocalDpi xmlns:a14="http://schemas.microsoft.com/office/drawing/2010/main"/>
              </a:ext>
            </a:extLst>
          </a:blip>
          <a:stretch>
            <a:fillRect/>
          </a:stretch>
        </p:blipFill>
        <p:spPr>
          <a:xfrm>
            <a:off x="5347089" y="4472074"/>
            <a:ext cx="1536192" cy="1024128"/>
          </a:xfrm>
          <a:prstGeom prst="rect">
            <a:avLst/>
          </a:prstGeom>
        </p:spPr>
      </p:pic>
      <p:sp>
        <p:nvSpPr>
          <p:cNvPr id="499" name="Right Brace 498">
            <a:extLst>
              <a:ext uri="{FF2B5EF4-FFF2-40B4-BE49-F238E27FC236}">
                <a16:creationId xmlns:a16="http://schemas.microsoft.com/office/drawing/2014/main" id="{47099E34-EE39-4824-8851-D6B416F23876}"/>
              </a:ext>
            </a:extLst>
          </p:cNvPr>
          <p:cNvSpPr/>
          <p:nvPr/>
        </p:nvSpPr>
        <p:spPr>
          <a:xfrm>
            <a:off x="7013496" y="1518689"/>
            <a:ext cx="264095" cy="3977514"/>
          </a:xfrm>
          <a:prstGeom prst="rightBrace">
            <a:avLst>
              <a:gd name="adj1" fmla="val 0"/>
              <a:gd name="adj2" fmla="val 50000"/>
            </a:avLst>
          </a:prstGeom>
          <a:ln w="3810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3" name="Rectangle 502">
            <a:extLst>
              <a:ext uri="{FF2B5EF4-FFF2-40B4-BE49-F238E27FC236}">
                <a16:creationId xmlns:a16="http://schemas.microsoft.com/office/drawing/2014/main" id="{BFD083DA-01C2-4DCE-8F0C-8547A8AAAAC0}"/>
              </a:ext>
            </a:extLst>
          </p:cNvPr>
          <p:cNvSpPr/>
          <p:nvPr/>
        </p:nvSpPr>
        <p:spPr>
          <a:xfrm>
            <a:off x="5785663" y="4834274"/>
            <a:ext cx="1153506" cy="773022"/>
          </a:xfrm>
          <a:prstGeom prst="rect">
            <a:avLst/>
          </a:prstGeom>
          <a:solidFill>
            <a:srgbClr val="CEDDFA"/>
          </a:solidFill>
          <a:ln w="952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ysClr val="windowText" lastClr="000000"/>
                </a:solidFill>
                <a:effectLst/>
                <a:uLnTx/>
                <a:uFillTx/>
                <a:latin typeface="Trebuchet MS"/>
                <a:ea typeface="+mn-ea"/>
                <a:cs typeface="+mn-cs"/>
              </a:rPr>
              <a:t>가짜 이미지</a:t>
            </a:r>
          </a:p>
        </p:txBody>
      </p:sp>
      <p:cxnSp>
        <p:nvCxnSpPr>
          <p:cNvPr id="505" name="Straight Arrow Connector 504">
            <a:extLst>
              <a:ext uri="{FF2B5EF4-FFF2-40B4-BE49-F238E27FC236}">
                <a16:creationId xmlns:a16="http://schemas.microsoft.com/office/drawing/2014/main" id="{62200B22-CB76-4F4E-98DF-FF37BF6DCC4C}"/>
              </a:ext>
            </a:extLst>
          </p:cNvPr>
          <p:cNvCxnSpPr>
            <a:cxnSpLocks/>
            <a:stCxn id="470" idx="3"/>
          </p:cNvCxnSpPr>
          <p:nvPr/>
        </p:nvCxnSpPr>
        <p:spPr>
          <a:xfrm>
            <a:off x="4378725" y="4662048"/>
            <a:ext cx="291418" cy="356"/>
          </a:xfrm>
          <a:prstGeom prst="straightConnector1">
            <a:avLst/>
          </a:prstGeom>
          <a:ln w="381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8" name="Straight Arrow Connector 507">
            <a:extLst>
              <a:ext uri="{FF2B5EF4-FFF2-40B4-BE49-F238E27FC236}">
                <a16:creationId xmlns:a16="http://schemas.microsoft.com/office/drawing/2014/main" id="{BA82F949-9F87-48E0-A466-4ACEFDC9ADBD}"/>
              </a:ext>
            </a:extLst>
          </p:cNvPr>
          <p:cNvCxnSpPr>
            <a:cxnSpLocks/>
            <a:stCxn id="226" idx="3"/>
            <a:endCxn id="507" idx="1"/>
          </p:cNvCxnSpPr>
          <p:nvPr/>
        </p:nvCxnSpPr>
        <p:spPr>
          <a:xfrm>
            <a:off x="9066935" y="3471254"/>
            <a:ext cx="355889" cy="0"/>
          </a:xfrm>
          <a:prstGeom prst="straightConnector1">
            <a:avLst/>
          </a:prstGeom>
          <a:ln w="381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201" name="Group 200">
            <a:extLst>
              <a:ext uri="{FF2B5EF4-FFF2-40B4-BE49-F238E27FC236}">
                <a16:creationId xmlns:a16="http://schemas.microsoft.com/office/drawing/2014/main" id="{B9AEC4B3-4B1E-46D7-82E8-D524FB018BC6}"/>
              </a:ext>
            </a:extLst>
          </p:cNvPr>
          <p:cNvGrpSpPr/>
          <p:nvPr/>
        </p:nvGrpSpPr>
        <p:grpSpPr>
          <a:xfrm>
            <a:off x="9422824" y="2196520"/>
            <a:ext cx="1153506" cy="2549467"/>
            <a:chOff x="9260899" y="1941226"/>
            <a:chExt cx="1153506" cy="2549467"/>
          </a:xfrm>
        </p:grpSpPr>
        <p:sp>
          <p:nvSpPr>
            <p:cNvPr id="507" name="Rectangle 506">
              <a:extLst>
                <a:ext uri="{FF2B5EF4-FFF2-40B4-BE49-F238E27FC236}">
                  <a16:creationId xmlns:a16="http://schemas.microsoft.com/office/drawing/2014/main" id="{62C68861-A404-403C-AD8F-626C59B1B93D}"/>
                </a:ext>
              </a:extLst>
            </p:cNvPr>
            <p:cNvSpPr/>
            <p:nvPr/>
          </p:nvSpPr>
          <p:spPr>
            <a:xfrm>
              <a:off x="9260899" y="1941226"/>
              <a:ext cx="1153506" cy="2549467"/>
            </a:xfrm>
            <a:prstGeom prst="rect">
              <a:avLst/>
            </a:prstGeom>
            <a:solidFill>
              <a:schemeClr val="bg2">
                <a:lumMod val="20000"/>
                <a:lumOff val="80000"/>
              </a:schemeClr>
            </a:solidFill>
            <a:ln w="952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sysClr val="windowText" lastClr="000000"/>
                  </a:solidFill>
                  <a:effectLst/>
                  <a:uLnTx/>
                  <a:uFillTx/>
                  <a:latin typeface="Trebuchet MS"/>
                  <a:ea typeface="+mn-ea"/>
                  <a:cs typeface="+mn-cs"/>
                </a:rPr>
                <a:t>예측</a:t>
              </a:r>
            </a:p>
          </p:txBody>
        </p:sp>
        <p:sp>
          <p:nvSpPr>
            <p:cNvPr id="192" name="Oval 191">
              <a:extLst>
                <a:ext uri="{FF2B5EF4-FFF2-40B4-BE49-F238E27FC236}">
                  <a16:creationId xmlns:a16="http://schemas.microsoft.com/office/drawing/2014/main" id="{0244D40D-8493-462E-BD56-53DBC56C2599}"/>
                </a:ext>
              </a:extLst>
            </p:cNvPr>
            <p:cNvSpPr/>
            <p:nvPr/>
          </p:nvSpPr>
          <p:spPr>
            <a:xfrm>
              <a:off x="9354660" y="2269012"/>
              <a:ext cx="965984" cy="965984"/>
            </a:xfrm>
            <a:prstGeom prst="ellipse">
              <a:avLst/>
            </a:prstGeom>
            <a:solidFill>
              <a:schemeClr val="tx2"/>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a:p>
              <a:pPr algn="ctr"/>
              <a:endParaRPr lang="en-US"/>
            </a:p>
            <a:p>
              <a:pPr algn="ctr"/>
              <a:r>
                <a:rPr lang="en-US" sz="1400"/>
                <a:t>진짜</a:t>
              </a:r>
              <a:endParaRPr lang="en-US"/>
            </a:p>
          </p:txBody>
        </p:sp>
        <p:sp>
          <p:nvSpPr>
            <p:cNvPr id="193" name="Oval 192">
              <a:extLst>
                <a:ext uri="{FF2B5EF4-FFF2-40B4-BE49-F238E27FC236}">
                  <a16:creationId xmlns:a16="http://schemas.microsoft.com/office/drawing/2014/main" id="{2D0215C3-86DE-424C-AF4A-61196E0BCADE}"/>
                </a:ext>
              </a:extLst>
            </p:cNvPr>
            <p:cNvSpPr/>
            <p:nvPr/>
          </p:nvSpPr>
          <p:spPr>
            <a:xfrm>
              <a:off x="9357000" y="3350425"/>
              <a:ext cx="965984" cy="965984"/>
            </a:xfrm>
            <a:prstGeom prst="ellipse">
              <a:avLst/>
            </a:prstGeom>
            <a:solidFill>
              <a:schemeClr val="accent5"/>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a:p>
              <a:pPr algn="ctr"/>
              <a:endParaRPr lang="en-US"/>
            </a:p>
            <a:p>
              <a:pPr algn="ctr"/>
              <a:r>
                <a:rPr lang="en-US" sz="1400">
                  <a:solidFill>
                    <a:schemeClr val="tx1"/>
                  </a:solidFill>
                </a:rPr>
                <a:t>가짜</a:t>
              </a:r>
            </a:p>
          </p:txBody>
        </p:sp>
        <p:pic>
          <p:nvPicPr>
            <p:cNvPr id="196" name="Graphic 195" descr="Checkmark">
              <a:extLst>
                <a:ext uri="{FF2B5EF4-FFF2-40B4-BE49-F238E27FC236}">
                  <a16:creationId xmlns:a16="http://schemas.microsoft.com/office/drawing/2014/main" id="{C2903F5D-CF76-4081-AFAD-21978B8692CB}"/>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9516547" y="2302394"/>
              <a:ext cx="642209" cy="642209"/>
            </a:xfrm>
            <a:prstGeom prst="rect">
              <a:avLst/>
            </a:prstGeom>
          </p:spPr>
        </p:pic>
        <p:pic>
          <p:nvPicPr>
            <p:cNvPr id="200" name="Graphic 199" descr="Close">
              <a:extLst>
                <a:ext uri="{FF2B5EF4-FFF2-40B4-BE49-F238E27FC236}">
                  <a16:creationId xmlns:a16="http://schemas.microsoft.com/office/drawing/2014/main" id="{8A8812E6-EE5C-4647-A551-536B57459CD5}"/>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9480742" y="3369190"/>
              <a:ext cx="713819" cy="713819"/>
            </a:xfrm>
            <a:prstGeom prst="rect">
              <a:avLst/>
            </a:prstGeom>
          </p:spPr>
        </p:pic>
      </p:grpSp>
      <p:pic>
        <p:nvPicPr>
          <p:cNvPr id="205" name="Picture 204">
            <a:extLst>
              <a:ext uri="{FF2B5EF4-FFF2-40B4-BE49-F238E27FC236}">
                <a16:creationId xmlns:a16="http://schemas.microsoft.com/office/drawing/2014/main" id="{B20D5929-6991-49BB-92F3-DD446EA36598}"/>
              </a:ext>
            </a:extLst>
          </p:cNvPr>
          <p:cNvPicPr>
            <a:picLocks noChangeAspect="1"/>
          </p:cNvPicPr>
          <p:nvPr/>
        </p:nvPicPr>
        <p:blipFill>
          <a:blip r:embed="rId17"/>
          <a:stretch>
            <a:fillRect/>
          </a:stretch>
        </p:blipFill>
        <p:spPr>
          <a:xfrm rot="16200000">
            <a:off x="599426" y="3547737"/>
            <a:ext cx="1066800" cy="1600200"/>
          </a:xfrm>
          <a:prstGeom prst="rect">
            <a:avLst/>
          </a:prstGeom>
        </p:spPr>
      </p:pic>
      <p:pic>
        <p:nvPicPr>
          <p:cNvPr id="206" name="Picture 205">
            <a:extLst>
              <a:ext uri="{FF2B5EF4-FFF2-40B4-BE49-F238E27FC236}">
                <a16:creationId xmlns:a16="http://schemas.microsoft.com/office/drawing/2014/main" id="{5D855A87-28EA-4D8B-91D1-AC5563A95D56}"/>
              </a:ext>
            </a:extLst>
          </p:cNvPr>
          <p:cNvPicPr>
            <a:picLocks noChangeAspect="1"/>
          </p:cNvPicPr>
          <p:nvPr/>
        </p:nvPicPr>
        <p:blipFill>
          <a:blip r:embed="rId17"/>
          <a:stretch>
            <a:fillRect/>
          </a:stretch>
        </p:blipFill>
        <p:spPr>
          <a:xfrm rot="16200000">
            <a:off x="762011" y="3704022"/>
            <a:ext cx="1066800" cy="1600200"/>
          </a:xfrm>
          <a:prstGeom prst="rect">
            <a:avLst/>
          </a:prstGeom>
        </p:spPr>
      </p:pic>
      <p:pic>
        <p:nvPicPr>
          <p:cNvPr id="207" name="Picture 206">
            <a:extLst>
              <a:ext uri="{FF2B5EF4-FFF2-40B4-BE49-F238E27FC236}">
                <a16:creationId xmlns:a16="http://schemas.microsoft.com/office/drawing/2014/main" id="{178FB9D5-FEA6-4AE6-828E-0DABB921FC77}"/>
              </a:ext>
            </a:extLst>
          </p:cNvPr>
          <p:cNvPicPr>
            <a:picLocks noChangeAspect="1"/>
          </p:cNvPicPr>
          <p:nvPr/>
        </p:nvPicPr>
        <p:blipFill>
          <a:blip r:embed="rId17"/>
          <a:stretch>
            <a:fillRect/>
          </a:stretch>
        </p:blipFill>
        <p:spPr>
          <a:xfrm rot="16200000">
            <a:off x="916518" y="3951782"/>
            <a:ext cx="1066800" cy="1600200"/>
          </a:xfrm>
          <a:prstGeom prst="rect">
            <a:avLst/>
          </a:prstGeom>
        </p:spPr>
      </p:pic>
      <p:cxnSp>
        <p:nvCxnSpPr>
          <p:cNvPr id="515" name="Straight Arrow Connector 514">
            <a:extLst>
              <a:ext uri="{FF2B5EF4-FFF2-40B4-BE49-F238E27FC236}">
                <a16:creationId xmlns:a16="http://schemas.microsoft.com/office/drawing/2014/main" id="{CA3A153E-419E-4DB5-8825-A005ED18E414}"/>
              </a:ext>
            </a:extLst>
          </p:cNvPr>
          <p:cNvCxnSpPr>
            <a:cxnSpLocks/>
          </p:cNvCxnSpPr>
          <p:nvPr/>
        </p:nvCxnSpPr>
        <p:spPr>
          <a:xfrm>
            <a:off x="2247648" y="4661692"/>
            <a:ext cx="291418" cy="356"/>
          </a:xfrm>
          <a:prstGeom prst="straightConnector1">
            <a:avLst/>
          </a:prstGeom>
          <a:ln w="381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9" name="Rectangle 208">
            <a:extLst>
              <a:ext uri="{FF2B5EF4-FFF2-40B4-BE49-F238E27FC236}">
                <a16:creationId xmlns:a16="http://schemas.microsoft.com/office/drawing/2014/main" id="{3124B323-9A4B-4316-B490-4C9657A9355C}"/>
              </a:ext>
            </a:extLst>
          </p:cNvPr>
          <p:cNvSpPr/>
          <p:nvPr/>
        </p:nvSpPr>
        <p:spPr>
          <a:xfrm>
            <a:off x="958049" y="4794126"/>
            <a:ext cx="1153506" cy="773022"/>
          </a:xfrm>
          <a:prstGeom prst="rect">
            <a:avLst/>
          </a:prstGeom>
          <a:solidFill>
            <a:schemeClr val="bg2">
              <a:lumMod val="20000"/>
              <a:lumOff val="80000"/>
            </a:schemeClr>
          </a:solidFill>
          <a:ln w="952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ysClr val="windowText" lastClr="000000"/>
                </a:solidFill>
                <a:effectLst/>
                <a:uLnTx/>
                <a:uFillTx/>
                <a:latin typeface="Trebuchet MS"/>
                <a:ea typeface="+mn-ea"/>
                <a:cs typeface="+mn-cs"/>
              </a:rPr>
              <a:t>노이즈</a:t>
            </a:r>
          </a:p>
        </p:txBody>
      </p:sp>
    </p:spTree>
    <p:extLst>
      <p:ext uri="{BB962C8B-B14F-4D97-AF65-F5344CB8AC3E}">
        <p14:creationId xmlns:p14="http://schemas.microsoft.com/office/powerpoint/2010/main" val="24584874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p:txBody>
          <a:bodyPr/>
          <a:lstStyle/>
          <a:p>
            <a:r>
              <a:rPr lang="en-US" sz="3200" b="1" dirty="0" err="1"/>
              <a:t>강화</a:t>
            </a:r>
            <a:r>
              <a:rPr lang="en-US" sz="3200" b="1" dirty="0"/>
              <a:t> </a:t>
            </a:r>
            <a:r>
              <a:rPr lang="en-US" sz="3200" b="1" dirty="0" err="1"/>
              <a:t>학습</a:t>
            </a:r>
            <a:r>
              <a:rPr lang="en-US" sz="3200" b="1" dirty="0"/>
              <a:t> (Reinforcement Learning)</a:t>
            </a:r>
          </a:p>
        </p:txBody>
      </p:sp>
      <p:pic>
        <p:nvPicPr>
          <p:cNvPr id="4" name="Picture 3" descr="A close up of a dog  Description automatically generated">
            <a:extLst>
              <a:ext uri="{FF2B5EF4-FFF2-40B4-BE49-F238E27FC236}">
                <a16:creationId xmlns:a16="http://schemas.microsoft.com/office/drawing/2014/main" id="{F415595D-4A88-4578-AF1B-2ACD6C1E11CC}"/>
              </a:ext>
            </a:extLst>
          </p:cNvPr>
          <p:cNvPicPr>
            <a:picLocks noChangeAspect="1"/>
          </p:cNvPicPr>
          <p:nvPr/>
        </p:nvPicPr>
        <p:blipFill rotWithShape="1">
          <a:blip r:embed="rId3"/>
          <a:srcRect l="8662" t="8852" r="8883"/>
          <a:stretch/>
        </p:blipFill>
        <p:spPr>
          <a:xfrm>
            <a:off x="1200150" y="2066925"/>
            <a:ext cx="2390776" cy="2647949"/>
          </a:xfrm>
          <a:prstGeom prst="rect">
            <a:avLst/>
          </a:prstGeom>
          <a:ln w="228600" cap="sq" cmpd="thickThin">
            <a:solidFill>
              <a:srgbClr val="000000"/>
            </a:solidFill>
            <a:prstDash val="solid"/>
            <a:miter lim="800000"/>
          </a:ln>
          <a:effectLst>
            <a:outerShdw blurRad="50800" dist="38100" dir="8100000" algn="tr" rotWithShape="0">
              <a:prstClr val="black">
                <a:alpha val="40000"/>
              </a:prstClr>
            </a:outerShdw>
          </a:effectLst>
        </p:spPr>
      </p:pic>
      <p:pic>
        <p:nvPicPr>
          <p:cNvPr id="6" name="Graphic 5" descr="Dog">
            <a:extLst>
              <a:ext uri="{FF2B5EF4-FFF2-40B4-BE49-F238E27FC236}">
                <a16:creationId xmlns:a16="http://schemas.microsoft.com/office/drawing/2014/main" id="{806BD5AA-EB90-4020-963E-2869206725F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962525" y="2466975"/>
            <a:ext cx="1238250" cy="1238250"/>
          </a:xfrm>
          <a:prstGeom prst="rect">
            <a:avLst/>
          </a:prstGeom>
        </p:spPr>
      </p:pic>
      <p:sp>
        <p:nvSpPr>
          <p:cNvPr id="7" name="Rectangle 6">
            <a:extLst>
              <a:ext uri="{FF2B5EF4-FFF2-40B4-BE49-F238E27FC236}">
                <a16:creationId xmlns:a16="http://schemas.microsoft.com/office/drawing/2014/main" id="{74E01FAE-41B1-448C-AE8F-F6943E304907}"/>
              </a:ext>
            </a:extLst>
          </p:cNvPr>
          <p:cNvSpPr/>
          <p:nvPr/>
        </p:nvSpPr>
        <p:spPr>
          <a:xfrm>
            <a:off x="5038725" y="3612928"/>
            <a:ext cx="1085850" cy="425672"/>
          </a:xfrm>
          <a:prstGeom prst="rect">
            <a:avLst/>
          </a:prstGeom>
          <a:solidFill>
            <a:srgbClr val="E7FFBE"/>
          </a:solidFill>
          <a:ln w="952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lang="en-US" sz="1600" b="1" dirty="0" err="1">
                <a:solidFill>
                  <a:sysClr val="windowText" lastClr="000000"/>
                </a:solidFill>
                <a:latin typeface="Trebuchet MS"/>
              </a:rPr>
              <a:t>에이전트</a:t>
            </a:r>
            <a:br>
              <a:rPr lang="en-US" sz="1600" b="1" dirty="0">
                <a:solidFill>
                  <a:sysClr val="windowText" lastClr="000000"/>
                </a:solidFill>
                <a:latin typeface="Trebuchet MS"/>
              </a:rPr>
            </a:br>
            <a:r>
              <a:rPr lang="en-US" sz="1600" b="1" dirty="0">
                <a:solidFill>
                  <a:sysClr val="windowText" lastClr="000000"/>
                </a:solidFill>
                <a:latin typeface="Trebuchet MS"/>
              </a:rPr>
              <a:t>(</a:t>
            </a:r>
            <a:r>
              <a:rPr lang="en-US" sz="1600" b="1" dirty="0" err="1">
                <a:solidFill>
                  <a:sysClr val="windowText" lastClr="000000"/>
                </a:solidFill>
                <a:latin typeface="Trebuchet MS"/>
              </a:rPr>
              <a:t>행위자</a:t>
            </a:r>
            <a:r>
              <a:rPr lang="en-US" sz="1600" b="1" dirty="0">
                <a:solidFill>
                  <a:sysClr val="windowText" lastClr="000000"/>
                </a:solidFill>
                <a:latin typeface="Trebuchet MS"/>
              </a:rPr>
              <a:t>)</a:t>
            </a:r>
            <a:endParaRPr kumimoji="0" lang="en-US" sz="1600" b="1" i="0" u="none" strike="noStrike" kern="1200" cap="none" spc="0" normalizeH="0" baseline="0" noProof="0" dirty="0">
              <a:ln>
                <a:noFill/>
              </a:ln>
              <a:solidFill>
                <a:sysClr val="windowText" lastClr="000000"/>
              </a:solidFill>
              <a:effectLst/>
              <a:uLnTx/>
              <a:uFillTx/>
              <a:latin typeface="Trebuchet MS"/>
              <a:ea typeface="+mn-ea"/>
              <a:cs typeface="+mn-cs"/>
            </a:endParaRPr>
          </a:p>
        </p:txBody>
      </p:sp>
      <p:pic>
        <p:nvPicPr>
          <p:cNvPr id="9" name="Graphic 8" descr="Forest scene">
            <a:extLst>
              <a:ext uri="{FF2B5EF4-FFF2-40B4-BE49-F238E27FC236}">
                <a16:creationId xmlns:a16="http://schemas.microsoft.com/office/drawing/2014/main" id="{05CE98FF-BAEA-448F-B560-C3B132D52FE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420100" y="2519743"/>
            <a:ext cx="1076325" cy="1076325"/>
          </a:xfrm>
          <a:prstGeom prst="rect">
            <a:avLst/>
          </a:prstGeom>
        </p:spPr>
      </p:pic>
      <p:sp>
        <p:nvSpPr>
          <p:cNvPr id="10" name="Rectangle 9">
            <a:extLst>
              <a:ext uri="{FF2B5EF4-FFF2-40B4-BE49-F238E27FC236}">
                <a16:creationId xmlns:a16="http://schemas.microsoft.com/office/drawing/2014/main" id="{21DD81CA-E1ED-4803-9946-81A83C5DEF35}"/>
              </a:ext>
            </a:extLst>
          </p:cNvPr>
          <p:cNvSpPr/>
          <p:nvPr/>
        </p:nvSpPr>
        <p:spPr>
          <a:xfrm>
            <a:off x="8191500" y="3615881"/>
            <a:ext cx="1638300" cy="422719"/>
          </a:xfrm>
          <a:prstGeom prst="rect">
            <a:avLst/>
          </a:prstGeom>
          <a:solidFill>
            <a:srgbClr val="E7FFBE"/>
          </a:solidFill>
          <a:ln w="952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lang="en-US" b="1">
                <a:solidFill>
                  <a:sysClr val="windowText" lastClr="000000"/>
                </a:solidFill>
                <a:latin typeface="Trebuchet MS"/>
              </a:rPr>
              <a:t>환경</a:t>
            </a:r>
            <a:endParaRPr kumimoji="0" lang="en-US" sz="1800" b="1" i="0" u="none" strike="noStrike" kern="1200" cap="none" spc="0" normalizeH="0" baseline="0" noProof="0">
              <a:ln>
                <a:noFill/>
              </a:ln>
              <a:solidFill>
                <a:sysClr val="windowText" lastClr="000000"/>
              </a:solidFill>
              <a:effectLst/>
              <a:uLnTx/>
              <a:uFillTx/>
              <a:latin typeface="Trebuchet MS"/>
              <a:ea typeface="+mn-ea"/>
              <a:cs typeface="+mn-cs"/>
            </a:endParaRPr>
          </a:p>
        </p:txBody>
      </p:sp>
      <p:sp>
        <p:nvSpPr>
          <p:cNvPr id="12" name="Arrow: U-Turn 11">
            <a:extLst>
              <a:ext uri="{FF2B5EF4-FFF2-40B4-BE49-F238E27FC236}">
                <a16:creationId xmlns:a16="http://schemas.microsoft.com/office/drawing/2014/main" id="{75330C2E-0E48-4FB6-8480-267F56CF8F2C}"/>
              </a:ext>
            </a:extLst>
          </p:cNvPr>
          <p:cNvSpPr/>
          <p:nvPr/>
        </p:nvSpPr>
        <p:spPr>
          <a:xfrm>
            <a:off x="5486399" y="1880807"/>
            <a:ext cx="3752851" cy="638936"/>
          </a:xfrm>
          <a:prstGeom prst="uturnArrow">
            <a:avLst>
              <a:gd name="adj1" fmla="val 25000"/>
              <a:gd name="adj2" fmla="val 25000"/>
              <a:gd name="adj3" fmla="val 32454"/>
              <a:gd name="adj4" fmla="val 43750"/>
              <a:gd name="adj5" fmla="val 100000"/>
            </a:avLst>
          </a:prstGeom>
          <a:solidFill>
            <a:schemeClr val="tx2"/>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Arrow: U-Turn 12">
            <a:extLst>
              <a:ext uri="{FF2B5EF4-FFF2-40B4-BE49-F238E27FC236}">
                <a16:creationId xmlns:a16="http://schemas.microsoft.com/office/drawing/2014/main" id="{8015BE5D-6736-4C5B-B533-1B30AC5FE17F}"/>
              </a:ext>
            </a:extLst>
          </p:cNvPr>
          <p:cNvSpPr/>
          <p:nvPr/>
        </p:nvSpPr>
        <p:spPr>
          <a:xfrm rot="10800000">
            <a:off x="5353050" y="4209384"/>
            <a:ext cx="3762375" cy="638936"/>
          </a:xfrm>
          <a:prstGeom prst="uturnArrow">
            <a:avLst>
              <a:gd name="adj1" fmla="val 25000"/>
              <a:gd name="adj2" fmla="val 25000"/>
              <a:gd name="adj3" fmla="val 32454"/>
              <a:gd name="adj4" fmla="val 43750"/>
              <a:gd name="adj5" fmla="val 100000"/>
            </a:avLst>
          </a:prstGeom>
          <a:solidFill>
            <a:schemeClr val="tx2"/>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3915080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974336" y="4224528"/>
            <a:ext cx="5376672" cy="1373939"/>
          </a:xfrm>
        </p:spPr>
        <p:txBody>
          <a:bodyPr wrap="square" anchor="b">
            <a:normAutofit/>
          </a:bodyPr>
          <a:lstStyle/>
          <a:p>
            <a:r>
              <a:rPr lang="en-GB" dirty="0"/>
              <a:t>다음 단계</a:t>
            </a:r>
            <a:endParaRPr lang="en-US" dirty="0"/>
          </a:p>
        </p:txBody>
      </p:sp>
    </p:spTree>
    <p:extLst>
      <p:ext uri="{BB962C8B-B14F-4D97-AF65-F5344CB8AC3E}">
        <p14:creationId xmlns:p14="http://schemas.microsoft.com/office/powerpoint/2010/main" val="22506628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67" name="Rectangle 66">
            <a:extLst>
              <a:ext uri="{FF2B5EF4-FFF2-40B4-BE49-F238E27FC236}">
                <a16:creationId xmlns:a16="http://schemas.microsoft.com/office/drawing/2014/main" id="{23522FE7-5A29-4EF6-B1EF-2CA55748A7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17528"/>
            <a:ext cx="10972800" cy="3695347"/>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69" name="Picture 68">
            <a:extLst>
              <a:ext uri="{FF2B5EF4-FFF2-40B4-BE49-F238E27FC236}">
                <a16:creationId xmlns:a16="http://schemas.microsoft.com/office/drawing/2014/main" id="{C2192E09-EBC7-416C-B887-DFF915D7F43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5513832"/>
            <a:ext cx="10972800" cy="668655"/>
          </a:xfrm>
          <a:prstGeom prst="rect">
            <a:avLst/>
          </a:prstGeom>
        </p:spPr>
      </p:pic>
      <p:cxnSp>
        <p:nvCxnSpPr>
          <p:cNvPr id="71" name="Straight Connector 70">
            <a:extLst>
              <a:ext uri="{FF2B5EF4-FFF2-40B4-BE49-F238E27FC236}">
                <a16:creationId xmlns:a16="http://schemas.microsoft.com/office/drawing/2014/main" id="{2924498D-E084-44BE-A196-CFCE3556435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515571"/>
            <a:ext cx="109728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14C12901-9FCC-461E-A64A-89B4791235E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08506" y="1662379"/>
            <a:ext cx="8646770"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75" name="Rectangle 74">
            <a:extLst>
              <a:ext uri="{FF2B5EF4-FFF2-40B4-BE49-F238E27FC236}">
                <a16:creationId xmlns:a16="http://schemas.microsoft.com/office/drawing/2014/main" id="{FD6EDB49-211E-499D-9A08-6C5FF3D06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0972526" cy="6172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77" name="Rectangle 76">
            <a:extLst>
              <a:ext uri="{FF2B5EF4-FFF2-40B4-BE49-F238E27FC236}">
                <a16:creationId xmlns:a16="http://schemas.microsoft.com/office/drawing/2014/main" id="{38F9F37E-D3CF-4F3D-96C2-25307819DF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17528"/>
            <a:ext cx="10972800" cy="3695347"/>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79" name="Rectangle 78">
            <a:extLst>
              <a:ext uri="{FF2B5EF4-FFF2-40B4-BE49-F238E27FC236}">
                <a16:creationId xmlns:a16="http://schemas.microsoft.com/office/drawing/2014/main" id="{C5FFF17D-767C-40E7-8C89-962F1F54BC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8997" y="574657"/>
            <a:ext cx="9814806" cy="4359095"/>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81" name="Rectangle 80">
            <a:extLst>
              <a:ext uri="{FF2B5EF4-FFF2-40B4-BE49-F238E27FC236}">
                <a16:creationId xmlns:a16="http://schemas.microsoft.com/office/drawing/2014/main" id="{E69F39E1-619D-4D9E-8823-8BD8CC320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3183" y="779100"/>
            <a:ext cx="9406433" cy="3950208"/>
          </a:xfrm>
          <a:prstGeom prst="rect">
            <a:avLst/>
          </a:prstGeom>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1002">
            <a:schemeClr val="dk2"/>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83" name="Rectangle 82">
            <a:extLst>
              <a:ext uri="{FF2B5EF4-FFF2-40B4-BE49-F238E27FC236}">
                <a16:creationId xmlns:a16="http://schemas.microsoft.com/office/drawing/2014/main" id="{C8C53F47-DF50-454F-A5A6-6B969748D9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1316" y="927233"/>
            <a:ext cx="9110167" cy="3653942"/>
          </a:xfrm>
          <a:prstGeom prst="rect">
            <a:avLst/>
          </a:prstGeom>
          <a:noFill/>
          <a:ln>
            <a:solidFill>
              <a:srgbClr val="DFD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a:xfrm>
            <a:off x="1306421" y="1238447"/>
            <a:ext cx="8465302" cy="902691"/>
          </a:xfrm>
        </p:spPr>
        <p:txBody>
          <a:bodyPr vert="horz" lIns="91440" tIns="45720" rIns="91440" bIns="45720" rtlCol="0" anchor="ctr">
            <a:normAutofit/>
          </a:bodyPr>
          <a:lstStyle/>
          <a:p>
            <a:pPr algn="l" defTabSz="914400"/>
            <a:r>
              <a:rPr lang="ko-KR" altLang="en-US" sz="3200" dirty="0">
                <a:solidFill>
                  <a:srgbClr val="FFFFFF"/>
                </a:solidFill>
              </a:rPr>
              <a:t>목차</a:t>
            </a:r>
            <a:r>
              <a:rPr lang="en-US" sz="3200" b="0" i="0" kern="1200" cap="all" dirty="0">
                <a:solidFill>
                  <a:srgbClr val="FFFFFF"/>
                </a:solidFill>
                <a:effectLst/>
                <a:latin typeface="+mj-lt"/>
                <a:ea typeface="+mj-ea"/>
                <a:cs typeface="+mj-cs"/>
              </a:rPr>
              <a:t> – 6부</a:t>
            </a:r>
          </a:p>
        </p:txBody>
      </p:sp>
      <p:sp>
        <p:nvSpPr>
          <p:cNvPr id="3" name="Content Placeholder 2">
            <a:extLst>
              <a:ext uri="{FF2B5EF4-FFF2-40B4-BE49-F238E27FC236}">
                <a16:creationId xmlns:a16="http://schemas.microsoft.com/office/drawing/2014/main" id="{BC9C6C09-1E64-CA4F-8494-490CAA3DF388}"/>
              </a:ext>
            </a:extLst>
          </p:cNvPr>
          <p:cNvSpPr>
            <a:spLocks noGrp="1"/>
          </p:cNvSpPr>
          <p:nvPr>
            <p:ph idx="1"/>
          </p:nvPr>
        </p:nvSpPr>
        <p:spPr>
          <a:xfrm>
            <a:off x="1306421" y="2218491"/>
            <a:ext cx="8465302" cy="2163214"/>
          </a:xfrm>
        </p:spPr>
        <p:txBody>
          <a:bodyPr vert="horz" lIns="91440" tIns="45720" rIns="91440" bIns="45720" rtlCol="0" anchor="t">
            <a:normAutofit/>
          </a:bodyPr>
          <a:lstStyle/>
          <a:p>
            <a:pPr marL="457200" indent="-228600" defTabSz="914400">
              <a:lnSpc>
                <a:spcPct val="110000"/>
              </a:lnSpc>
              <a:buClr>
                <a:schemeClr val="accent1"/>
              </a:buClr>
              <a:buFont typeface="Arial" panose="020B0604020202020204" pitchFamily="34" charset="0"/>
              <a:buChar char="•"/>
            </a:pPr>
            <a:r>
              <a:rPr lang="en-US" sz="1400" dirty="0">
                <a:solidFill>
                  <a:srgbClr val="FFFFFF"/>
                </a:solidFill>
              </a:rPr>
              <a:t>다음 단계</a:t>
            </a:r>
          </a:p>
          <a:p>
            <a:pPr marL="457200" indent="-228600" defTabSz="914400">
              <a:lnSpc>
                <a:spcPct val="110000"/>
              </a:lnSpc>
              <a:buClr>
                <a:schemeClr val="accent1"/>
              </a:buClr>
              <a:buFont typeface="Arial" panose="020B0604020202020204" pitchFamily="34" charset="0"/>
              <a:buChar char="•"/>
            </a:pPr>
            <a:r>
              <a:rPr lang="en-US" sz="1400" dirty="0">
                <a:solidFill>
                  <a:srgbClr val="FFFFFF"/>
                </a:solidFill>
              </a:rPr>
              <a:t>자연어 처리</a:t>
            </a:r>
          </a:p>
          <a:p>
            <a:pPr marL="457200" indent="-228600" defTabSz="914400">
              <a:lnSpc>
                <a:spcPct val="110000"/>
              </a:lnSpc>
              <a:buClr>
                <a:schemeClr val="accent1"/>
              </a:buClr>
              <a:buFont typeface="Arial" panose="020B0604020202020204" pitchFamily="34" charset="0"/>
              <a:buChar char="•"/>
            </a:pPr>
            <a:r>
              <a:rPr lang="en-US" sz="1400" dirty="0">
                <a:solidFill>
                  <a:srgbClr val="FFFFFF"/>
                </a:solidFill>
              </a:rPr>
              <a:t>RNN(Recurrent Neural Network)</a:t>
            </a:r>
          </a:p>
          <a:p>
            <a:pPr marL="457200" indent="-228600" defTabSz="914400">
              <a:lnSpc>
                <a:spcPct val="110000"/>
              </a:lnSpc>
              <a:buClr>
                <a:schemeClr val="accent1"/>
              </a:buClr>
              <a:buFont typeface="Arial" panose="020B0604020202020204" pitchFamily="34" charset="0"/>
              <a:buChar char="•"/>
            </a:pPr>
            <a:r>
              <a:rPr lang="en-US" sz="1400" dirty="0">
                <a:solidFill>
                  <a:srgbClr val="FFFFFF"/>
                </a:solidFill>
              </a:rPr>
              <a:t>기타 아키텍처</a:t>
            </a:r>
          </a:p>
          <a:p>
            <a:pPr marL="457200" indent="-228600" defTabSz="914400">
              <a:lnSpc>
                <a:spcPct val="110000"/>
              </a:lnSpc>
              <a:buClr>
                <a:schemeClr val="accent1"/>
              </a:buClr>
              <a:buFont typeface="Arial" panose="020B0604020202020204" pitchFamily="34" charset="0"/>
              <a:buChar char="•"/>
            </a:pPr>
            <a:r>
              <a:rPr lang="en-US" sz="1400" dirty="0">
                <a:solidFill>
                  <a:srgbClr val="FFFFFF"/>
                </a:solidFill>
              </a:rPr>
              <a:t>결론</a:t>
            </a:r>
          </a:p>
          <a:p>
            <a:pPr marL="457200" indent="-228600" defTabSz="914400">
              <a:lnSpc>
                <a:spcPct val="110000"/>
              </a:lnSpc>
              <a:buClr>
                <a:schemeClr val="accent1"/>
              </a:buClr>
              <a:buFont typeface="Arial" panose="020B0604020202020204" pitchFamily="34" charset="0"/>
              <a:buChar char="•"/>
            </a:pPr>
            <a:endParaRPr lang="en-US" sz="1400" dirty="0">
              <a:solidFill>
                <a:srgbClr val="FFFFFF"/>
              </a:solidFill>
            </a:endParaRPr>
          </a:p>
          <a:p>
            <a:pPr marL="457200" indent="-228600" defTabSz="914400">
              <a:lnSpc>
                <a:spcPct val="110000"/>
              </a:lnSpc>
              <a:buClr>
                <a:schemeClr val="accent1"/>
              </a:buClr>
              <a:buFont typeface="Arial" panose="020B0604020202020204" pitchFamily="34" charset="0"/>
              <a:buChar char="•"/>
            </a:pPr>
            <a:endParaRPr lang="en-US" sz="1400" dirty="0">
              <a:solidFill>
                <a:srgbClr val="FFFFFF"/>
              </a:solidFill>
            </a:endParaRPr>
          </a:p>
          <a:p>
            <a:pPr marL="457200" indent="-228600" defTabSz="914400">
              <a:lnSpc>
                <a:spcPct val="110000"/>
              </a:lnSpc>
              <a:buClr>
                <a:schemeClr val="accent1"/>
              </a:buClr>
              <a:buFont typeface="Arial" panose="020B0604020202020204" pitchFamily="34" charset="0"/>
              <a:buChar char="•"/>
            </a:pPr>
            <a:endParaRPr lang="en-US" sz="1400" dirty="0">
              <a:solidFill>
                <a:srgbClr val="FFFFFF"/>
              </a:solidFill>
            </a:endParaRPr>
          </a:p>
        </p:txBody>
      </p:sp>
      <p:pic>
        <p:nvPicPr>
          <p:cNvPr id="85" name="Picture 84">
            <a:extLst>
              <a:ext uri="{FF2B5EF4-FFF2-40B4-BE49-F238E27FC236}">
                <a16:creationId xmlns:a16="http://schemas.microsoft.com/office/drawing/2014/main" id="{6A26901A-BC62-4A3A-A07A-65E1F3DDDEC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5513832"/>
            <a:ext cx="10972800" cy="668655"/>
          </a:xfrm>
          <a:prstGeom prst="rect">
            <a:avLst/>
          </a:prstGeom>
        </p:spPr>
      </p:pic>
    </p:spTree>
    <p:extLst>
      <p:ext uri="{BB962C8B-B14F-4D97-AF65-F5344CB8AC3E}">
        <p14:creationId xmlns:p14="http://schemas.microsoft.com/office/powerpoint/2010/main" val="15640531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159DDAF-AC9A-4FB2-A3DE-A74178899010}"/>
              </a:ext>
            </a:extLst>
          </p:cNvPr>
          <p:cNvSpPr>
            <a:spLocks noGrp="1"/>
          </p:cNvSpPr>
          <p:nvPr>
            <p:ph type="title"/>
          </p:nvPr>
        </p:nvSpPr>
        <p:spPr>
          <a:xfrm>
            <a:off x="570885" y="0"/>
            <a:ext cx="9976104" cy="947283"/>
          </a:xfrm>
        </p:spPr>
        <p:txBody>
          <a:bodyPr/>
          <a:lstStyle/>
          <a:p>
            <a:r>
              <a:rPr lang="en-US" sz="3200" dirty="0"/>
              <a:t>NGC </a:t>
            </a:r>
            <a:r>
              <a:rPr lang="en-US" sz="3200" dirty="0" err="1"/>
              <a:t>컨테이너</a:t>
            </a:r>
            <a:endParaRPr lang="en-US" sz="3200" dirty="0"/>
          </a:p>
        </p:txBody>
      </p:sp>
      <p:sp>
        <p:nvSpPr>
          <p:cNvPr id="9" name="Content Placeholder 6">
            <a:extLst>
              <a:ext uri="{FF2B5EF4-FFF2-40B4-BE49-F238E27FC236}">
                <a16:creationId xmlns:a16="http://schemas.microsoft.com/office/drawing/2014/main" id="{A26927B4-014E-4670-987E-AC9C4DD6EFBD}"/>
              </a:ext>
            </a:extLst>
          </p:cNvPr>
          <p:cNvSpPr txBox="1">
            <a:spLocks/>
          </p:cNvSpPr>
          <p:nvPr/>
        </p:nvSpPr>
        <p:spPr bwMode="auto">
          <a:xfrm>
            <a:off x="478565" y="1192602"/>
            <a:ext cx="5334173" cy="444619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0" indent="0" algn="l" rtl="0" fontAlgn="base">
              <a:lnSpc>
                <a:spcPct val="90000"/>
              </a:lnSpc>
              <a:spcBef>
                <a:spcPts val="900"/>
              </a:spcBef>
              <a:spcAft>
                <a:spcPts val="900"/>
              </a:spcAft>
              <a:buClr>
                <a:schemeClr val="bg2"/>
              </a:buClr>
              <a:buSzPct val="100000"/>
              <a:buFontTx/>
              <a:buNone/>
              <a:defRPr sz="2000" b="0">
                <a:solidFill>
                  <a:schemeClr val="bg1"/>
                </a:solidFill>
                <a:latin typeface="Trebuchet MS" pitchFamily="34" charset="0"/>
                <a:ea typeface="+mn-ea"/>
                <a:cs typeface="+mn-cs"/>
              </a:defRPr>
            </a:lvl1pPr>
            <a:lvl2pPr marL="571500" indent="0" algn="l" rtl="0" fontAlgn="base">
              <a:lnSpc>
                <a:spcPct val="90000"/>
              </a:lnSpc>
              <a:spcBef>
                <a:spcPts val="900"/>
              </a:spcBef>
              <a:spcAft>
                <a:spcPts val="900"/>
              </a:spcAft>
              <a:buClr>
                <a:schemeClr val="bg2"/>
              </a:buClr>
              <a:buSzPct val="100000"/>
              <a:buFontTx/>
              <a:buNone/>
              <a:defRPr sz="1800" b="0">
                <a:solidFill>
                  <a:schemeClr val="bg1"/>
                </a:solidFill>
                <a:latin typeface="Trebuchet MS" pitchFamily="34" charset="0"/>
              </a:defRPr>
            </a:lvl2pPr>
            <a:lvl3pPr marL="1089025" indent="0" algn="l" rtl="0" fontAlgn="base">
              <a:lnSpc>
                <a:spcPct val="90000"/>
              </a:lnSpc>
              <a:spcBef>
                <a:spcPts val="900"/>
              </a:spcBef>
              <a:spcAft>
                <a:spcPts val="900"/>
              </a:spcAft>
              <a:buClr>
                <a:schemeClr val="bg2"/>
              </a:buClr>
              <a:buSzPct val="100000"/>
              <a:buFontTx/>
              <a:buNone/>
              <a:defRPr sz="1800" b="0">
                <a:solidFill>
                  <a:schemeClr val="bg1"/>
                </a:solidFill>
                <a:latin typeface="Trebuchet MS" pitchFamily="34" charset="0"/>
              </a:defRPr>
            </a:lvl3pPr>
            <a:lvl4pPr marL="1774825" indent="-228600" algn="l" rtl="0" fontAlgn="base">
              <a:spcBef>
                <a:spcPct val="20000"/>
              </a:spcBef>
              <a:spcAft>
                <a:spcPct val="0"/>
              </a:spcAft>
              <a:buClr>
                <a:schemeClr val="bg2"/>
              </a:buClr>
              <a:buFont typeface="Wingdings" panose="05000000000000000000" pitchFamily="2" charset="2"/>
              <a:buChar char="§"/>
              <a:defRPr sz="1800">
                <a:solidFill>
                  <a:schemeClr val="tx1"/>
                </a:solidFill>
                <a:latin typeface="+mn-lt"/>
              </a:defRPr>
            </a:lvl4pPr>
            <a:lvl5pPr marL="2117725"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a:lstStyle>
          <a:p>
            <a:pPr marL="0" marR="0" lvl="0" indent="0" algn="l" defTabSz="457200" rtl="0" eaLnBrk="1" fontAlgn="base" latinLnBrk="0" hangingPunct="1">
              <a:lnSpc>
                <a:spcPct val="90000"/>
              </a:lnSpc>
              <a:spcBef>
                <a:spcPts val="900"/>
              </a:spcBef>
              <a:spcAft>
                <a:spcPts val="0"/>
              </a:spcAft>
              <a:buClr>
                <a:srgbClr val="000000"/>
              </a:buClr>
              <a:buSzPct val="100000"/>
              <a:buFontTx/>
              <a:buNone/>
              <a:tabLst/>
              <a:defRPr/>
            </a:pPr>
            <a:r>
              <a:rPr kumimoji="0" lang="en-US" sz="1400" b="0" i="0" u="none" strike="noStrike" kern="1200" cap="none" spc="0" normalizeH="0" baseline="0" noProof="0" dirty="0" err="1">
                <a:ln>
                  <a:noFill/>
                </a:ln>
                <a:solidFill>
                  <a:srgbClr val="76B900"/>
                </a:solidFill>
                <a:effectLst/>
                <a:uLnTx/>
                <a:uFillTx/>
                <a:latin typeface="Trebuchet MS"/>
                <a:ea typeface="+mn-ea"/>
                <a:cs typeface="+mn-cs"/>
                <a:sym typeface="Arial"/>
              </a:rPr>
              <a:t>방대한</a:t>
            </a:r>
            <a:r>
              <a:rPr kumimoji="0" lang="en-US" sz="1400" b="0" i="0" u="none" strike="noStrike" kern="1200" cap="none" spc="0" normalizeH="0" baseline="0" noProof="0" dirty="0">
                <a:ln>
                  <a:noFill/>
                </a:ln>
                <a:solidFill>
                  <a:srgbClr val="76B900"/>
                </a:solidFill>
                <a:effectLst/>
                <a:uLnTx/>
                <a:uFillTx/>
                <a:latin typeface="Trebuchet MS"/>
                <a:ea typeface="+mn-ea"/>
                <a:cs typeface="+mn-cs"/>
                <a:sym typeface="Arial"/>
              </a:rPr>
              <a:t> </a:t>
            </a:r>
            <a:r>
              <a:rPr kumimoji="0" lang="en-US" sz="1400" b="0" i="0" u="none" strike="noStrike" kern="1200" cap="none" spc="0" normalizeH="0" baseline="0" noProof="0" dirty="0" err="1">
                <a:ln>
                  <a:noFill/>
                </a:ln>
                <a:solidFill>
                  <a:srgbClr val="76B900"/>
                </a:solidFill>
                <a:effectLst/>
                <a:uLnTx/>
                <a:uFillTx/>
                <a:latin typeface="Trebuchet MS"/>
                <a:ea typeface="+mn-ea"/>
                <a:cs typeface="+mn-cs"/>
                <a:sym typeface="Arial"/>
              </a:rPr>
              <a:t>범위</a:t>
            </a:r>
            <a:endParaRPr kumimoji="0" lang="en-US" sz="1400" b="0" i="0" u="none" strike="noStrike" kern="1200" cap="none" spc="0" normalizeH="0" baseline="0" noProof="0" dirty="0">
              <a:ln>
                <a:noFill/>
              </a:ln>
              <a:solidFill>
                <a:srgbClr val="76B900"/>
              </a:solidFill>
              <a:effectLst/>
              <a:uLnTx/>
              <a:uFillTx/>
              <a:latin typeface="Trebuchet MS"/>
              <a:ea typeface="+mn-ea"/>
              <a:cs typeface="+mn-cs"/>
              <a:sym typeface="Arial"/>
            </a:endParaRPr>
          </a:p>
          <a:p>
            <a:pPr marL="342900" marR="0" lvl="0" indent="-342900" algn="l" defTabSz="457200" rtl="0" eaLnBrk="1" fontAlgn="base" latinLnBrk="0" hangingPunct="1">
              <a:lnSpc>
                <a:spcPct val="90000"/>
              </a:lnSpc>
              <a:spcBef>
                <a:spcPts val="600"/>
              </a:spcBef>
              <a:spcAft>
                <a:spcPts val="0"/>
              </a:spcAft>
              <a:buClr>
                <a:srgbClr val="000000"/>
              </a:buClr>
              <a:buSzPct val="100000"/>
              <a:buFontTx/>
              <a:buChar char="-"/>
              <a:tabLst/>
              <a:defRPr/>
            </a:pPr>
            <a:r>
              <a:rPr kumimoji="0" lang="en-US" sz="1200" b="0" i="0" u="none" strike="noStrike" kern="1200" cap="none" spc="0" normalizeH="0" baseline="0" noProof="0" dirty="0" err="1">
                <a:ln>
                  <a:noFill/>
                </a:ln>
                <a:solidFill>
                  <a:srgbClr val="000000"/>
                </a:solidFill>
                <a:effectLst/>
                <a:uLnTx/>
                <a:uFillTx/>
                <a:latin typeface="Trebuchet MS"/>
                <a:ea typeface="+mn-ea"/>
                <a:cs typeface="+mn-cs"/>
                <a:sym typeface="Arial"/>
              </a:rPr>
              <a:t>다양한</a:t>
            </a:r>
            <a:r>
              <a:rPr kumimoji="0" lang="en-US" sz="1200" b="0" i="0" u="none" strike="noStrike" kern="1200" cap="none" spc="0" normalizeH="0" baseline="0" noProof="0" dirty="0">
                <a:ln>
                  <a:noFill/>
                </a:ln>
                <a:solidFill>
                  <a:srgbClr val="000000"/>
                </a:solidFill>
                <a:effectLst/>
                <a:uLnTx/>
                <a:uFillTx/>
                <a:latin typeface="Trebuchet MS"/>
                <a:ea typeface="+mn-ea"/>
                <a:cs typeface="+mn-cs"/>
                <a:sym typeface="Arial"/>
              </a:rPr>
              <a:t> </a:t>
            </a:r>
            <a:r>
              <a:rPr kumimoji="0" lang="en-US" sz="1200" b="0" i="0" u="none" strike="noStrike" kern="1200" cap="none" spc="0" normalizeH="0" baseline="0" noProof="0" dirty="0" err="1">
                <a:ln>
                  <a:noFill/>
                </a:ln>
                <a:solidFill>
                  <a:srgbClr val="000000"/>
                </a:solidFill>
                <a:effectLst/>
                <a:uLnTx/>
                <a:uFillTx/>
                <a:latin typeface="Trebuchet MS"/>
                <a:ea typeface="+mn-ea"/>
                <a:cs typeface="+mn-cs"/>
                <a:sym typeface="Arial"/>
              </a:rPr>
              <a:t>범위의</a:t>
            </a:r>
            <a:r>
              <a:rPr kumimoji="0" lang="en-US" sz="1200" b="0" i="0" u="none" strike="noStrike" kern="1200" cap="none" spc="0" normalizeH="0" baseline="0" noProof="0" dirty="0">
                <a:ln>
                  <a:noFill/>
                </a:ln>
                <a:solidFill>
                  <a:srgbClr val="000000"/>
                </a:solidFill>
                <a:effectLst/>
                <a:uLnTx/>
                <a:uFillTx/>
                <a:latin typeface="Trebuchet MS"/>
                <a:ea typeface="+mn-ea"/>
                <a:cs typeface="+mn-cs"/>
                <a:sym typeface="Arial"/>
              </a:rPr>
              <a:t> </a:t>
            </a:r>
            <a:r>
              <a:rPr kumimoji="0" lang="en-US" sz="1200" b="0" i="0" u="none" strike="noStrike" kern="1200" cap="none" spc="0" normalizeH="0" baseline="0" noProof="0" dirty="0" err="1">
                <a:ln>
                  <a:noFill/>
                </a:ln>
                <a:solidFill>
                  <a:srgbClr val="000000"/>
                </a:solidFill>
                <a:effectLst/>
                <a:uLnTx/>
                <a:uFillTx/>
                <a:latin typeface="Trebuchet MS"/>
                <a:ea typeface="+mn-ea"/>
                <a:cs typeface="+mn-cs"/>
                <a:sym typeface="Arial"/>
              </a:rPr>
              <a:t>워크로드</a:t>
            </a:r>
            <a:r>
              <a:rPr kumimoji="0" lang="en-US" sz="1200" b="0" i="0" u="none" strike="noStrike" kern="1200" cap="none" spc="0" normalizeH="0" baseline="0" noProof="0" dirty="0">
                <a:ln>
                  <a:noFill/>
                </a:ln>
                <a:solidFill>
                  <a:srgbClr val="000000"/>
                </a:solidFill>
                <a:effectLst/>
                <a:uLnTx/>
                <a:uFillTx/>
                <a:latin typeface="Trebuchet MS"/>
                <a:ea typeface="+mn-ea"/>
                <a:cs typeface="+mn-cs"/>
                <a:sym typeface="Arial"/>
              </a:rPr>
              <a:t> 및 </a:t>
            </a:r>
            <a:r>
              <a:rPr kumimoji="0" lang="en-US" sz="1200" b="0" i="0" u="none" strike="noStrike" kern="1200" cap="none" spc="0" normalizeH="0" baseline="0" noProof="0" dirty="0" err="1">
                <a:ln>
                  <a:noFill/>
                </a:ln>
                <a:solidFill>
                  <a:srgbClr val="000000"/>
                </a:solidFill>
                <a:effectLst/>
                <a:uLnTx/>
                <a:uFillTx/>
                <a:latin typeface="Trebuchet MS"/>
                <a:ea typeface="+mn-ea"/>
                <a:cs typeface="+mn-cs"/>
                <a:sym typeface="Arial"/>
              </a:rPr>
              <a:t>산업별</a:t>
            </a:r>
            <a:r>
              <a:rPr kumimoji="0" lang="en-US" sz="1200" b="0" i="0" u="none" strike="noStrike" kern="1200" cap="none" spc="0" normalizeH="0" baseline="0" noProof="0" dirty="0">
                <a:ln>
                  <a:noFill/>
                </a:ln>
                <a:solidFill>
                  <a:srgbClr val="000000"/>
                </a:solidFill>
                <a:effectLst/>
                <a:uLnTx/>
                <a:uFillTx/>
                <a:latin typeface="Trebuchet MS"/>
                <a:ea typeface="+mn-ea"/>
                <a:cs typeface="+mn-cs"/>
                <a:sym typeface="Arial"/>
              </a:rPr>
              <a:t> </a:t>
            </a:r>
            <a:r>
              <a:rPr kumimoji="0" lang="en-US" sz="1200" b="0" i="0" u="none" strike="noStrike" kern="1200" cap="none" spc="0" normalizeH="0" baseline="0" noProof="0" dirty="0" err="1">
                <a:ln>
                  <a:noFill/>
                </a:ln>
                <a:solidFill>
                  <a:srgbClr val="000000"/>
                </a:solidFill>
                <a:effectLst/>
                <a:uLnTx/>
                <a:uFillTx/>
                <a:latin typeface="Trebuchet MS"/>
                <a:ea typeface="+mn-ea"/>
                <a:cs typeface="+mn-cs"/>
                <a:sym typeface="Arial"/>
              </a:rPr>
              <a:t>사용</a:t>
            </a:r>
            <a:r>
              <a:rPr kumimoji="0" lang="en-US" sz="1200" b="0" i="0" u="none" strike="noStrike" kern="1200" cap="none" spc="0" normalizeH="0" baseline="0" noProof="0" dirty="0">
                <a:ln>
                  <a:noFill/>
                </a:ln>
                <a:solidFill>
                  <a:srgbClr val="000000"/>
                </a:solidFill>
                <a:effectLst/>
                <a:uLnTx/>
                <a:uFillTx/>
                <a:latin typeface="Trebuchet MS"/>
                <a:ea typeface="+mn-ea"/>
                <a:cs typeface="+mn-cs"/>
                <a:sym typeface="Arial"/>
              </a:rPr>
              <a:t> </a:t>
            </a:r>
            <a:r>
              <a:rPr kumimoji="0" lang="en-US" sz="1200" b="0" i="0" u="none" strike="noStrike" kern="1200" cap="none" spc="0" normalizeH="0" baseline="0" noProof="0" dirty="0" err="1">
                <a:ln>
                  <a:noFill/>
                </a:ln>
                <a:solidFill>
                  <a:srgbClr val="000000"/>
                </a:solidFill>
                <a:effectLst/>
                <a:uLnTx/>
                <a:uFillTx/>
                <a:latin typeface="Trebuchet MS"/>
                <a:ea typeface="+mn-ea"/>
                <a:cs typeface="+mn-cs"/>
                <a:sym typeface="Arial"/>
              </a:rPr>
              <a:t>사례</a:t>
            </a:r>
            <a:endParaRPr kumimoji="0" lang="en-US" sz="1400" b="0" i="0" u="none" strike="noStrike" kern="1200" cap="none" spc="0" normalizeH="0" baseline="0" noProof="0" dirty="0">
              <a:ln>
                <a:noFill/>
              </a:ln>
              <a:solidFill>
                <a:srgbClr val="76B900"/>
              </a:solidFill>
              <a:effectLst/>
              <a:uLnTx/>
              <a:uFillTx/>
              <a:latin typeface="Trebuchet MS"/>
              <a:ea typeface="+mn-ea"/>
              <a:cs typeface="+mn-cs"/>
              <a:sym typeface="Arial"/>
            </a:endParaRPr>
          </a:p>
          <a:p>
            <a:pPr marL="0" marR="0" lvl="0" indent="0" algn="l" defTabSz="457200" rtl="0" eaLnBrk="1" fontAlgn="base" latinLnBrk="0" hangingPunct="1">
              <a:lnSpc>
                <a:spcPct val="90000"/>
              </a:lnSpc>
              <a:spcBef>
                <a:spcPts val="600"/>
              </a:spcBef>
              <a:spcAft>
                <a:spcPts val="0"/>
              </a:spcAft>
              <a:buClr>
                <a:srgbClr val="000000"/>
              </a:buClr>
              <a:buSzPct val="100000"/>
              <a:buFontTx/>
              <a:buNone/>
              <a:tabLst/>
              <a:defRPr/>
            </a:pPr>
            <a:r>
              <a:rPr kumimoji="0" lang="en-US" sz="1400" b="0" i="0" u="none" strike="noStrike" kern="0" cap="none" spc="0" normalizeH="0" baseline="0" noProof="0" dirty="0" err="1">
                <a:ln>
                  <a:noFill/>
                </a:ln>
                <a:solidFill>
                  <a:srgbClr val="76B900"/>
                </a:solidFill>
                <a:effectLst/>
                <a:uLnTx/>
                <a:uFillTx/>
                <a:latin typeface="Trebuchet MS"/>
                <a:ea typeface="+mn-ea"/>
                <a:cs typeface="+mn-cs"/>
                <a:sym typeface="Arial"/>
              </a:rPr>
              <a:t>최적화</a:t>
            </a:r>
            <a:endParaRPr kumimoji="0" lang="en-US" sz="1400" b="0" i="0" u="none" strike="noStrike" kern="0" cap="none" spc="0" normalizeH="0" baseline="0" noProof="0" dirty="0">
              <a:ln>
                <a:noFill/>
              </a:ln>
              <a:solidFill>
                <a:srgbClr val="76B900"/>
              </a:solidFill>
              <a:effectLst/>
              <a:uLnTx/>
              <a:uFillTx/>
              <a:latin typeface="Trebuchet MS"/>
              <a:ea typeface="+mn-ea"/>
              <a:cs typeface="+mn-cs"/>
              <a:sym typeface="Arial"/>
            </a:endParaRPr>
          </a:p>
          <a:p>
            <a:pPr marL="342900" marR="0" lvl="0" indent="-342900" algn="l" defTabSz="457200" rtl="0" eaLnBrk="1" fontAlgn="base" latinLnBrk="0" hangingPunct="1">
              <a:lnSpc>
                <a:spcPct val="90000"/>
              </a:lnSpc>
              <a:spcBef>
                <a:spcPts val="600"/>
              </a:spcBef>
              <a:spcAft>
                <a:spcPts val="0"/>
              </a:spcAft>
              <a:buClr>
                <a:srgbClr val="000000"/>
              </a:buClr>
              <a:buSzPct val="100000"/>
              <a:buFontTx/>
              <a:buChar char="-"/>
              <a:tabLst/>
              <a:defRPr/>
            </a:pPr>
            <a:r>
              <a:rPr kumimoji="0" lang="en-US" sz="1200" b="0" i="0" u="none" strike="noStrike" kern="0" cap="none" spc="0" normalizeH="0" baseline="0" noProof="0" dirty="0">
                <a:ln>
                  <a:noFill/>
                </a:ln>
                <a:solidFill>
                  <a:srgbClr val="000000"/>
                </a:solidFill>
                <a:effectLst/>
                <a:uLnTx/>
                <a:uFillTx/>
                <a:latin typeface="Trebuchet MS"/>
                <a:ea typeface="+mn-ea"/>
                <a:cs typeface="+mn-cs"/>
                <a:sym typeface="Arial"/>
              </a:rPr>
              <a:t>DL </a:t>
            </a:r>
            <a:r>
              <a:rPr kumimoji="0" lang="en-US" sz="1200" b="0" i="0" u="none" strike="noStrike" kern="0" cap="none" spc="0" normalizeH="0" baseline="0" noProof="0" dirty="0" err="1">
                <a:ln>
                  <a:noFill/>
                </a:ln>
                <a:solidFill>
                  <a:srgbClr val="000000"/>
                </a:solidFill>
                <a:effectLst/>
                <a:uLnTx/>
                <a:uFillTx/>
                <a:latin typeface="Trebuchet MS"/>
                <a:ea typeface="+mn-ea"/>
                <a:cs typeface="+mn-cs"/>
                <a:sym typeface="Arial"/>
              </a:rPr>
              <a:t>컨테이너가</a:t>
            </a:r>
            <a:r>
              <a:rPr kumimoji="0" lang="en-US" sz="1200" b="0" i="0" u="none" strike="noStrike" kern="0" cap="none" spc="0" normalizeH="0" baseline="0" noProof="0" dirty="0">
                <a:ln>
                  <a:noFill/>
                </a:ln>
                <a:solidFill>
                  <a:srgbClr val="000000"/>
                </a:solidFill>
                <a:effectLst/>
                <a:uLnTx/>
                <a:uFillTx/>
                <a:latin typeface="Trebuchet MS"/>
                <a:ea typeface="+mn-ea"/>
                <a:cs typeface="+mn-cs"/>
                <a:sym typeface="Arial"/>
              </a:rPr>
              <a:t> </a:t>
            </a:r>
            <a:r>
              <a:rPr kumimoji="0" lang="en-US" sz="1200" b="0" i="0" u="none" strike="noStrike" kern="0" cap="none" spc="0" normalizeH="0" baseline="0" noProof="0" dirty="0" err="1">
                <a:ln>
                  <a:noFill/>
                </a:ln>
                <a:solidFill>
                  <a:srgbClr val="000000"/>
                </a:solidFill>
                <a:effectLst/>
                <a:uLnTx/>
                <a:uFillTx/>
                <a:latin typeface="Trebuchet MS"/>
                <a:ea typeface="+mn-ea"/>
                <a:cs typeface="+mn-cs"/>
                <a:sym typeface="Arial"/>
              </a:rPr>
              <a:t>매월</a:t>
            </a:r>
            <a:r>
              <a:rPr kumimoji="0" lang="en-US" sz="1200" b="0" i="0" u="none" strike="noStrike" kern="0" cap="none" spc="0" normalizeH="0" baseline="0" noProof="0" dirty="0">
                <a:ln>
                  <a:noFill/>
                </a:ln>
                <a:solidFill>
                  <a:srgbClr val="000000"/>
                </a:solidFill>
                <a:effectLst/>
                <a:uLnTx/>
                <a:uFillTx/>
                <a:latin typeface="Trebuchet MS"/>
                <a:ea typeface="+mn-ea"/>
                <a:cs typeface="+mn-cs"/>
                <a:sym typeface="Arial"/>
              </a:rPr>
              <a:t> </a:t>
            </a:r>
            <a:r>
              <a:rPr kumimoji="0" lang="en-US" sz="1200" b="0" i="0" u="none" strike="noStrike" kern="0" cap="none" spc="0" normalizeH="0" baseline="0" noProof="0" dirty="0" err="1">
                <a:ln>
                  <a:noFill/>
                </a:ln>
                <a:solidFill>
                  <a:srgbClr val="000000"/>
                </a:solidFill>
                <a:effectLst/>
                <a:uLnTx/>
                <a:uFillTx/>
                <a:latin typeface="Trebuchet MS"/>
                <a:ea typeface="+mn-ea"/>
                <a:cs typeface="+mn-cs"/>
                <a:sym typeface="Arial"/>
              </a:rPr>
              <a:t>업데이트됨</a:t>
            </a:r>
            <a:r>
              <a:rPr kumimoji="0" lang="en-US" sz="1200" b="0" i="0" u="none" strike="noStrike" kern="0" cap="none" spc="0" normalizeH="0" baseline="0" noProof="0" dirty="0">
                <a:ln>
                  <a:noFill/>
                </a:ln>
                <a:solidFill>
                  <a:srgbClr val="000000"/>
                </a:solidFill>
                <a:effectLst/>
                <a:uLnTx/>
                <a:uFillTx/>
                <a:latin typeface="Trebuchet MS"/>
                <a:ea typeface="+mn-ea"/>
                <a:cs typeface="+mn-cs"/>
                <a:sym typeface="Arial"/>
              </a:rPr>
              <a:t> </a:t>
            </a:r>
            <a:endParaRPr kumimoji="0" lang="en-US" sz="1200" b="0" i="0" u="none" strike="noStrike" kern="0" cap="none" spc="0" normalizeH="0" baseline="0" noProof="0" dirty="0">
              <a:ln>
                <a:noFill/>
              </a:ln>
              <a:solidFill>
                <a:srgbClr val="000000"/>
              </a:solidFill>
              <a:effectLst/>
              <a:uLnTx/>
              <a:uFillTx/>
              <a:latin typeface="Trebuchet MS" pitchFamily="34" charset="0"/>
              <a:ea typeface="+mn-ea"/>
              <a:cs typeface="+mn-cs"/>
              <a:sym typeface="Arial"/>
            </a:endParaRPr>
          </a:p>
          <a:p>
            <a:pPr marL="342900" marR="0" lvl="0" indent="-342900" algn="l" defTabSz="914400" rtl="0" eaLnBrk="1" fontAlgn="base" latinLnBrk="0" hangingPunct="1">
              <a:lnSpc>
                <a:spcPct val="90000"/>
              </a:lnSpc>
              <a:spcBef>
                <a:spcPts val="600"/>
              </a:spcBef>
              <a:spcAft>
                <a:spcPts val="0"/>
              </a:spcAft>
              <a:buClr>
                <a:srgbClr val="000000"/>
              </a:buClr>
              <a:buSzPct val="100000"/>
              <a:buFontTx/>
              <a:buChar char="-"/>
              <a:tabLst/>
              <a:defRPr/>
            </a:pPr>
            <a:r>
              <a:rPr kumimoji="0" lang="en-US" sz="1200" b="0" i="0" u="none" strike="noStrike" kern="0" cap="none" spc="0" normalizeH="0" baseline="0" noProof="0" dirty="0" err="1">
                <a:ln>
                  <a:noFill/>
                </a:ln>
                <a:solidFill>
                  <a:srgbClr val="000000"/>
                </a:solidFill>
                <a:effectLst/>
                <a:uLnTx/>
                <a:uFillTx/>
                <a:latin typeface="Trebuchet MS"/>
                <a:ea typeface="+mn-ea"/>
                <a:cs typeface="+mn-cs"/>
                <a:sym typeface="Arial"/>
              </a:rPr>
              <a:t>최신</a:t>
            </a:r>
            <a:r>
              <a:rPr kumimoji="0" lang="en-US" sz="1200" b="0" i="0" u="none" strike="noStrike" kern="0" cap="none" spc="0" normalizeH="0" baseline="0" noProof="0" dirty="0">
                <a:ln>
                  <a:noFill/>
                </a:ln>
                <a:solidFill>
                  <a:srgbClr val="000000"/>
                </a:solidFill>
                <a:effectLst/>
                <a:uLnTx/>
                <a:uFillTx/>
                <a:latin typeface="Trebuchet MS"/>
                <a:ea typeface="+mn-ea"/>
                <a:cs typeface="+mn-cs"/>
                <a:sym typeface="Arial"/>
              </a:rPr>
              <a:t> </a:t>
            </a:r>
            <a:r>
              <a:rPr kumimoji="0" lang="en-US" sz="1200" b="0" i="0" u="none" strike="noStrike" kern="0" cap="none" spc="0" normalizeH="0" baseline="0" noProof="0" dirty="0" err="1">
                <a:ln>
                  <a:noFill/>
                </a:ln>
                <a:solidFill>
                  <a:srgbClr val="000000"/>
                </a:solidFill>
                <a:effectLst/>
                <a:uLnTx/>
                <a:uFillTx/>
                <a:latin typeface="Trebuchet MS"/>
                <a:ea typeface="+mn-ea"/>
                <a:cs typeface="+mn-cs"/>
                <a:sym typeface="Arial"/>
              </a:rPr>
              <a:t>기능과</a:t>
            </a:r>
            <a:r>
              <a:rPr kumimoji="0" lang="en-US" sz="1200" b="0" i="0" u="none" strike="noStrike" kern="0" cap="none" spc="0" normalizeH="0" baseline="0" noProof="0" dirty="0">
                <a:ln>
                  <a:noFill/>
                </a:ln>
                <a:solidFill>
                  <a:srgbClr val="000000"/>
                </a:solidFill>
                <a:effectLst/>
                <a:uLnTx/>
                <a:uFillTx/>
                <a:latin typeface="Trebuchet MS"/>
                <a:ea typeface="+mn-ea"/>
                <a:cs typeface="+mn-cs"/>
                <a:sym typeface="Arial"/>
              </a:rPr>
              <a:t> </a:t>
            </a:r>
            <a:r>
              <a:rPr kumimoji="0" lang="en-US" sz="1200" b="0" i="0" u="none" strike="noStrike" kern="0" cap="none" spc="0" normalizeH="0" baseline="0" noProof="0" dirty="0" err="1">
                <a:ln>
                  <a:noFill/>
                </a:ln>
                <a:solidFill>
                  <a:srgbClr val="000000"/>
                </a:solidFill>
                <a:effectLst/>
                <a:uLnTx/>
                <a:uFillTx/>
                <a:latin typeface="Trebuchet MS"/>
                <a:ea typeface="+mn-ea"/>
                <a:cs typeface="+mn-cs"/>
                <a:sym typeface="Arial"/>
              </a:rPr>
              <a:t>탁월한</a:t>
            </a:r>
            <a:r>
              <a:rPr kumimoji="0" lang="en-US" sz="1200" b="0" i="0" u="none" strike="noStrike" kern="0" cap="none" spc="0" normalizeH="0" baseline="0" noProof="0" dirty="0">
                <a:ln>
                  <a:noFill/>
                </a:ln>
                <a:solidFill>
                  <a:srgbClr val="000000"/>
                </a:solidFill>
                <a:effectLst/>
                <a:uLnTx/>
                <a:uFillTx/>
                <a:latin typeface="Trebuchet MS"/>
                <a:ea typeface="+mn-ea"/>
                <a:cs typeface="+mn-cs"/>
                <a:sym typeface="Arial"/>
              </a:rPr>
              <a:t> </a:t>
            </a:r>
            <a:r>
              <a:rPr kumimoji="0" lang="en-US" sz="1200" b="0" i="0" u="none" strike="noStrike" kern="0" cap="none" spc="0" normalizeH="0" baseline="0" noProof="0" dirty="0" err="1">
                <a:ln>
                  <a:noFill/>
                </a:ln>
                <a:solidFill>
                  <a:srgbClr val="000000"/>
                </a:solidFill>
                <a:effectLst/>
                <a:uLnTx/>
                <a:uFillTx/>
                <a:latin typeface="Trebuchet MS"/>
                <a:ea typeface="+mn-ea"/>
                <a:cs typeface="+mn-cs"/>
                <a:sym typeface="Arial"/>
              </a:rPr>
              <a:t>성능</a:t>
            </a:r>
            <a:r>
              <a:rPr kumimoji="0" lang="en-US" sz="1200" b="0" i="0" u="none" strike="noStrike" kern="0" cap="none" spc="0" normalizeH="0" baseline="0" noProof="0" dirty="0">
                <a:ln>
                  <a:noFill/>
                </a:ln>
                <a:solidFill>
                  <a:srgbClr val="000000"/>
                </a:solidFill>
                <a:effectLst/>
                <a:uLnTx/>
                <a:uFillTx/>
                <a:latin typeface="Trebuchet MS"/>
                <a:ea typeface="+mn-ea"/>
                <a:cs typeface="+mn-cs"/>
                <a:sym typeface="Arial"/>
              </a:rPr>
              <a:t> </a:t>
            </a:r>
            <a:r>
              <a:rPr kumimoji="0" lang="en-US" sz="1200" b="0" i="0" u="none" strike="noStrike" kern="0" cap="none" spc="0" normalizeH="0" baseline="0" noProof="0" dirty="0" err="1">
                <a:ln>
                  <a:noFill/>
                </a:ln>
                <a:solidFill>
                  <a:srgbClr val="000000"/>
                </a:solidFill>
                <a:effectLst/>
                <a:uLnTx/>
                <a:uFillTx/>
                <a:latin typeface="Trebuchet MS"/>
                <a:ea typeface="+mn-ea"/>
                <a:cs typeface="+mn-cs"/>
                <a:sym typeface="Arial"/>
              </a:rPr>
              <a:t>보유</a:t>
            </a:r>
            <a:endParaRPr kumimoji="0" lang="en-US" sz="1200" b="0" i="0" u="none" strike="noStrike" kern="0" cap="none" spc="0" normalizeH="0" baseline="0" noProof="0" dirty="0">
              <a:ln>
                <a:noFill/>
              </a:ln>
              <a:solidFill>
                <a:srgbClr val="000000"/>
              </a:solidFill>
              <a:effectLst/>
              <a:uLnTx/>
              <a:uFillTx/>
              <a:latin typeface="Trebuchet MS"/>
              <a:ea typeface="+mn-ea"/>
              <a:cs typeface="+mn-cs"/>
              <a:sym typeface="Arial"/>
            </a:endParaRPr>
          </a:p>
          <a:p>
            <a:pPr marL="0" marR="0" lvl="0" indent="0" algn="l" defTabSz="914400" rtl="0" eaLnBrk="1" fontAlgn="base" latinLnBrk="0" hangingPunct="1">
              <a:lnSpc>
                <a:spcPct val="90000"/>
              </a:lnSpc>
              <a:spcBef>
                <a:spcPts val="900"/>
              </a:spcBef>
              <a:spcAft>
                <a:spcPts val="0"/>
              </a:spcAft>
              <a:buClr>
                <a:srgbClr val="000000"/>
              </a:buClr>
              <a:buSzPct val="100000"/>
              <a:buFontTx/>
              <a:buNone/>
              <a:tabLst/>
              <a:defRPr/>
            </a:pPr>
            <a:r>
              <a:rPr lang="ko-KR" altLang="en-US" sz="1400" kern="0" dirty="0">
                <a:solidFill>
                  <a:srgbClr val="76B900"/>
                </a:solidFill>
                <a:latin typeface="Trebuchet MS"/>
                <a:sym typeface="Arial"/>
              </a:rPr>
              <a:t>보안 및 안정성</a:t>
            </a:r>
            <a:endParaRPr kumimoji="0" lang="en-US" sz="1400" b="0" i="0" u="none" strike="noStrike" kern="0" cap="none" spc="0" normalizeH="0" baseline="0" noProof="0" dirty="0">
              <a:ln>
                <a:noFill/>
              </a:ln>
              <a:solidFill>
                <a:srgbClr val="76B900"/>
              </a:solidFill>
              <a:effectLst/>
              <a:uLnTx/>
              <a:uFillTx/>
              <a:latin typeface="Trebuchet MS"/>
              <a:ea typeface="+mn-ea"/>
              <a:cs typeface="+mn-cs"/>
              <a:sym typeface="Arial"/>
            </a:endParaRPr>
          </a:p>
          <a:p>
            <a:pPr marL="285750" marR="0" lvl="0" indent="-285750" algn="l" defTabSz="914400" rtl="0" eaLnBrk="1" fontAlgn="base" latinLnBrk="0" hangingPunct="1">
              <a:lnSpc>
                <a:spcPct val="90000"/>
              </a:lnSpc>
              <a:spcBef>
                <a:spcPts val="600"/>
              </a:spcBef>
              <a:spcAft>
                <a:spcPts val="0"/>
              </a:spcAft>
              <a:buClr>
                <a:srgbClr val="000000"/>
              </a:buClr>
              <a:buSzPct val="100000"/>
              <a:buFontTx/>
              <a:buChar char="-"/>
              <a:tabLst/>
              <a:defRPr/>
            </a:pPr>
            <a:r>
              <a:rPr kumimoji="0" lang="en-US" sz="1200" b="0" i="0" u="none" strike="noStrike" kern="0" cap="none" spc="0" normalizeH="0" baseline="0" noProof="0" dirty="0" err="1">
                <a:ln>
                  <a:noFill/>
                </a:ln>
                <a:solidFill>
                  <a:srgbClr val="000000"/>
                </a:solidFill>
                <a:effectLst/>
                <a:uLnTx/>
                <a:uFillTx/>
                <a:latin typeface="Trebuchet MS"/>
                <a:ea typeface="+mn-ea"/>
                <a:cs typeface="+mn-cs"/>
                <a:sym typeface="Arial"/>
              </a:rPr>
              <a:t>취약성</a:t>
            </a:r>
            <a:r>
              <a:rPr kumimoji="0" lang="en-US" sz="1200" b="0" i="0" u="none" strike="noStrike" kern="0" cap="none" spc="0" normalizeH="0" baseline="0" noProof="0" dirty="0">
                <a:ln>
                  <a:noFill/>
                </a:ln>
                <a:solidFill>
                  <a:srgbClr val="000000"/>
                </a:solidFill>
                <a:effectLst/>
                <a:uLnTx/>
                <a:uFillTx/>
                <a:latin typeface="Trebuchet MS"/>
                <a:ea typeface="+mn-ea"/>
                <a:cs typeface="+mn-cs"/>
                <a:sym typeface="Arial"/>
              </a:rPr>
              <a:t> 및 </a:t>
            </a:r>
            <a:r>
              <a:rPr kumimoji="0" lang="en-US" sz="1200" b="0" i="0" u="none" strike="noStrike" kern="0" cap="none" spc="0" normalizeH="0" baseline="0" noProof="0" dirty="0" err="1">
                <a:ln>
                  <a:noFill/>
                </a:ln>
                <a:solidFill>
                  <a:srgbClr val="000000"/>
                </a:solidFill>
                <a:effectLst/>
                <a:uLnTx/>
                <a:uFillTx/>
                <a:latin typeface="Trebuchet MS"/>
                <a:ea typeface="+mn-ea"/>
                <a:cs typeface="+mn-cs"/>
                <a:sym typeface="Arial"/>
              </a:rPr>
              <a:t>암호에</a:t>
            </a:r>
            <a:r>
              <a:rPr kumimoji="0" lang="en-US" sz="1200" b="0" i="0" u="none" strike="noStrike" kern="0" cap="none" spc="0" normalizeH="0" baseline="0" noProof="0" dirty="0">
                <a:ln>
                  <a:noFill/>
                </a:ln>
                <a:solidFill>
                  <a:srgbClr val="000000"/>
                </a:solidFill>
                <a:effectLst/>
                <a:uLnTx/>
                <a:uFillTx/>
                <a:latin typeface="Trebuchet MS"/>
                <a:ea typeface="+mn-ea"/>
                <a:cs typeface="+mn-cs"/>
                <a:sym typeface="Arial"/>
              </a:rPr>
              <a:t> </a:t>
            </a:r>
            <a:r>
              <a:rPr kumimoji="0" lang="en-US" sz="1200" b="0" i="0" u="none" strike="noStrike" kern="0" cap="none" spc="0" normalizeH="0" baseline="0" noProof="0" dirty="0" err="1">
                <a:ln>
                  <a:noFill/>
                </a:ln>
                <a:solidFill>
                  <a:srgbClr val="000000"/>
                </a:solidFill>
                <a:effectLst/>
                <a:uLnTx/>
                <a:uFillTx/>
                <a:latin typeface="Trebuchet MS"/>
                <a:ea typeface="+mn-ea"/>
                <a:cs typeface="+mn-cs"/>
                <a:sym typeface="Arial"/>
              </a:rPr>
              <a:t>대해</a:t>
            </a:r>
            <a:r>
              <a:rPr kumimoji="0" lang="en-US" sz="1200" b="0" i="0" u="none" strike="noStrike" kern="0" cap="none" spc="0" normalizeH="0" baseline="0" noProof="0" dirty="0">
                <a:ln>
                  <a:noFill/>
                </a:ln>
                <a:solidFill>
                  <a:srgbClr val="000000"/>
                </a:solidFill>
                <a:effectLst/>
                <a:uLnTx/>
                <a:uFillTx/>
                <a:latin typeface="Trebuchet MS"/>
                <a:ea typeface="+mn-ea"/>
                <a:cs typeface="+mn-cs"/>
                <a:sym typeface="Arial"/>
              </a:rPr>
              <a:t> </a:t>
            </a:r>
            <a:r>
              <a:rPr kumimoji="0" lang="en-US" sz="1200" b="0" i="0" u="none" strike="noStrike" kern="0" cap="none" spc="0" normalizeH="0" baseline="0" noProof="0" dirty="0" err="1">
                <a:ln>
                  <a:noFill/>
                </a:ln>
                <a:solidFill>
                  <a:srgbClr val="000000"/>
                </a:solidFill>
                <a:effectLst/>
                <a:uLnTx/>
                <a:uFillTx/>
                <a:latin typeface="Trebuchet MS"/>
                <a:ea typeface="+mn-ea"/>
                <a:cs typeface="+mn-cs"/>
                <a:sym typeface="Arial"/>
              </a:rPr>
              <a:t>검사됨</a:t>
            </a:r>
            <a:endParaRPr kumimoji="0" lang="en-US" sz="1200" b="0" i="0" u="none" strike="noStrike" kern="0" cap="none" spc="0" normalizeH="0" baseline="0" noProof="0" dirty="0">
              <a:ln>
                <a:noFill/>
              </a:ln>
              <a:solidFill>
                <a:srgbClr val="000000"/>
              </a:solidFill>
              <a:effectLst/>
              <a:uLnTx/>
              <a:uFillTx/>
              <a:latin typeface="Trebuchet MS"/>
              <a:ea typeface="+mn-ea"/>
              <a:cs typeface="+mn-cs"/>
              <a:sym typeface="Arial"/>
            </a:endParaRPr>
          </a:p>
          <a:p>
            <a:pPr marL="285750" marR="0" lvl="0" indent="-285750" algn="l" defTabSz="914400" rtl="0" eaLnBrk="1" fontAlgn="base" latinLnBrk="0" hangingPunct="1">
              <a:lnSpc>
                <a:spcPct val="90000"/>
              </a:lnSpc>
              <a:spcBef>
                <a:spcPts val="600"/>
              </a:spcBef>
              <a:spcAft>
                <a:spcPts val="0"/>
              </a:spcAft>
              <a:buClr>
                <a:srgbClr val="000000"/>
              </a:buClr>
              <a:buSzPct val="100000"/>
              <a:buFontTx/>
              <a:buChar char="-"/>
              <a:tabLst/>
              <a:defRPr/>
            </a:pPr>
            <a:r>
              <a:rPr kumimoji="0" lang="en-US" sz="1200" b="0" i="0" u="none" strike="noStrike" kern="0" cap="none" spc="0" normalizeH="0" baseline="0" noProof="0" dirty="0" err="1">
                <a:ln>
                  <a:noFill/>
                </a:ln>
                <a:solidFill>
                  <a:srgbClr val="000000"/>
                </a:solidFill>
                <a:effectLst/>
                <a:uLnTx/>
                <a:uFillTx/>
                <a:latin typeface="Trebuchet MS"/>
                <a:ea typeface="+mn-ea"/>
                <a:cs typeface="+mn-cs"/>
                <a:sym typeface="Arial"/>
              </a:rPr>
              <a:t>워크스테이션</a:t>
            </a:r>
            <a:r>
              <a:rPr kumimoji="0" lang="en-US" sz="1200" b="0" i="0" u="none" strike="noStrike" kern="0" cap="none" spc="0" normalizeH="0" baseline="0" noProof="0" dirty="0">
                <a:ln>
                  <a:noFill/>
                </a:ln>
                <a:solidFill>
                  <a:srgbClr val="000000"/>
                </a:solidFill>
                <a:effectLst/>
                <a:uLnTx/>
                <a:uFillTx/>
                <a:latin typeface="Trebuchet MS"/>
                <a:ea typeface="+mn-ea"/>
                <a:cs typeface="+mn-cs"/>
                <a:sym typeface="Arial"/>
              </a:rPr>
              <a:t>, </a:t>
            </a:r>
            <a:r>
              <a:rPr kumimoji="0" lang="en-US" sz="1200" b="0" i="0" u="none" strike="noStrike" kern="0" cap="none" spc="0" normalizeH="0" baseline="0" noProof="0" dirty="0" err="1">
                <a:ln>
                  <a:noFill/>
                </a:ln>
                <a:solidFill>
                  <a:srgbClr val="000000"/>
                </a:solidFill>
                <a:effectLst/>
                <a:uLnTx/>
                <a:uFillTx/>
                <a:latin typeface="Trebuchet MS"/>
                <a:ea typeface="+mn-ea"/>
                <a:cs typeface="+mn-cs"/>
                <a:sym typeface="Arial"/>
              </a:rPr>
              <a:t>서버</a:t>
            </a:r>
            <a:r>
              <a:rPr kumimoji="0" lang="en-US" sz="1200" b="0" i="0" u="none" strike="noStrike" kern="0" cap="none" spc="0" normalizeH="0" baseline="0" noProof="0" dirty="0">
                <a:ln>
                  <a:noFill/>
                </a:ln>
                <a:solidFill>
                  <a:srgbClr val="000000"/>
                </a:solidFill>
                <a:effectLst/>
                <a:uLnTx/>
                <a:uFillTx/>
                <a:latin typeface="Trebuchet MS"/>
                <a:ea typeface="+mn-ea"/>
                <a:cs typeface="+mn-cs"/>
                <a:sym typeface="Arial"/>
              </a:rPr>
              <a:t> 및 </a:t>
            </a:r>
            <a:r>
              <a:rPr kumimoji="0" lang="en-US" sz="1200" b="0" i="0" u="none" strike="noStrike" kern="0" cap="none" spc="0" normalizeH="0" baseline="0" noProof="0" dirty="0" err="1">
                <a:ln>
                  <a:noFill/>
                </a:ln>
                <a:solidFill>
                  <a:srgbClr val="000000"/>
                </a:solidFill>
                <a:effectLst/>
                <a:uLnTx/>
                <a:uFillTx/>
                <a:latin typeface="Trebuchet MS"/>
                <a:ea typeface="+mn-ea"/>
                <a:cs typeface="+mn-cs"/>
                <a:sym typeface="Arial"/>
              </a:rPr>
              <a:t>클라우드</a:t>
            </a:r>
            <a:r>
              <a:rPr kumimoji="0" lang="en-US" sz="1200" b="0" i="0" u="none" strike="noStrike" kern="0" cap="none" spc="0" normalizeH="0" baseline="0" noProof="0" dirty="0">
                <a:ln>
                  <a:noFill/>
                </a:ln>
                <a:solidFill>
                  <a:srgbClr val="000000"/>
                </a:solidFill>
                <a:effectLst/>
                <a:uLnTx/>
                <a:uFillTx/>
                <a:latin typeface="Trebuchet MS"/>
                <a:ea typeface="+mn-ea"/>
                <a:cs typeface="+mn-cs"/>
                <a:sym typeface="Arial"/>
              </a:rPr>
              <a:t> </a:t>
            </a:r>
            <a:r>
              <a:rPr kumimoji="0" lang="en-US" sz="1200" b="0" i="0" u="none" strike="noStrike" kern="0" cap="none" spc="0" normalizeH="0" baseline="0" noProof="0" dirty="0" err="1">
                <a:ln>
                  <a:noFill/>
                </a:ln>
                <a:solidFill>
                  <a:srgbClr val="000000"/>
                </a:solidFill>
                <a:effectLst/>
                <a:uLnTx/>
                <a:uFillTx/>
                <a:latin typeface="Trebuchet MS"/>
                <a:ea typeface="+mn-ea"/>
                <a:cs typeface="+mn-cs"/>
                <a:sym typeface="Arial"/>
              </a:rPr>
              <a:t>인스턴스에서</a:t>
            </a:r>
            <a:r>
              <a:rPr kumimoji="0" lang="en-US" sz="1200" b="0" i="0" u="none" strike="noStrike" kern="0" cap="none" spc="0" normalizeH="0" baseline="0" noProof="0" dirty="0">
                <a:ln>
                  <a:noFill/>
                </a:ln>
                <a:solidFill>
                  <a:srgbClr val="000000"/>
                </a:solidFill>
                <a:effectLst/>
                <a:uLnTx/>
                <a:uFillTx/>
                <a:latin typeface="Trebuchet MS"/>
                <a:ea typeface="+mn-ea"/>
                <a:cs typeface="+mn-cs"/>
                <a:sym typeface="Arial"/>
              </a:rPr>
              <a:t> </a:t>
            </a:r>
            <a:r>
              <a:rPr kumimoji="0" lang="en-US" sz="1200" b="0" i="0" u="none" strike="noStrike" kern="0" cap="none" spc="0" normalizeH="0" baseline="0" noProof="0" dirty="0" err="1">
                <a:ln>
                  <a:noFill/>
                </a:ln>
                <a:solidFill>
                  <a:srgbClr val="000000"/>
                </a:solidFill>
                <a:effectLst/>
                <a:uLnTx/>
                <a:uFillTx/>
                <a:latin typeface="Trebuchet MS"/>
                <a:ea typeface="+mn-ea"/>
                <a:cs typeface="+mn-cs"/>
                <a:sym typeface="Arial"/>
              </a:rPr>
              <a:t>테스트됨</a:t>
            </a:r>
            <a:endParaRPr kumimoji="0" lang="en-US" sz="1200" b="0" i="0" u="none" strike="noStrike" kern="0" cap="none" spc="0" normalizeH="0" baseline="0" noProof="0" dirty="0">
              <a:ln>
                <a:noFill/>
              </a:ln>
              <a:solidFill>
                <a:srgbClr val="000000"/>
              </a:solidFill>
              <a:effectLst/>
              <a:uLnTx/>
              <a:uFillTx/>
              <a:latin typeface="Trebuchet MS"/>
              <a:ea typeface="+mn-ea"/>
              <a:cs typeface="+mn-cs"/>
              <a:sym typeface="Arial"/>
            </a:endParaRPr>
          </a:p>
          <a:p>
            <a:pPr marL="0" marR="0" lvl="0" indent="0" algn="l" defTabSz="914400" rtl="0" eaLnBrk="1" fontAlgn="base" latinLnBrk="0" hangingPunct="1">
              <a:lnSpc>
                <a:spcPct val="90000"/>
              </a:lnSpc>
              <a:spcBef>
                <a:spcPts val="900"/>
              </a:spcBef>
              <a:spcAft>
                <a:spcPts val="0"/>
              </a:spcAft>
              <a:buClr>
                <a:srgbClr val="000000"/>
              </a:buClr>
              <a:buSzPct val="100000"/>
              <a:buFontTx/>
              <a:buNone/>
              <a:tabLst/>
              <a:defRPr/>
            </a:pPr>
            <a:r>
              <a:rPr kumimoji="0" lang="en-US" sz="1400" b="0" i="0" u="none" strike="noStrike" kern="0" cap="none" spc="0" normalizeH="0" baseline="0" noProof="0" dirty="0" err="1">
                <a:ln>
                  <a:noFill/>
                </a:ln>
                <a:solidFill>
                  <a:srgbClr val="76B900"/>
                </a:solidFill>
                <a:effectLst/>
                <a:uLnTx/>
                <a:uFillTx/>
                <a:latin typeface="Trebuchet MS"/>
                <a:ea typeface="+mn-ea"/>
                <a:cs typeface="+mn-cs"/>
                <a:sym typeface="Arial"/>
              </a:rPr>
              <a:t>확장성</a:t>
            </a:r>
            <a:endParaRPr kumimoji="0" lang="en-US" sz="1400" b="0" i="0" u="none" strike="noStrike" kern="0" cap="none" spc="0" normalizeH="0" baseline="0" noProof="0" dirty="0">
              <a:ln>
                <a:noFill/>
              </a:ln>
              <a:solidFill>
                <a:srgbClr val="76B900"/>
              </a:solidFill>
              <a:effectLst/>
              <a:uLnTx/>
              <a:uFillTx/>
              <a:latin typeface="Trebuchet MS"/>
              <a:ea typeface="+mn-ea"/>
              <a:cs typeface="+mn-cs"/>
              <a:sym typeface="Arial"/>
            </a:endParaRPr>
          </a:p>
          <a:p>
            <a:pPr marL="342900" marR="0" lvl="0" indent="-342900" algn="l" defTabSz="914400" rtl="0" eaLnBrk="1" fontAlgn="base" latinLnBrk="0" hangingPunct="1">
              <a:lnSpc>
                <a:spcPct val="90000"/>
              </a:lnSpc>
              <a:spcBef>
                <a:spcPts val="600"/>
              </a:spcBef>
              <a:spcAft>
                <a:spcPts val="0"/>
              </a:spcAft>
              <a:buClr>
                <a:srgbClr val="000000"/>
              </a:buClr>
              <a:buSzPct val="100000"/>
              <a:buFontTx/>
              <a:buChar char="-"/>
              <a:tabLst/>
              <a:defRPr/>
            </a:pPr>
            <a:r>
              <a:rPr kumimoji="0" lang="en-US" sz="1200" b="0" i="0" u="none" strike="noStrike" kern="0" cap="none" spc="0" normalizeH="0" baseline="0" noProof="0" dirty="0" err="1">
                <a:ln>
                  <a:noFill/>
                </a:ln>
                <a:solidFill>
                  <a:srgbClr val="000000"/>
                </a:solidFill>
                <a:effectLst/>
                <a:uLnTx/>
                <a:uFillTx/>
                <a:latin typeface="Trebuchet MS"/>
                <a:ea typeface="+mn-ea"/>
                <a:cs typeface="+mn-cs"/>
                <a:sym typeface="Arial"/>
              </a:rPr>
              <a:t>멀티</a:t>
            </a:r>
            <a:r>
              <a:rPr kumimoji="0" lang="en-US" sz="1200" b="0" i="0" u="none" strike="noStrike" kern="0" cap="none" spc="0" normalizeH="0" baseline="0" noProof="0" dirty="0">
                <a:ln>
                  <a:noFill/>
                </a:ln>
                <a:solidFill>
                  <a:srgbClr val="000000"/>
                </a:solidFill>
                <a:effectLst/>
                <a:uLnTx/>
                <a:uFillTx/>
                <a:latin typeface="Trebuchet MS"/>
                <a:ea typeface="+mn-ea"/>
                <a:cs typeface="+mn-cs"/>
                <a:sym typeface="Arial"/>
              </a:rPr>
              <a:t> GPU 및 </a:t>
            </a:r>
            <a:r>
              <a:rPr kumimoji="0" lang="en-US" sz="1200" b="0" i="0" u="none" strike="noStrike" kern="0" cap="none" spc="0" normalizeH="0" baseline="0" noProof="0" dirty="0" err="1">
                <a:ln>
                  <a:noFill/>
                </a:ln>
                <a:solidFill>
                  <a:srgbClr val="000000"/>
                </a:solidFill>
                <a:effectLst/>
                <a:uLnTx/>
                <a:uFillTx/>
                <a:latin typeface="Trebuchet MS"/>
                <a:ea typeface="+mn-ea"/>
                <a:cs typeface="+mn-cs"/>
                <a:sym typeface="Arial"/>
              </a:rPr>
              <a:t>멀티</a:t>
            </a:r>
            <a:r>
              <a:rPr kumimoji="0" lang="en-US" sz="1200" b="0" i="0" u="none" strike="noStrike" kern="0" cap="none" spc="0" normalizeH="0" baseline="0" noProof="0" dirty="0">
                <a:ln>
                  <a:noFill/>
                </a:ln>
                <a:solidFill>
                  <a:srgbClr val="000000"/>
                </a:solidFill>
                <a:effectLst/>
                <a:uLnTx/>
                <a:uFillTx/>
                <a:latin typeface="Trebuchet MS"/>
                <a:ea typeface="+mn-ea"/>
                <a:cs typeface="+mn-cs"/>
                <a:sym typeface="Arial"/>
              </a:rPr>
              <a:t> </a:t>
            </a:r>
            <a:r>
              <a:rPr kumimoji="0" lang="en-US" sz="1200" b="0" i="0" u="none" strike="noStrike" kern="0" cap="none" spc="0" normalizeH="0" baseline="0" noProof="0" dirty="0" err="1">
                <a:ln>
                  <a:noFill/>
                </a:ln>
                <a:solidFill>
                  <a:srgbClr val="000000"/>
                </a:solidFill>
                <a:effectLst/>
                <a:uLnTx/>
                <a:uFillTx/>
                <a:latin typeface="Trebuchet MS"/>
                <a:ea typeface="+mn-ea"/>
                <a:cs typeface="+mn-cs"/>
                <a:sym typeface="Arial"/>
              </a:rPr>
              <a:t>노드</a:t>
            </a:r>
            <a:r>
              <a:rPr kumimoji="0" lang="en-US" sz="1200" b="0" i="0" u="none" strike="noStrike" kern="0" cap="none" spc="0" normalizeH="0" baseline="0" noProof="0" dirty="0">
                <a:ln>
                  <a:noFill/>
                </a:ln>
                <a:solidFill>
                  <a:srgbClr val="000000"/>
                </a:solidFill>
                <a:effectLst/>
                <a:uLnTx/>
                <a:uFillTx/>
                <a:latin typeface="Trebuchet MS"/>
                <a:ea typeface="+mn-ea"/>
                <a:cs typeface="+mn-cs"/>
                <a:sym typeface="Arial"/>
              </a:rPr>
              <a:t> </a:t>
            </a:r>
            <a:r>
              <a:rPr kumimoji="0" lang="en-US" sz="1200" b="0" i="0" u="none" strike="noStrike" kern="0" cap="none" spc="0" normalizeH="0" baseline="0" noProof="0" dirty="0" err="1">
                <a:ln>
                  <a:noFill/>
                </a:ln>
                <a:solidFill>
                  <a:srgbClr val="000000"/>
                </a:solidFill>
                <a:effectLst/>
                <a:uLnTx/>
                <a:uFillTx/>
                <a:latin typeface="Trebuchet MS"/>
                <a:ea typeface="+mn-ea"/>
                <a:cs typeface="+mn-cs"/>
                <a:sym typeface="Arial"/>
              </a:rPr>
              <a:t>시스템</a:t>
            </a:r>
            <a:r>
              <a:rPr kumimoji="0" lang="en-US" sz="1200" b="0" i="0" u="none" strike="noStrike" kern="0" cap="none" spc="0" normalizeH="0" baseline="0" noProof="0" dirty="0">
                <a:ln>
                  <a:noFill/>
                </a:ln>
                <a:solidFill>
                  <a:srgbClr val="000000"/>
                </a:solidFill>
                <a:effectLst/>
                <a:uLnTx/>
                <a:uFillTx/>
                <a:latin typeface="Trebuchet MS"/>
                <a:ea typeface="+mn-ea"/>
                <a:cs typeface="+mn-cs"/>
                <a:sym typeface="Arial"/>
              </a:rPr>
              <a:t> </a:t>
            </a:r>
            <a:r>
              <a:rPr kumimoji="0" lang="en-US" sz="1200" b="0" i="0" u="none" strike="noStrike" kern="0" cap="none" spc="0" normalizeH="0" baseline="0" noProof="0" dirty="0" err="1">
                <a:ln>
                  <a:noFill/>
                </a:ln>
                <a:solidFill>
                  <a:srgbClr val="000000"/>
                </a:solidFill>
                <a:effectLst/>
                <a:uLnTx/>
                <a:uFillTx/>
                <a:latin typeface="Trebuchet MS"/>
                <a:ea typeface="+mn-ea"/>
                <a:cs typeface="+mn-cs"/>
                <a:sym typeface="Arial"/>
              </a:rPr>
              <a:t>지원</a:t>
            </a:r>
            <a:endParaRPr kumimoji="0" lang="en-US" sz="1200" b="0" i="0" u="none" strike="noStrike" kern="0" cap="none" spc="0" normalizeH="0" baseline="0" noProof="0" dirty="0">
              <a:ln>
                <a:noFill/>
              </a:ln>
              <a:solidFill>
                <a:srgbClr val="000000"/>
              </a:solidFill>
              <a:effectLst/>
              <a:uLnTx/>
              <a:uFillTx/>
              <a:latin typeface="Trebuchet MS"/>
              <a:ea typeface="+mn-ea"/>
              <a:cs typeface="+mn-cs"/>
              <a:sym typeface="Arial"/>
            </a:endParaRPr>
          </a:p>
          <a:p>
            <a:pPr marL="0" marR="0" lvl="0" indent="0" algn="l" defTabSz="914400" rtl="0" eaLnBrk="1" fontAlgn="base" latinLnBrk="0" hangingPunct="1">
              <a:lnSpc>
                <a:spcPct val="90000"/>
              </a:lnSpc>
              <a:spcBef>
                <a:spcPts val="900"/>
              </a:spcBef>
              <a:spcAft>
                <a:spcPts val="0"/>
              </a:spcAft>
              <a:buClr>
                <a:srgbClr val="000000"/>
              </a:buClr>
              <a:buSzPct val="100000"/>
              <a:buFontTx/>
              <a:buNone/>
              <a:tabLst/>
              <a:defRPr/>
            </a:pPr>
            <a:r>
              <a:rPr kumimoji="0" lang="en-US" sz="1400" b="0" i="0" u="none" strike="noStrike" kern="0" cap="none" spc="0" normalizeH="0" baseline="0" noProof="0" dirty="0" err="1">
                <a:ln>
                  <a:noFill/>
                </a:ln>
                <a:solidFill>
                  <a:srgbClr val="76B900"/>
                </a:solidFill>
                <a:effectLst/>
                <a:uLnTx/>
                <a:uFillTx/>
                <a:latin typeface="Trebuchet MS"/>
                <a:ea typeface="+mn-ea"/>
                <a:cs typeface="+mn-cs"/>
                <a:sym typeface="Arial"/>
              </a:rPr>
              <a:t>엔터프라이즈</a:t>
            </a:r>
            <a:r>
              <a:rPr kumimoji="0" lang="en-US" sz="1400" b="0" i="0" u="none" strike="noStrike" kern="0" cap="none" spc="0" normalizeH="0" baseline="0" noProof="0" dirty="0">
                <a:ln>
                  <a:noFill/>
                </a:ln>
                <a:solidFill>
                  <a:srgbClr val="76B900"/>
                </a:solidFill>
                <a:effectLst/>
                <a:uLnTx/>
                <a:uFillTx/>
                <a:latin typeface="Trebuchet MS"/>
                <a:ea typeface="+mn-ea"/>
                <a:cs typeface="+mn-cs"/>
                <a:sym typeface="Arial"/>
              </a:rPr>
              <a:t> 및 </a:t>
            </a:r>
            <a:r>
              <a:rPr kumimoji="0" lang="en-US" sz="1400" b="0" i="0" u="none" strike="noStrike" kern="0" cap="none" spc="0" normalizeH="0" baseline="0" noProof="0" dirty="0" err="1">
                <a:ln>
                  <a:noFill/>
                </a:ln>
                <a:solidFill>
                  <a:srgbClr val="76B900"/>
                </a:solidFill>
                <a:effectLst/>
                <a:uLnTx/>
                <a:uFillTx/>
                <a:latin typeface="Trebuchet MS"/>
                <a:ea typeface="+mn-ea"/>
                <a:cs typeface="+mn-cs"/>
                <a:sym typeface="Arial"/>
              </a:rPr>
              <a:t>HPC용으로</a:t>
            </a:r>
            <a:r>
              <a:rPr kumimoji="0" lang="en-US" sz="1400" b="0" i="0" u="none" strike="noStrike" kern="0" cap="none" spc="0" normalizeH="0" baseline="0" noProof="0" dirty="0">
                <a:ln>
                  <a:noFill/>
                </a:ln>
                <a:solidFill>
                  <a:srgbClr val="76B900"/>
                </a:solidFill>
                <a:effectLst/>
                <a:uLnTx/>
                <a:uFillTx/>
                <a:latin typeface="Trebuchet MS"/>
                <a:ea typeface="+mn-ea"/>
                <a:cs typeface="+mn-cs"/>
                <a:sym typeface="Arial"/>
              </a:rPr>
              <a:t> </a:t>
            </a:r>
            <a:r>
              <a:rPr kumimoji="0" lang="en-US" sz="1400" b="0" i="0" u="none" strike="noStrike" kern="0" cap="none" spc="0" normalizeH="0" baseline="0" noProof="0" dirty="0" err="1">
                <a:ln>
                  <a:noFill/>
                </a:ln>
                <a:solidFill>
                  <a:srgbClr val="76B900"/>
                </a:solidFill>
                <a:effectLst/>
                <a:uLnTx/>
                <a:uFillTx/>
                <a:latin typeface="Trebuchet MS"/>
                <a:ea typeface="+mn-ea"/>
                <a:cs typeface="+mn-cs"/>
                <a:sym typeface="Arial"/>
              </a:rPr>
              <a:t>설계됨</a:t>
            </a:r>
            <a:endParaRPr kumimoji="0" lang="en-US" sz="1400" b="0" i="0" u="none" strike="noStrike" kern="0" cap="none" spc="0" normalizeH="0" baseline="0" noProof="0" dirty="0">
              <a:ln>
                <a:noFill/>
              </a:ln>
              <a:solidFill>
                <a:srgbClr val="76B900"/>
              </a:solidFill>
              <a:effectLst/>
              <a:uLnTx/>
              <a:uFillTx/>
              <a:latin typeface="Trebuchet MS"/>
              <a:ea typeface="+mn-ea"/>
              <a:cs typeface="+mn-cs"/>
              <a:sym typeface="Arial"/>
            </a:endParaRPr>
          </a:p>
          <a:p>
            <a:pPr marL="342900" marR="0" lvl="0" indent="-342900" algn="l" defTabSz="914400" rtl="0" eaLnBrk="1" fontAlgn="base" latinLnBrk="0" hangingPunct="1">
              <a:lnSpc>
                <a:spcPct val="90000"/>
              </a:lnSpc>
              <a:spcBef>
                <a:spcPts val="600"/>
              </a:spcBef>
              <a:spcAft>
                <a:spcPts val="0"/>
              </a:spcAft>
              <a:buClr>
                <a:srgbClr val="000000"/>
              </a:buClr>
              <a:buSzPct val="100000"/>
              <a:buFontTx/>
              <a:buChar char="-"/>
              <a:tabLst/>
              <a:defRPr/>
            </a:pPr>
            <a:r>
              <a:rPr kumimoji="0" lang="en-US" sz="1200" b="0" i="0" u="none" strike="noStrike" kern="0" cap="none" spc="0" normalizeH="0" baseline="0" noProof="0" dirty="0">
                <a:ln>
                  <a:noFill/>
                </a:ln>
                <a:solidFill>
                  <a:srgbClr val="000000"/>
                </a:solidFill>
                <a:effectLst/>
                <a:uLnTx/>
                <a:uFillTx/>
                <a:latin typeface="Trebuchet MS"/>
                <a:ea typeface="+mn-ea"/>
                <a:cs typeface="+mn-cs"/>
                <a:sym typeface="Arial"/>
              </a:rPr>
              <a:t>Docker, </a:t>
            </a:r>
            <a:r>
              <a:rPr kumimoji="0" lang="en-US" sz="1200" b="0" i="0" u="none" strike="noStrike" kern="0" cap="none" spc="0" normalizeH="0" baseline="0" noProof="0" dirty="0" err="1">
                <a:ln>
                  <a:noFill/>
                </a:ln>
                <a:solidFill>
                  <a:srgbClr val="000000"/>
                </a:solidFill>
                <a:effectLst/>
                <a:uLnTx/>
                <a:uFillTx/>
                <a:latin typeface="Trebuchet MS"/>
                <a:ea typeface="+mn-ea"/>
                <a:cs typeface="+mn-cs"/>
                <a:sym typeface="Arial"/>
              </a:rPr>
              <a:t>특이성</a:t>
            </a:r>
            <a:r>
              <a:rPr kumimoji="0" lang="en-US" sz="1200" b="0" i="0" u="none" strike="noStrike" kern="0" cap="none" spc="0" normalizeH="0" baseline="0" noProof="0" dirty="0">
                <a:ln>
                  <a:noFill/>
                </a:ln>
                <a:solidFill>
                  <a:srgbClr val="000000"/>
                </a:solidFill>
                <a:effectLst/>
                <a:uLnTx/>
                <a:uFillTx/>
                <a:latin typeface="Trebuchet MS"/>
                <a:ea typeface="+mn-ea"/>
                <a:cs typeface="+mn-cs"/>
                <a:sym typeface="Arial"/>
              </a:rPr>
              <a:t>(Singularity) 및 </a:t>
            </a:r>
            <a:r>
              <a:rPr kumimoji="0" lang="en-US" sz="1200" b="0" i="0" u="none" strike="noStrike" kern="0" cap="none" spc="0" normalizeH="0" baseline="0" noProof="0" dirty="0" err="1">
                <a:ln>
                  <a:noFill/>
                </a:ln>
                <a:solidFill>
                  <a:srgbClr val="000000"/>
                </a:solidFill>
                <a:effectLst/>
                <a:uLnTx/>
                <a:uFillTx/>
                <a:latin typeface="Trebuchet MS"/>
                <a:ea typeface="+mn-ea"/>
                <a:cs typeface="+mn-cs"/>
                <a:sym typeface="Arial"/>
              </a:rPr>
              <a:t>기타</a:t>
            </a:r>
            <a:r>
              <a:rPr kumimoji="0" lang="en-US" sz="1200" b="0" i="0" u="none" strike="noStrike" kern="0" cap="none" spc="0" normalizeH="0" baseline="0" noProof="0" dirty="0">
                <a:ln>
                  <a:noFill/>
                </a:ln>
                <a:solidFill>
                  <a:srgbClr val="000000"/>
                </a:solidFill>
                <a:effectLst/>
                <a:uLnTx/>
                <a:uFillTx/>
                <a:latin typeface="Trebuchet MS"/>
                <a:ea typeface="+mn-ea"/>
                <a:cs typeface="+mn-cs"/>
                <a:sym typeface="Arial"/>
              </a:rPr>
              <a:t> </a:t>
            </a:r>
            <a:r>
              <a:rPr kumimoji="0" lang="en-US" sz="1200" b="0" i="0" u="none" strike="noStrike" kern="0" cap="none" spc="0" normalizeH="0" baseline="0" noProof="0" dirty="0" err="1">
                <a:ln>
                  <a:noFill/>
                </a:ln>
                <a:solidFill>
                  <a:srgbClr val="000000"/>
                </a:solidFill>
                <a:effectLst/>
                <a:uLnTx/>
                <a:uFillTx/>
                <a:latin typeface="Trebuchet MS"/>
                <a:ea typeface="+mn-ea"/>
                <a:cs typeface="+mn-cs"/>
                <a:sym typeface="Arial"/>
              </a:rPr>
              <a:t>런타임</a:t>
            </a:r>
            <a:r>
              <a:rPr kumimoji="0" lang="en-US" sz="1200" b="0" i="0" u="none" strike="noStrike" kern="0" cap="none" spc="0" normalizeH="0" baseline="0" noProof="0" dirty="0">
                <a:ln>
                  <a:noFill/>
                </a:ln>
                <a:solidFill>
                  <a:srgbClr val="000000"/>
                </a:solidFill>
                <a:effectLst/>
                <a:uLnTx/>
                <a:uFillTx/>
                <a:latin typeface="Trebuchet MS"/>
                <a:ea typeface="+mn-ea"/>
                <a:cs typeface="+mn-cs"/>
                <a:sym typeface="Arial"/>
              </a:rPr>
              <a:t> </a:t>
            </a:r>
            <a:r>
              <a:rPr kumimoji="0" lang="en-US" sz="1200" b="0" i="0" u="none" strike="noStrike" kern="0" cap="none" spc="0" normalizeH="0" baseline="0" noProof="0" dirty="0" err="1">
                <a:ln>
                  <a:noFill/>
                </a:ln>
                <a:solidFill>
                  <a:srgbClr val="000000"/>
                </a:solidFill>
                <a:effectLst/>
                <a:uLnTx/>
                <a:uFillTx/>
                <a:latin typeface="Trebuchet MS"/>
                <a:ea typeface="+mn-ea"/>
                <a:cs typeface="+mn-cs"/>
                <a:sym typeface="Arial"/>
              </a:rPr>
              <a:t>지원</a:t>
            </a:r>
            <a:endParaRPr kumimoji="0" lang="en-US" sz="1200" b="0" i="0" u="none" strike="noStrike" kern="0" cap="none" spc="0" normalizeH="0" baseline="0" noProof="0" dirty="0">
              <a:ln>
                <a:noFill/>
              </a:ln>
              <a:solidFill>
                <a:srgbClr val="000000"/>
              </a:solidFill>
              <a:effectLst/>
              <a:uLnTx/>
              <a:uFillTx/>
              <a:latin typeface="Trebuchet MS"/>
              <a:ea typeface="+mn-ea"/>
              <a:cs typeface="+mn-cs"/>
              <a:sym typeface="Arial"/>
            </a:endParaRPr>
          </a:p>
          <a:p>
            <a:pPr marL="0" marR="0" lvl="0" indent="0" algn="l" defTabSz="914400" rtl="0" eaLnBrk="1" fontAlgn="base" latinLnBrk="0" hangingPunct="1">
              <a:lnSpc>
                <a:spcPct val="90000"/>
              </a:lnSpc>
              <a:spcBef>
                <a:spcPts val="900"/>
              </a:spcBef>
              <a:spcAft>
                <a:spcPts val="0"/>
              </a:spcAft>
              <a:buClr>
                <a:srgbClr val="000000"/>
              </a:buClr>
              <a:buSzPct val="100000"/>
              <a:buFontTx/>
              <a:buNone/>
              <a:tabLst/>
              <a:defRPr/>
            </a:pPr>
            <a:r>
              <a:rPr kumimoji="0" lang="en-US" sz="1400" b="0" i="0" u="none" strike="noStrike" kern="0" cap="none" spc="0" normalizeH="0" baseline="0" noProof="0" dirty="0" err="1">
                <a:ln>
                  <a:noFill/>
                </a:ln>
                <a:solidFill>
                  <a:srgbClr val="76B900"/>
                </a:solidFill>
                <a:effectLst/>
                <a:uLnTx/>
                <a:uFillTx/>
                <a:latin typeface="Trebuchet MS"/>
                <a:ea typeface="+mn-ea"/>
                <a:cs typeface="+mn-cs"/>
                <a:sym typeface="Arial"/>
              </a:rPr>
              <a:t>어디서나</a:t>
            </a:r>
            <a:r>
              <a:rPr kumimoji="0" lang="en-US" sz="1400" b="0" i="0" u="none" strike="noStrike" kern="0" cap="none" spc="0" normalizeH="0" baseline="0" noProof="0" dirty="0">
                <a:ln>
                  <a:noFill/>
                </a:ln>
                <a:solidFill>
                  <a:srgbClr val="76B900"/>
                </a:solidFill>
                <a:effectLst/>
                <a:uLnTx/>
                <a:uFillTx/>
                <a:latin typeface="Trebuchet MS"/>
                <a:ea typeface="+mn-ea"/>
                <a:cs typeface="+mn-cs"/>
                <a:sym typeface="Arial"/>
              </a:rPr>
              <a:t> </a:t>
            </a:r>
            <a:r>
              <a:rPr kumimoji="0" lang="en-US" sz="1400" b="0" i="0" u="none" strike="noStrike" kern="0" cap="none" spc="0" normalizeH="0" baseline="0" noProof="0" dirty="0" err="1">
                <a:ln>
                  <a:noFill/>
                </a:ln>
                <a:solidFill>
                  <a:srgbClr val="76B900"/>
                </a:solidFill>
                <a:effectLst/>
                <a:uLnTx/>
                <a:uFillTx/>
                <a:latin typeface="Trebuchet MS"/>
                <a:ea typeface="+mn-ea"/>
                <a:cs typeface="+mn-cs"/>
                <a:sym typeface="Arial"/>
              </a:rPr>
              <a:t>실행</a:t>
            </a:r>
            <a:r>
              <a:rPr kumimoji="0" lang="ko-KR" altLang="en-US" sz="1400" b="0" i="0" u="none" strike="noStrike" kern="0" cap="none" spc="0" normalizeH="0" baseline="0" noProof="0" dirty="0">
                <a:ln>
                  <a:noFill/>
                </a:ln>
                <a:solidFill>
                  <a:srgbClr val="76B900"/>
                </a:solidFill>
                <a:effectLst/>
                <a:uLnTx/>
                <a:uFillTx/>
                <a:latin typeface="Trebuchet MS"/>
                <a:ea typeface="+mn-ea"/>
                <a:cs typeface="+mn-cs"/>
                <a:sym typeface="Arial"/>
              </a:rPr>
              <a:t>가능</a:t>
            </a:r>
            <a:endParaRPr kumimoji="0" lang="en-US" sz="1400" b="0" i="0" u="none" strike="noStrike" kern="0" cap="none" spc="0" normalizeH="0" baseline="0" noProof="0" dirty="0">
              <a:ln>
                <a:noFill/>
              </a:ln>
              <a:solidFill>
                <a:srgbClr val="76B900"/>
              </a:solidFill>
              <a:effectLst/>
              <a:uLnTx/>
              <a:uFillTx/>
              <a:latin typeface="Trebuchet MS"/>
              <a:ea typeface="+mn-ea"/>
              <a:cs typeface="+mn-cs"/>
              <a:sym typeface="Arial"/>
            </a:endParaRPr>
          </a:p>
          <a:p>
            <a:pPr marL="342900" marR="0" lvl="0" indent="-342900" algn="l" defTabSz="914400" rtl="0" eaLnBrk="1" fontAlgn="base" latinLnBrk="0" hangingPunct="1">
              <a:lnSpc>
                <a:spcPct val="90000"/>
              </a:lnSpc>
              <a:spcBef>
                <a:spcPts val="600"/>
              </a:spcBef>
              <a:spcAft>
                <a:spcPts val="0"/>
              </a:spcAft>
              <a:buClr>
                <a:srgbClr val="000000"/>
              </a:buClr>
              <a:buSzPct val="100000"/>
              <a:buFontTx/>
              <a:buChar char="-"/>
              <a:tabLst/>
              <a:defRPr/>
            </a:pPr>
            <a:r>
              <a:rPr kumimoji="0" lang="en-US" sz="1200" b="0" i="0" u="none" strike="noStrike" kern="0" cap="none" spc="0" normalizeH="0" baseline="0" noProof="0" dirty="0" err="1">
                <a:ln>
                  <a:noFill/>
                </a:ln>
                <a:solidFill>
                  <a:srgbClr val="000000"/>
                </a:solidFill>
                <a:effectLst/>
                <a:uLnTx/>
                <a:uFillTx/>
                <a:latin typeface="Trebuchet MS"/>
                <a:ea typeface="+mn-ea"/>
                <a:cs typeface="+mn-cs"/>
                <a:sym typeface="Arial"/>
              </a:rPr>
              <a:t>베어메탈</a:t>
            </a:r>
            <a:r>
              <a:rPr kumimoji="0" lang="en-US" sz="1200" b="0" i="0" u="none" strike="noStrike" kern="0" cap="none" spc="0" normalizeH="0" baseline="0" noProof="0" dirty="0">
                <a:ln>
                  <a:noFill/>
                </a:ln>
                <a:solidFill>
                  <a:srgbClr val="000000"/>
                </a:solidFill>
                <a:effectLst/>
                <a:uLnTx/>
                <a:uFillTx/>
                <a:latin typeface="Trebuchet MS"/>
                <a:ea typeface="+mn-ea"/>
                <a:cs typeface="+mn-cs"/>
                <a:sym typeface="Arial"/>
              </a:rPr>
              <a:t>, VM, Kubernetes</a:t>
            </a:r>
          </a:p>
          <a:p>
            <a:pPr marL="342900" marR="0" lvl="0" indent="-342900" algn="l" defTabSz="914400" rtl="0" eaLnBrk="1" fontAlgn="base" latinLnBrk="0" hangingPunct="1">
              <a:lnSpc>
                <a:spcPct val="90000"/>
              </a:lnSpc>
              <a:spcBef>
                <a:spcPts val="600"/>
              </a:spcBef>
              <a:spcAft>
                <a:spcPts val="0"/>
              </a:spcAft>
              <a:buClr>
                <a:srgbClr val="000000"/>
              </a:buClr>
              <a:buSzPct val="100000"/>
              <a:buFontTx/>
              <a:buChar char="-"/>
              <a:tabLst/>
              <a:defRPr/>
            </a:pPr>
            <a:r>
              <a:rPr kumimoji="0" lang="en-US" sz="1200" b="0" i="0" u="none" strike="noStrike" kern="0" cap="none" spc="0" normalizeH="0" baseline="0" noProof="0" dirty="0">
                <a:ln>
                  <a:noFill/>
                </a:ln>
                <a:solidFill>
                  <a:srgbClr val="000000"/>
                </a:solidFill>
                <a:effectLst/>
                <a:uLnTx/>
                <a:uFillTx/>
                <a:latin typeface="Trebuchet MS"/>
                <a:ea typeface="+mn-ea"/>
                <a:cs typeface="+mn-cs"/>
                <a:sym typeface="Arial"/>
              </a:rPr>
              <a:t>X86, ARM, POWER</a:t>
            </a:r>
          </a:p>
          <a:p>
            <a:pPr marL="342900" marR="0" lvl="0" indent="-342900" algn="l" defTabSz="914400" rtl="0" eaLnBrk="1" fontAlgn="base" latinLnBrk="0" hangingPunct="1">
              <a:lnSpc>
                <a:spcPct val="90000"/>
              </a:lnSpc>
              <a:spcBef>
                <a:spcPts val="600"/>
              </a:spcBef>
              <a:spcAft>
                <a:spcPts val="0"/>
              </a:spcAft>
              <a:buClr>
                <a:srgbClr val="000000"/>
              </a:buClr>
              <a:buSzPct val="100000"/>
              <a:buFontTx/>
              <a:buChar char="-"/>
              <a:tabLst/>
              <a:defRPr/>
            </a:pPr>
            <a:r>
              <a:rPr kumimoji="0" lang="en-US" sz="1200" b="0" i="0" u="none" strike="noStrike" kern="0" cap="none" spc="0" normalizeH="0" baseline="0" noProof="0" dirty="0" err="1">
                <a:ln>
                  <a:noFill/>
                </a:ln>
                <a:solidFill>
                  <a:srgbClr val="000000"/>
                </a:solidFill>
                <a:effectLst/>
                <a:uLnTx/>
                <a:uFillTx/>
                <a:latin typeface="Trebuchet MS"/>
                <a:ea typeface="+mn-ea"/>
                <a:cs typeface="+mn-cs"/>
                <a:sym typeface="Arial"/>
              </a:rPr>
              <a:t>멀티</a:t>
            </a:r>
            <a:r>
              <a:rPr kumimoji="0" lang="en-US" sz="1200" b="0" i="0" u="none" strike="noStrike" kern="0" cap="none" spc="0" normalizeH="0" baseline="0" noProof="0" dirty="0">
                <a:ln>
                  <a:noFill/>
                </a:ln>
                <a:solidFill>
                  <a:srgbClr val="000000"/>
                </a:solidFill>
                <a:effectLst/>
                <a:uLnTx/>
                <a:uFillTx/>
                <a:latin typeface="Trebuchet MS"/>
                <a:ea typeface="+mn-ea"/>
                <a:cs typeface="+mn-cs"/>
                <a:sym typeface="Arial"/>
              </a:rPr>
              <a:t> </a:t>
            </a:r>
            <a:r>
              <a:rPr kumimoji="0" lang="en-US" sz="1200" b="0" i="0" u="none" strike="noStrike" kern="0" cap="none" spc="0" normalizeH="0" baseline="0" noProof="0" dirty="0" err="1">
                <a:ln>
                  <a:noFill/>
                </a:ln>
                <a:solidFill>
                  <a:srgbClr val="000000"/>
                </a:solidFill>
                <a:effectLst/>
                <a:uLnTx/>
                <a:uFillTx/>
                <a:latin typeface="Trebuchet MS"/>
                <a:ea typeface="+mn-ea"/>
                <a:cs typeface="+mn-cs"/>
                <a:sym typeface="Arial"/>
              </a:rPr>
              <a:t>클라우드</a:t>
            </a:r>
            <a:r>
              <a:rPr kumimoji="0" lang="en-US" sz="1200" b="0" i="0" u="none" strike="noStrike" kern="0" cap="none" spc="0" normalizeH="0" baseline="0" noProof="0" dirty="0">
                <a:ln>
                  <a:noFill/>
                </a:ln>
                <a:solidFill>
                  <a:srgbClr val="000000"/>
                </a:solidFill>
                <a:effectLst/>
                <a:uLnTx/>
                <a:uFillTx/>
                <a:latin typeface="Trebuchet MS"/>
                <a:ea typeface="+mn-ea"/>
                <a:cs typeface="+mn-cs"/>
                <a:sym typeface="Arial"/>
              </a:rPr>
              <a:t>, 온-</a:t>
            </a:r>
            <a:r>
              <a:rPr kumimoji="0" lang="en-US" sz="1200" b="0" i="0" u="none" strike="noStrike" kern="0" cap="none" spc="0" normalizeH="0" baseline="0" noProof="0" dirty="0" err="1">
                <a:ln>
                  <a:noFill/>
                </a:ln>
                <a:solidFill>
                  <a:srgbClr val="000000"/>
                </a:solidFill>
                <a:effectLst/>
                <a:uLnTx/>
                <a:uFillTx/>
                <a:latin typeface="Trebuchet MS"/>
                <a:ea typeface="+mn-ea"/>
                <a:cs typeface="+mn-cs"/>
                <a:sym typeface="Arial"/>
              </a:rPr>
              <a:t>프레미스</a:t>
            </a:r>
            <a:r>
              <a:rPr kumimoji="0" lang="en-US" sz="1200" b="0" i="0" u="none" strike="noStrike" kern="0" cap="none" spc="0" normalizeH="0" baseline="0" noProof="0" dirty="0">
                <a:ln>
                  <a:noFill/>
                </a:ln>
                <a:solidFill>
                  <a:srgbClr val="000000"/>
                </a:solidFill>
                <a:effectLst/>
                <a:uLnTx/>
                <a:uFillTx/>
                <a:latin typeface="Trebuchet MS"/>
                <a:ea typeface="+mn-ea"/>
                <a:cs typeface="+mn-cs"/>
                <a:sym typeface="Arial"/>
              </a:rPr>
              <a:t>, </a:t>
            </a:r>
            <a:r>
              <a:rPr kumimoji="0" lang="en-US" sz="1200" b="0" i="0" u="none" strike="noStrike" kern="0" cap="none" spc="0" normalizeH="0" baseline="0" noProof="0" dirty="0" err="1">
                <a:ln>
                  <a:noFill/>
                </a:ln>
                <a:solidFill>
                  <a:srgbClr val="000000"/>
                </a:solidFill>
                <a:effectLst/>
                <a:uLnTx/>
                <a:uFillTx/>
                <a:latin typeface="Trebuchet MS"/>
                <a:ea typeface="+mn-ea"/>
                <a:cs typeface="+mn-cs"/>
                <a:sym typeface="Arial"/>
              </a:rPr>
              <a:t>하이브리드</a:t>
            </a:r>
            <a:r>
              <a:rPr kumimoji="0" lang="en-US" sz="1200" b="0" i="0" u="none" strike="noStrike" kern="0" cap="none" spc="0" normalizeH="0" baseline="0" noProof="0" dirty="0">
                <a:ln>
                  <a:noFill/>
                </a:ln>
                <a:solidFill>
                  <a:srgbClr val="000000"/>
                </a:solidFill>
                <a:effectLst/>
                <a:uLnTx/>
                <a:uFillTx/>
                <a:latin typeface="Trebuchet MS"/>
                <a:ea typeface="+mn-ea"/>
                <a:cs typeface="+mn-cs"/>
                <a:sym typeface="Arial"/>
              </a:rPr>
              <a:t>, </a:t>
            </a:r>
            <a:r>
              <a:rPr kumimoji="0" lang="en-US" sz="1200" b="0" i="0" u="none" strike="noStrike" kern="0" cap="none" spc="0" normalizeH="0" baseline="0" noProof="0" dirty="0" err="1">
                <a:ln>
                  <a:noFill/>
                </a:ln>
                <a:solidFill>
                  <a:srgbClr val="000000"/>
                </a:solidFill>
                <a:effectLst/>
                <a:uLnTx/>
                <a:uFillTx/>
                <a:latin typeface="Trebuchet MS"/>
                <a:ea typeface="+mn-ea"/>
                <a:cs typeface="+mn-cs"/>
                <a:sym typeface="Arial"/>
              </a:rPr>
              <a:t>엣지</a:t>
            </a:r>
            <a:endParaRPr kumimoji="0" lang="en-US" sz="1200" b="0" i="0" u="none" strike="noStrike" kern="0" cap="none" spc="0" normalizeH="0" baseline="0" noProof="0" dirty="0">
              <a:ln>
                <a:noFill/>
              </a:ln>
              <a:solidFill>
                <a:srgbClr val="000000"/>
              </a:solidFill>
              <a:effectLst/>
              <a:uLnTx/>
              <a:uFillTx/>
              <a:latin typeface="Trebuchet MS"/>
              <a:ea typeface="+mn-ea"/>
              <a:cs typeface="+mn-cs"/>
              <a:sym typeface="Arial"/>
            </a:endParaRPr>
          </a:p>
          <a:p>
            <a:pPr marL="0" marR="0" lvl="0" indent="0" algn="l" defTabSz="914400" rtl="0" eaLnBrk="1" fontAlgn="base" latinLnBrk="0" hangingPunct="1">
              <a:lnSpc>
                <a:spcPct val="90000"/>
              </a:lnSpc>
              <a:spcBef>
                <a:spcPts val="900"/>
              </a:spcBef>
              <a:spcAft>
                <a:spcPts val="0"/>
              </a:spcAft>
              <a:buClr>
                <a:srgbClr val="000000"/>
              </a:buClr>
              <a:buSzPct val="100000"/>
              <a:buFontTx/>
              <a:buNone/>
              <a:tabLst/>
              <a:defRPr/>
            </a:pPr>
            <a:endParaRPr kumimoji="0" lang="en-US" sz="1200" b="0" i="0" u="none" strike="noStrike" kern="0" cap="none" spc="0" normalizeH="0" baseline="0" noProof="0" dirty="0">
              <a:ln>
                <a:noFill/>
              </a:ln>
              <a:solidFill>
                <a:srgbClr val="FFFFFF"/>
              </a:solidFill>
              <a:effectLst/>
              <a:uLnTx/>
              <a:uFillTx/>
              <a:latin typeface="Trebuchet MS" pitchFamily="34" charset="0"/>
              <a:ea typeface="+mn-ea"/>
              <a:cs typeface="+mn-cs"/>
              <a:sym typeface="Arial"/>
            </a:endParaRPr>
          </a:p>
        </p:txBody>
      </p:sp>
      <p:sp>
        <p:nvSpPr>
          <p:cNvPr id="3" name="TextBox 2">
            <a:extLst>
              <a:ext uri="{FF2B5EF4-FFF2-40B4-BE49-F238E27FC236}">
                <a16:creationId xmlns:a16="http://schemas.microsoft.com/office/drawing/2014/main" id="{FF74AFF1-9178-473E-B4B2-EC530EFE91D9}"/>
              </a:ext>
            </a:extLst>
          </p:cNvPr>
          <p:cNvSpPr txBox="1"/>
          <p:nvPr/>
        </p:nvSpPr>
        <p:spPr>
          <a:xfrm>
            <a:off x="6300796" y="1007908"/>
            <a:ext cx="345479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srgbClr val="76B900"/>
                </a:solidFill>
                <a:effectLst/>
                <a:uLnTx/>
                <a:uFillTx/>
                <a:latin typeface="Arial"/>
                <a:ea typeface="MS PGothic" pitchFamily="34" charset="-128"/>
                <a:cs typeface="Arial"/>
                <a:sym typeface="Arial"/>
              </a:rPr>
              <a:t>NGC 딥러닝 컨테이너</a:t>
            </a:r>
          </a:p>
        </p:txBody>
      </p:sp>
      <p:pic>
        <p:nvPicPr>
          <p:cNvPr id="1026" name="Group 8">
            <a:extLst>
              <a:ext uri="{FF2B5EF4-FFF2-40B4-BE49-F238E27FC236}">
                <a16:creationId xmlns:a16="http://schemas.microsoft.com/office/drawing/2014/main" id="{5F8ACE03-76BD-40B6-830A-B04DB2B8CFE6}"/>
              </a:ext>
            </a:extLst>
          </p:cNvPr>
          <p:cNvPicPr>
            <a:picLocks noChangeArrowheads="1"/>
          </p:cNvPicPr>
          <p:nvPr/>
        </p:nvPicPr>
        <p:blipFill>
          <a:blip r:embed="rId3">
            <a:extLst>
              <a:ext uri="{28A0092B-C50C-407E-A947-70E740481C1C}">
                <a14:useLocalDpi xmlns:a14="http://schemas.microsoft.com/office/drawing/2010/main" val="0"/>
              </a:ext>
            </a:extLst>
          </a:blip>
          <a:srcRect r="-23"/>
          <a:stretch>
            <a:fillRect/>
          </a:stretch>
        </p:blipFill>
        <p:spPr bwMode="auto">
          <a:xfrm>
            <a:off x="6862987" y="1434152"/>
            <a:ext cx="3179382" cy="3154133"/>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63191B46-BAB5-48CA-BAC9-760877480852}"/>
              </a:ext>
            </a:extLst>
          </p:cNvPr>
          <p:cNvSpPr txBox="1"/>
          <p:nvPr/>
        </p:nvSpPr>
        <p:spPr>
          <a:xfrm>
            <a:off x="6182100" y="5771427"/>
            <a:ext cx="3277906"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ea typeface="MS PGothic" pitchFamily="34" charset="-128"/>
                <a:cs typeface="Arial"/>
                <a:sym typeface="Arial"/>
                <a:hlinkClick r:id="rId4"/>
              </a:rPr>
              <a:t>NGC </a:t>
            </a:r>
            <a:r>
              <a:rPr kumimoji="0" lang="en-US" sz="1400" b="0" i="0" u="none" strike="noStrike" kern="0" cap="none" spc="0" normalizeH="0" baseline="0" noProof="0" dirty="0" err="1">
                <a:ln>
                  <a:noFill/>
                </a:ln>
                <a:solidFill>
                  <a:srgbClr val="000000"/>
                </a:solidFill>
                <a:effectLst/>
                <a:uLnTx/>
                <a:uFillTx/>
                <a:latin typeface="Arial"/>
                <a:ea typeface="MS PGothic" pitchFamily="34" charset="-128"/>
                <a:cs typeface="Arial"/>
                <a:sym typeface="Arial"/>
                <a:hlinkClick r:id="rId4"/>
              </a:rPr>
              <a:t>컨테이너에</a:t>
            </a:r>
            <a:r>
              <a:rPr kumimoji="0" lang="en-US" sz="1400" b="0" i="0" u="none" strike="noStrike" kern="0" cap="none" spc="0" normalizeH="0" baseline="0" noProof="0" dirty="0">
                <a:ln>
                  <a:noFill/>
                </a:ln>
                <a:solidFill>
                  <a:srgbClr val="000000"/>
                </a:solidFill>
                <a:effectLst/>
                <a:uLnTx/>
                <a:uFillTx/>
                <a:latin typeface="Arial"/>
                <a:ea typeface="MS PGothic" pitchFamily="34" charset="-128"/>
                <a:cs typeface="Arial"/>
                <a:sym typeface="Arial"/>
                <a:hlinkClick r:id="rId4"/>
              </a:rPr>
              <a:t> </a:t>
            </a:r>
            <a:r>
              <a:rPr kumimoji="0" lang="en-US" sz="1400" b="0" i="0" u="none" strike="noStrike" kern="0" cap="none" spc="0" normalizeH="0" baseline="0" noProof="0" dirty="0" err="1">
                <a:ln>
                  <a:noFill/>
                </a:ln>
                <a:solidFill>
                  <a:srgbClr val="000000"/>
                </a:solidFill>
                <a:effectLst/>
                <a:uLnTx/>
                <a:uFillTx/>
                <a:latin typeface="Arial"/>
                <a:ea typeface="MS PGothic" pitchFamily="34" charset="-128"/>
                <a:cs typeface="Arial"/>
                <a:sym typeface="Arial"/>
                <a:hlinkClick r:id="rId4"/>
              </a:rPr>
              <a:t>대해</a:t>
            </a:r>
            <a:r>
              <a:rPr kumimoji="0" lang="en-US" sz="1400" b="0" i="0" u="none" strike="noStrike" kern="0" cap="none" spc="0" normalizeH="0" baseline="0" noProof="0" dirty="0">
                <a:ln>
                  <a:noFill/>
                </a:ln>
                <a:solidFill>
                  <a:srgbClr val="000000"/>
                </a:solidFill>
                <a:effectLst/>
                <a:uLnTx/>
                <a:uFillTx/>
                <a:latin typeface="Arial"/>
                <a:ea typeface="MS PGothic" pitchFamily="34" charset="-128"/>
                <a:cs typeface="Arial"/>
                <a:sym typeface="Arial"/>
                <a:hlinkClick r:id="rId4"/>
              </a:rPr>
              <a:t> </a:t>
            </a:r>
            <a:r>
              <a:rPr kumimoji="0" lang="en-US" sz="1400" b="0" i="0" u="none" strike="noStrike" kern="0" cap="none" spc="0" normalizeH="0" baseline="0" noProof="0" dirty="0" err="1">
                <a:ln>
                  <a:noFill/>
                </a:ln>
                <a:solidFill>
                  <a:srgbClr val="000000"/>
                </a:solidFill>
                <a:effectLst/>
                <a:uLnTx/>
                <a:uFillTx/>
                <a:latin typeface="Arial"/>
                <a:ea typeface="MS PGothic" pitchFamily="34" charset="-128"/>
                <a:cs typeface="Arial"/>
                <a:sym typeface="Arial"/>
                <a:hlinkClick r:id="rId4"/>
              </a:rPr>
              <a:t>자세히</a:t>
            </a:r>
            <a:r>
              <a:rPr kumimoji="0" lang="en-US" sz="1400" b="0" i="0" u="none" strike="noStrike" kern="0" cap="none" spc="0" normalizeH="0" baseline="0" noProof="0" dirty="0">
                <a:ln>
                  <a:noFill/>
                </a:ln>
                <a:solidFill>
                  <a:srgbClr val="000000"/>
                </a:solidFill>
                <a:effectLst/>
                <a:uLnTx/>
                <a:uFillTx/>
                <a:latin typeface="Arial"/>
                <a:ea typeface="MS PGothic" pitchFamily="34" charset="-128"/>
                <a:cs typeface="Arial"/>
                <a:sym typeface="Arial"/>
                <a:hlinkClick r:id="rId4"/>
              </a:rPr>
              <a:t> </a:t>
            </a:r>
            <a:r>
              <a:rPr kumimoji="0" lang="en-US" sz="1400" b="0" i="0" u="none" strike="noStrike" kern="0" cap="none" spc="0" normalizeH="0" baseline="0" noProof="0" dirty="0" err="1">
                <a:ln>
                  <a:noFill/>
                </a:ln>
                <a:solidFill>
                  <a:srgbClr val="000000"/>
                </a:solidFill>
                <a:effectLst/>
                <a:uLnTx/>
                <a:uFillTx/>
                <a:latin typeface="Arial"/>
                <a:ea typeface="MS PGothic" pitchFamily="34" charset="-128"/>
                <a:cs typeface="Arial"/>
                <a:sym typeface="Arial"/>
                <a:hlinkClick r:id="rId4"/>
              </a:rPr>
              <a:t>알아보기</a:t>
            </a:r>
            <a:endParaRPr kumimoji="0" lang="en-US" sz="1400" b="0" i="0" u="none" strike="noStrike" kern="0" cap="none" spc="0" normalizeH="0" baseline="0" noProof="0" dirty="0">
              <a:ln>
                <a:noFill/>
              </a:ln>
              <a:solidFill>
                <a:srgbClr val="000000"/>
              </a:solidFill>
              <a:effectLst/>
              <a:uLnTx/>
              <a:uFillTx/>
              <a:latin typeface="Arial"/>
              <a:ea typeface="MS PGothic" pitchFamily="34" charset="-128"/>
              <a:cs typeface="Arial"/>
              <a:sym typeface="Arial"/>
            </a:endParaRPr>
          </a:p>
        </p:txBody>
      </p:sp>
      <p:pic>
        <p:nvPicPr>
          <p:cNvPr id="4" name="Picture 4" descr="A screenshot of a cell phone  Description generated with very high confidence">
            <a:extLst>
              <a:ext uri="{FF2B5EF4-FFF2-40B4-BE49-F238E27FC236}">
                <a16:creationId xmlns:a16="http://schemas.microsoft.com/office/drawing/2014/main" id="{30C591DC-B552-406C-BA31-F721C0168242}"/>
              </a:ext>
            </a:extLst>
          </p:cNvPr>
          <p:cNvPicPr>
            <a:picLocks noChangeAspect="1"/>
          </p:cNvPicPr>
          <p:nvPr/>
        </p:nvPicPr>
        <p:blipFill>
          <a:blip r:embed="rId5"/>
          <a:stretch>
            <a:fillRect/>
          </a:stretch>
        </p:blipFill>
        <p:spPr>
          <a:xfrm>
            <a:off x="5062903" y="4712677"/>
            <a:ext cx="5383823" cy="789109"/>
          </a:xfrm>
          <a:prstGeom prst="rect">
            <a:avLst/>
          </a:prstGeom>
        </p:spPr>
      </p:pic>
    </p:spTree>
    <p:extLst>
      <p:ext uri="{BB962C8B-B14F-4D97-AF65-F5344CB8AC3E}">
        <p14:creationId xmlns:p14="http://schemas.microsoft.com/office/powerpoint/2010/main" val="30046538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Shape 182"/>
          <p:cNvSpPr txBox="1">
            <a:spLocks noGrp="1"/>
          </p:cNvSpPr>
          <p:nvPr>
            <p:ph type="title"/>
          </p:nvPr>
        </p:nvSpPr>
        <p:spPr>
          <a:prstGeom prst="rect">
            <a:avLst/>
          </a:prstGeom>
          <a:noFill/>
          <a:ln>
            <a:noFill/>
          </a:ln>
        </p:spPr>
        <p:txBody>
          <a:bodyPr spcFirstLastPara="1" vert="horz" wrap="square" lIns="91425" tIns="45700" rIns="91425" bIns="45700" numCol="1" anchor="b" anchorCtr="0" compatLnSpc="1">
            <a:prstTxWarp prst="textNoShape">
              <a:avLst/>
            </a:prstTxWarp>
            <a:noAutofit/>
          </a:bodyPr>
          <a:lstStyle/>
          <a:p>
            <a:pPr>
              <a:spcBef>
                <a:spcPts val="0"/>
              </a:spcBef>
              <a:spcAft>
                <a:spcPts val="0"/>
              </a:spcAft>
            </a:pPr>
            <a:r>
              <a:rPr lang="en-US" b="1">
                <a:solidFill>
                  <a:schemeClr val="bg2"/>
                </a:solidFill>
              </a:rPr>
              <a:t>이 수업의 다음 단계</a:t>
            </a:r>
            <a:endParaRPr b="1">
              <a:solidFill>
                <a:schemeClr val="bg2"/>
              </a:solidFill>
            </a:endParaRPr>
          </a:p>
        </p:txBody>
      </p:sp>
      <p:graphicFrame>
        <p:nvGraphicFramePr>
          <p:cNvPr id="14" name="Diagram 13">
            <a:extLst>
              <a:ext uri="{FF2B5EF4-FFF2-40B4-BE49-F238E27FC236}">
                <a16:creationId xmlns:a16="http://schemas.microsoft.com/office/drawing/2014/main" id="{CB5608AB-872C-4DBF-BE1E-4387AB0DAED5}"/>
              </a:ext>
            </a:extLst>
          </p:cNvPr>
          <p:cNvGraphicFramePr/>
          <p:nvPr>
            <p:extLst>
              <p:ext uri="{D42A27DB-BD31-4B8C-83A1-F6EECF244321}">
                <p14:modId xmlns:p14="http://schemas.microsoft.com/office/powerpoint/2010/main" val="1660296085"/>
              </p:ext>
            </p:extLst>
          </p:nvPr>
        </p:nvGraphicFramePr>
        <p:xfrm>
          <a:off x="6925909" y="1496397"/>
          <a:ext cx="3481431" cy="375826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Picture 2">
            <a:extLst>
              <a:ext uri="{FF2B5EF4-FFF2-40B4-BE49-F238E27FC236}">
                <a16:creationId xmlns:a16="http://schemas.microsoft.com/office/drawing/2014/main" id="{A5105979-AB12-4490-B24C-E84E247C905F}"/>
              </a:ext>
            </a:extLst>
          </p:cNvPr>
          <p:cNvPicPr>
            <a:picLocks noChangeAspect="1"/>
          </p:cNvPicPr>
          <p:nvPr/>
        </p:nvPicPr>
        <p:blipFill rotWithShape="1">
          <a:blip r:embed="rId8"/>
          <a:srcRect l="15094" t="15685" r="29258" b="28559"/>
          <a:stretch/>
        </p:blipFill>
        <p:spPr>
          <a:xfrm>
            <a:off x="498348" y="1637808"/>
            <a:ext cx="6247892" cy="3521242"/>
          </a:xfrm>
          <a:prstGeom prst="rect">
            <a:avLst/>
          </a:prstGeom>
        </p:spPr>
      </p:pic>
    </p:spTree>
    <p:extLst>
      <p:ext uri="{BB962C8B-B14F-4D97-AF65-F5344CB8AC3E}">
        <p14:creationId xmlns:p14="http://schemas.microsoft.com/office/powerpoint/2010/main" val="286591420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974336" y="4224528"/>
            <a:ext cx="5376672" cy="1373939"/>
          </a:xfrm>
        </p:spPr>
        <p:txBody>
          <a:bodyPr wrap="square" anchor="b">
            <a:normAutofit/>
          </a:bodyPr>
          <a:lstStyle/>
          <a:p>
            <a:r>
              <a:rPr lang="en-GB"/>
              <a:t>결론</a:t>
            </a:r>
            <a:endParaRPr lang="en-US"/>
          </a:p>
        </p:txBody>
      </p:sp>
    </p:spTree>
    <p:extLst>
      <p:ext uri="{BB962C8B-B14F-4D97-AF65-F5344CB8AC3E}">
        <p14:creationId xmlns:p14="http://schemas.microsoft.com/office/powerpoint/2010/main" val="2958379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p:txBody>
          <a:bodyPr wrap="square" anchor="b">
            <a:normAutofit/>
          </a:bodyPr>
          <a:lstStyle/>
          <a:p>
            <a:r>
              <a:rPr lang="en-US" sz="3200" b="1" dirty="0" err="1"/>
              <a:t>로켓</a:t>
            </a:r>
            <a:r>
              <a:rPr lang="en-US" sz="3200" b="1" dirty="0"/>
              <a:t> </a:t>
            </a:r>
            <a:r>
              <a:rPr lang="en-US" sz="3200" b="1" dirty="0" err="1"/>
              <a:t>사이언스</a:t>
            </a:r>
            <a:r>
              <a:rPr lang="en-US" sz="3200" b="1" dirty="0"/>
              <a:t> </a:t>
            </a:r>
            <a:r>
              <a:rPr lang="en-US" sz="3200" b="1" dirty="0" err="1"/>
              <a:t>모방하기</a:t>
            </a:r>
            <a:endParaRPr lang="en-US" sz="3200" b="1" dirty="0"/>
          </a:p>
        </p:txBody>
      </p:sp>
      <p:pic>
        <p:nvPicPr>
          <p:cNvPr id="5" name="Picture 4" descr="Rocket launch">
            <a:extLst>
              <a:ext uri="{FF2B5EF4-FFF2-40B4-BE49-F238E27FC236}">
                <a16:creationId xmlns:a16="http://schemas.microsoft.com/office/drawing/2014/main" id="{FCD96B05-4DC4-4AF8-959B-39D37A43B503}"/>
              </a:ext>
            </a:extLst>
          </p:cNvPr>
          <p:cNvPicPr>
            <a:picLocks noChangeAspect="1"/>
          </p:cNvPicPr>
          <p:nvPr/>
        </p:nvPicPr>
        <p:blipFill rotWithShape="1">
          <a:blip r:embed="rId3"/>
          <a:srcRect t="43998" r="1" b="1"/>
          <a:stretch/>
        </p:blipFill>
        <p:spPr>
          <a:xfrm>
            <a:off x="498348" y="1626785"/>
            <a:ext cx="9948672" cy="3718925"/>
          </a:xfrm>
          <a:prstGeom prst="rect">
            <a:avLst/>
          </a:prstGeom>
          <a:noFill/>
        </p:spPr>
      </p:pic>
    </p:spTree>
    <p:extLst>
      <p:ext uri="{BB962C8B-B14F-4D97-AF65-F5344CB8AC3E}">
        <p14:creationId xmlns:p14="http://schemas.microsoft.com/office/powerpoint/2010/main" val="44059208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974336" y="4224528"/>
            <a:ext cx="5376672" cy="1373939"/>
          </a:xfrm>
        </p:spPr>
        <p:txBody>
          <a:bodyPr wrap="square" anchor="b">
            <a:normAutofit/>
          </a:bodyPr>
          <a:lstStyle/>
          <a:p>
            <a:r>
              <a:rPr lang="en-GB" dirty="0"/>
              <a:t>시작하겠습니다!</a:t>
            </a:r>
            <a:endParaRPr lang="en-US" dirty="0"/>
          </a:p>
        </p:txBody>
      </p:sp>
    </p:spTree>
    <p:extLst>
      <p:ext uri="{BB962C8B-B14F-4D97-AF65-F5344CB8AC3E}">
        <p14:creationId xmlns:p14="http://schemas.microsoft.com/office/powerpoint/2010/main" val="286178132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14"/>
        <p:cNvGrpSpPr/>
        <p:nvPr/>
      </p:nvGrpSpPr>
      <p:grpSpPr>
        <a:xfrm>
          <a:off x="0" y="0"/>
          <a:ext cx="0" cy="0"/>
          <a:chOff x="0" y="0"/>
          <a:chExt cx="0" cy="0"/>
        </a:xfrm>
      </p:grpSpPr>
    </p:spTree>
    <p:extLst>
      <p:ext uri="{BB962C8B-B14F-4D97-AF65-F5344CB8AC3E}">
        <p14:creationId xmlns:p14="http://schemas.microsoft.com/office/powerpoint/2010/main" val="12469133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974336" y="4224528"/>
            <a:ext cx="5376672" cy="1373939"/>
          </a:xfrm>
        </p:spPr>
        <p:txBody>
          <a:bodyPr wrap="square" anchor="b">
            <a:normAutofit/>
          </a:bodyPr>
          <a:lstStyle/>
          <a:p>
            <a:r>
              <a:rPr lang="en-GB"/>
              <a:t>다음 단계</a:t>
            </a:r>
            <a:endParaRPr lang="en-US"/>
          </a:p>
        </p:txBody>
      </p:sp>
    </p:spTree>
    <p:extLst>
      <p:ext uri="{BB962C8B-B14F-4D97-AF65-F5344CB8AC3E}">
        <p14:creationId xmlns:p14="http://schemas.microsoft.com/office/powerpoint/2010/main" val="4745029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p:txBody>
          <a:bodyPr/>
          <a:lstStyle/>
          <a:p>
            <a:r>
              <a:rPr lang="en-US" sz="3200" b="1" dirty="0"/>
              <a:t>AI </a:t>
            </a:r>
            <a:r>
              <a:rPr lang="en-US" sz="3200" b="1" dirty="0" err="1"/>
              <a:t>분야</a:t>
            </a:r>
            <a:endParaRPr lang="en-US" sz="3200" b="1" dirty="0"/>
          </a:p>
        </p:txBody>
      </p:sp>
      <p:graphicFrame>
        <p:nvGraphicFramePr>
          <p:cNvPr id="6" name="Diagram 5">
            <a:extLst>
              <a:ext uri="{FF2B5EF4-FFF2-40B4-BE49-F238E27FC236}">
                <a16:creationId xmlns:a16="http://schemas.microsoft.com/office/drawing/2014/main" id="{54EFA6BF-4D75-4217-859F-2958FE0A8941}"/>
              </a:ext>
            </a:extLst>
          </p:cNvPr>
          <p:cNvGraphicFramePr/>
          <p:nvPr>
            <p:extLst>
              <p:ext uri="{D42A27DB-BD31-4B8C-83A1-F6EECF244321}">
                <p14:modId xmlns:p14="http://schemas.microsoft.com/office/powerpoint/2010/main" val="921275780"/>
              </p:ext>
            </p:extLst>
          </p:nvPr>
        </p:nvGraphicFramePr>
        <p:xfrm>
          <a:off x="1009650" y="1514475"/>
          <a:ext cx="9144000" cy="39965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919729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p:txBody>
          <a:bodyPr/>
          <a:lstStyle/>
          <a:p>
            <a:r>
              <a:rPr lang="en-US" sz="3200" b="1" dirty="0"/>
              <a:t>AI </a:t>
            </a:r>
            <a:r>
              <a:rPr lang="en-US" sz="3200" b="1" dirty="0" err="1"/>
              <a:t>분야</a:t>
            </a:r>
            <a:endParaRPr lang="en-US" sz="3200" b="1" dirty="0"/>
          </a:p>
        </p:txBody>
      </p:sp>
      <p:graphicFrame>
        <p:nvGraphicFramePr>
          <p:cNvPr id="6" name="Diagram 5">
            <a:extLst>
              <a:ext uri="{FF2B5EF4-FFF2-40B4-BE49-F238E27FC236}">
                <a16:creationId xmlns:a16="http://schemas.microsoft.com/office/drawing/2014/main" id="{54EFA6BF-4D75-4217-859F-2958FE0A8941}"/>
              </a:ext>
            </a:extLst>
          </p:cNvPr>
          <p:cNvGraphicFramePr/>
          <p:nvPr>
            <p:extLst>
              <p:ext uri="{D42A27DB-BD31-4B8C-83A1-F6EECF244321}">
                <p14:modId xmlns:p14="http://schemas.microsoft.com/office/powerpoint/2010/main" val="3612543185"/>
              </p:ext>
            </p:extLst>
          </p:nvPr>
        </p:nvGraphicFramePr>
        <p:xfrm>
          <a:off x="1009650" y="1514475"/>
          <a:ext cx="9144000" cy="39965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541100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p:txBody>
          <a:bodyPr/>
          <a:lstStyle/>
          <a:p>
            <a:r>
              <a:rPr lang="en-US" sz="3200" b="1" dirty="0"/>
              <a:t>AI </a:t>
            </a:r>
            <a:r>
              <a:rPr lang="en-US" sz="3200" b="1" dirty="0" err="1"/>
              <a:t>분야</a:t>
            </a:r>
            <a:endParaRPr lang="en-US" sz="3200" b="1" dirty="0"/>
          </a:p>
        </p:txBody>
      </p:sp>
      <p:graphicFrame>
        <p:nvGraphicFramePr>
          <p:cNvPr id="6" name="Diagram 5">
            <a:extLst>
              <a:ext uri="{FF2B5EF4-FFF2-40B4-BE49-F238E27FC236}">
                <a16:creationId xmlns:a16="http://schemas.microsoft.com/office/drawing/2014/main" id="{54EFA6BF-4D75-4217-859F-2958FE0A8941}"/>
              </a:ext>
            </a:extLst>
          </p:cNvPr>
          <p:cNvGraphicFramePr/>
          <p:nvPr>
            <p:extLst>
              <p:ext uri="{D42A27DB-BD31-4B8C-83A1-F6EECF244321}">
                <p14:modId xmlns:p14="http://schemas.microsoft.com/office/powerpoint/2010/main" val="2393886032"/>
              </p:ext>
            </p:extLst>
          </p:nvPr>
        </p:nvGraphicFramePr>
        <p:xfrm>
          <a:off x="1009650" y="1514475"/>
          <a:ext cx="9144000" cy="39965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725680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020457" y="4224528"/>
            <a:ext cx="6330551" cy="1373939"/>
          </a:xfrm>
        </p:spPr>
        <p:txBody>
          <a:bodyPr wrap="square" anchor="b">
            <a:normAutofit fontScale="90000"/>
          </a:bodyPr>
          <a:lstStyle/>
          <a:p>
            <a:r>
              <a:rPr lang="en-GB" dirty="0" err="1"/>
              <a:t>자연어</a:t>
            </a:r>
            <a:r>
              <a:rPr lang="en-GB" dirty="0"/>
              <a:t> </a:t>
            </a:r>
            <a:r>
              <a:rPr lang="en-GB" dirty="0" err="1"/>
              <a:t>처리</a:t>
            </a:r>
            <a:br>
              <a:rPr lang="en-GB" dirty="0"/>
            </a:br>
            <a:r>
              <a:rPr lang="en-GB" dirty="0"/>
              <a:t>Natural Language Processing</a:t>
            </a:r>
            <a:endParaRPr lang="en-US" dirty="0"/>
          </a:p>
        </p:txBody>
      </p:sp>
    </p:spTree>
    <p:extLst>
      <p:ext uri="{BB962C8B-B14F-4D97-AF65-F5344CB8AC3E}">
        <p14:creationId xmlns:p14="http://schemas.microsoft.com/office/powerpoint/2010/main" val="18709546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croll: Vertical 2">
            <a:extLst>
              <a:ext uri="{FF2B5EF4-FFF2-40B4-BE49-F238E27FC236}">
                <a16:creationId xmlns:a16="http://schemas.microsoft.com/office/drawing/2014/main" id="{42E02F80-2BAC-46A7-ADF3-3FEC8DAC1254}"/>
              </a:ext>
            </a:extLst>
          </p:cNvPr>
          <p:cNvSpPr/>
          <p:nvPr/>
        </p:nvSpPr>
        <p:spPr>
          <a:xfrm>
            <a:off x="5991225" y="1657350"/>
            <a:ext cx="4124325" cy="3771900"/>
          </a:xfrm>
          <a:prstGeom prst="verticalScroll">
            <a:avLst>
              <a:gd name="adj" fmla="val 6500"/>
            </a:avLst>
          </a:prstGeom>
          <a:solidFill>
            <a:srgbClr val="EDE1A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t"/>
          <a:lstStyle/>
          <a:p>
            <a:pPr algn="ctr"/>
            <a:endParaRPr lang="en-US"/>
          </a:p>
          <a:p>
            <a:pPr algn="ctr"/>
            <a:r>
              <a:rPr lang="en-US" sz="2400">
                <a:solidFill>
                  <a:schemeClr val="bg1"/>
                </a:solidFill>
                <a:latin typeface="Algerian" panose="020B0604020202020204" pitchFamily="82" charset="0"/>
              </a:rPr>
              <a:t>사전</a:t>
            </a:r>
          </a:p>
          <a:p>
            <a:pPr algn="ctr"/>
            <a:endParaRPr lang="en-US" sz="2400">
              <a:solidFill>
                <a:schemeClr val="bg1"/>
              </a:solidFill>
              <a:latin typeface="Algerian" panose="020B0604020202020204" pitchFamily="82" charset="0"/>
            </a:endParaRPr>
          </a:p>
        </p:txBody>
      </p:sp>
      <p:sp>
        <p:nvSpPr>
          <p:cNvPr id="5" name="TextBox 4">
            <a:extLst>
              <a:ext uri="{FF2B5EF4-FFF2-40B4-BE49-F238E27FC236}">
                <a16:creationId xmlns:a16="http://schemas.microsoft.com/office/drawing/2014/main" id="{2B892057-55EF-4725-B2B1-584A436320EC}"/>
              </a:ext>
            </a:extLst>
          </p:cNvPr>
          <p:cNvSpPr txBox="1"/>
          <p:nvPr/>
        </p:nvSpPr>
        <p:spPr>
          <a:xfrm>
            <a:off x="6337008" y="2906250"/>
            <a:ext cx="3426117" cy="2308324"/>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numCol="2" rtlCol="0" anchor="ctr">
            <a:spAutoFit/>
          </a:bodyPr>
          <a:lstStyle/>
          <a:p>
            <a:pPr marL="457200" indent="-457200">
              <a:buClr>
                <a:schemeClr val="bg1"/>
              </a:buClr>
              <a:buFont typeface="+mj-lt"/>
              <a:buAutoNum type="arabicPeriod"/>
            </a:pPr>
            <a:r>
              <a:rPr lang="en-US" sz="2000">
                <a:solidFill>
                  <a:schemeClr val="bg1"/>
                </a:solidFill>
                <a:latin typeface="Algerian" panose="020B0604020202020204" pitchFamily="82" charset="0"/>
              </a:rPr>
              <a:t>A</a:t>
            </a:r>
          </a:p>
          <a:p>
            <a:pPr marL="457200" indent="-457200">
              <a:buClr>
                <a:schemeClr val="bg1"/>
              </a:buClr>
              <a:buFont typeface="+mj-lt"/>
              <a:buAutoNum type="arabicPeriod"/>
            </a:pPr>
            <a:r>
              <a:rPr lang="en-US" sz="2000">
                <a:solidFill>
                  <a:schemeClr val="bg1"/>
                </a:solidFill>
                <a:latin typeface="Algerian" panose="020B0604020202020204" pitchFamily="82" charset="0"/>
              </a:rPr>
              <a:t>An</a:t>
            </a:r>
          </a:p>
          <a:p>
            <a:pPr marL="457200" indent="-457200">
              <a:buClr>
                <a:schemeClr val="bg1"/>
              </a:buClr>
              <a:buFont typeface="+mj-lt"/>
              <a:buAutoNum type="arabicPeriod"/>
            </a:pPr>
            <a:r>
              <a:rPr lang="en-US" sz="2000">
                <a:solidFill>
                  <a:schemeClr val="bg1"/>
                </a:solidFill>
                <a:latin typeface="Algerian" panose="020B0604020202020204" pitchFamily="82" charset="0"/>
              </a:rPr>
              <a:t>And</a:t>
            </a:r>
          </a:p>
          <a:p>
            <a:pPr marL="457200" indent="-457200">
              <a:buClr>
                <a:schemeClr val="bg1"/>
              </a:buClr>
              <a:buFont typeface="+mj-lt"/>
              <a:buAutoNum type="arabicPeriod"/>
            </a:pPr>
            <a:r>
              <a:rPr lang="en-US" sz="2000">
                <a:solidFill>
                  <a:schemeClr val="bg1"/>
                </a:solidFill>
                <a:latin typeface="Algerian" panose="020B0604020202020204" pitchFamily="82" charset="0"/>
              </a:rPr>
              <a:t>At</a:t>
            </a:r>
          </a:p>
          <a:p>
            <a:pPr marL="457200" indent="-457200">
              <a:buClr>
                <a:schemeClr val="bg1"/>
              </a:buClr>
              <a:buFont typeface="+mj-lt"/>
              <a:buAutoNum type="arabicPeriod"/>
            </a:pPr>
            <a:r>
              <a:rPr lang="en-US" sz="2000">
                <a:solidFill>
                  <a:schemeClr val="bg1"/>
                </a:solidFill>
                <a:latin typeface="Algerian" panose="020B0604020202020204" pitchFamily="82" charset="0"/>
              </a:rPr>
              <a:t>Ate</a:t>
            </a:r>
          </a:p>
          <a:p>
            <a:pPr marL="457200" indent="-457200">
              <a:buClr>
                <a:schemeClr val="bg1"/>
              </a:buClr>
              <a:buFont typeface="+mj-lt"/>
              <a:buAutoNum type="arabicPeriod"/>
            </a:pPr>
            <a:r>
              <a:rPr lang="en-US" sz="2000">
                <a:solidFill>
                  <a:schemeClr val="bg1"/>
                </a:solidFill>
                <a:latin typeface="Algerian" panose="020B0604020202020204" pitchFamily="82" charset="0"/>
              </a:rPr>
              <a:t>Bark</a:t>
            </a:r>
          </a:p>
          <a:p>
            <a:pPr marL="457200" indent="-457200">
              <a:buClr>
                <a:schemeClr val="bg1"/>
              </a:buClr>
              <a:buFont typeface="+mj-lt"/>
              <a:buAutoNum type="arabicPeriod"/>
            </a:pPr>
            <a:r>
              <a:rPr lang="en-US" sz="2000">
                <a:solidFill>
                  <a:schemeClr val="bg1"/>
                </a:solidFill>
                <a:latin typeface="Algerian" panose="020B0604020202020204" pitchFamily="82" charset="0"/>
              </a:rPr>
              <a:t>Barked</a:t>
            </a:r>
          </a:p>
          <a:p>
            <a:pPr marL="457200" indent="-457200">
              <a:buClr>
                <a:schemeClr val="bg1"/>
              </a:buClr>
              <a:buFont typeface="+mj-lt"/>
              <a:buAutoNum type="arabicPeriod"/>
            </a:pPr>
            <a:r>
              <a:rPr lang="en-US" sz="2000">
                <a:solidFill>
                  <a:schemeClr val="bg1"/>
                </a:solidFill>
                <a:latin typeface="Algerian" panose="020B0604020202020204" pitchFamily="82" charset="0"/>
              </a:rPr>
              <a:t>Cat</a:t>
            </a:r>
          </a:p>
          <a:p>
            <a:pPr marL="457200" indent="-457200">
              <a:buClr>
                <a:schemeClr val="bg1"/>
              </a:buClr>
              <a:buFont typeface="+mj-lt"/>
              <a:buAutoNum type="arabicPeriod"/>
            </a:pPr>
            <a:r>
              <a:rPr lang="en-US" sz="2000">
                <a:solidFill>
                  <a:schemeClr val="bg1"/>
                </a:solidFill>
                <a:latin typeface="Algerian" panose="020B0604020202020204" pitchFamily="82" charset="0"/>
              </a:rPr>
              <a:t>Cats</a:t>
            </a:r>
          </a:p>
          <a:p>
            <a:pPr marL="457200" indent="-457200">
              <a:buClr>
                <a:schemeClr val="bg1"/>
              </a:buClr>
              <a:buFont typeface="+mj-lt"/>
              <a:buAutoNum type="arabicPeriod"/>
            </a:pPr>
            <a:r>
              <a:rPr lang="en-US" sz="2000">
                <a:solidFill>
                  <a:schemeClr val="bg1"/>
                </a:solidFill>
                <a:latin typeface="Algerian" panose="020B0604020202020204" pitchFamily="82" charset="0"/>
              </a:rPr>
              <a:t>Dog</a:t>
            </a:r>
          </a:p>
          <a:p>
            <a:pPr marL="457200" indent="-457200">
              <a:buClr>
                <a:schemeClr val="bg1"/>
              </a:buClr>
              <a:buFont typeface="+mj-lt"/>
              <a:buAutoNum type="arabicPeriod"/>
            </a:pPr>
            <a:r>
              <a:rPr lang="en-US" sz="2000">
                <a:solidFill>
                  <a:schemeClr val="bg1"/>
                </a:solidFill>
                <a:latin typeface="Algerian" panose="020B0604020202020204" pitchFamily="82" charset="0"/>
              </a:rPr>
              <a:t>Dogs</a:t>
            </a:r>
          </a:p>
          <a:p>
            <a:pPr marL="457200" indent="-457200">
              <a:buClr>
                <a:schemeClr val="bg1"/>
              </a:buClr>
              <a:buFont typeface="+mj-lt"/>
              <a:buAutoNum type="arabicPeriod"/>
            </a:pPr>
            <a:r>
              <a:rPr lang="en-US" sz="2000">
                <a:solidFill>
                  <a:schemeClr val="bg1"/>
                </a:solidFill>
                <a:latin typeface="Algerian" panose="020B0604020202020204" pitchFamily="82" charset="0"/>
              </a:rPr>
              <a:t>Eat</a:t>
            </a:r>
          </a:p>
          <a:p>
            <a:pPr algn="ctr">
              <a:lnSpc>
                <a:spcPct val="90000"/>
              </a:lnSpc>
            </a:pPr>
            <a:endParaRPr lang="en-US" sz="2000">
              <a:solidFill>
                <a:schemeClr val="bg1"/>
              </a:solidFill>
            </a:endParaRPr>
          </a:p>
        </p:txBody>
      </p:sp>
      <p:sp>
        <p:nvSpPr>
          <p:cNvPr id="6" name="TextBox 5">
            <a:extLst>
              <a:ext uri="{FF2B5EF4-FFF2-40B4-BE49-F238E27FC236}">
                <a16:creationId xmlns:a16="http://schemas.microsoft.com/office/drawing/2014/main" id="{E07E48A7-AAF1-4B94-B387-FDDE0B9DEAB4}"/>
              </a:ext>
            </a:extLst>
          </p:cNvPr>
          <p:cNvSpPr txBox="1"/>
          <p:nvPr/>
        </p:nvSpPr>
        <p:spPr>
          <a:xfrm>
            <a:off x="857250" y="2666184"/>
            <a:ext cx="4129080" cy="4801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2800">
                <a:solidFill>
                  <a:schemeClr val="bg1"/>
                </a:solidFill>
              </a:rPr>
              <a:t>“A dog barked at a cat.”</a:t>
            </a:r>
          </a:p>
        </p:txBody>
      </p:sp>
      <p:sp>
        <p:nvSpPr>
          <p:cNvPr id="7" name="TextBox 6">
            <a:extLst>
              <a:ext uri="{FF2B5EF4-FFF2-40B4-BE49-F238E27FC236}">
                <a16:creationId xmlns:a16="http://schemas.microsoft.com/office/drawing/2014/main" id="{6ECD7BBE-BAE5-4945-91D8-9B7EDB33DB36}"/>
              </a:ext>
            </a:extLst>
          </p:cNvPr>
          <p:cNvSpPr txBox="1"/>
          <p:nvPr/>
        </p:nvSpPr>
        <p:spPr>
          <a:xfrm>
            <a:off x="1275398" y="3543299"/>
            <a:ext cx="2954655" cy="4801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2800">
                <a:solidFill>
                  <a:schemeClr val="bg1"/>
                </a:solidFill>
              </a:rPr>
              <a:t>[1, 10, 7, 4, 1, 8]</a:t>
            </a:r>
          </a:p>
        </p:txBody>
      </p:sp>
      <p:sp>
        <p:nvSpPr>
          <p:cNvPr id="15" name="Title 1">
            <a:extLst>
              <a:ext uri="{FF2B5EF4-FFF2-40B4-BE49-F238E27FC236}">
                <a16:creationId xmlns:a16="http://schemas.microsoft.com/office/drawing/2014/main" id="{7A7A645B-2474-4C85-AD94-80EEEEC6C42E}"/>
              </a:ext>
            </a:extLst>
          </p:cNvPr>
          <p:cNvSpPr>
            <a:spLocks noGrp="1"/>
          </p:cNvSpPr>
          <p:nvPr>
            <p:ph type="title"/>
          </p:nvPr>
        </p:nvSpPr>
        <p:spPr>
          <a:xfrm>
            <a:off x="498348" y="403007"/>
            <a:ext cx="9976104" cy="590931"/>
          </a:xfrm>
        </p:spPr>
        <p:txBody>
          <a:bodyPr/>
          <a:lstStyle/>
          <a:p>
            <a:r>
              <a:rPr lang="en-US" sz="3200" b="1" dirty="0" err="1"/>
              <a:t>단어에서</a:t>
            </a:r>
            <a:r>
              <a:rPr lang="en-US" sz="3200" b="1" dirty="0"/>
              <a:t> </a:t>
            </a:r>
            <a:r>
              <a:rPr lang="en-US" sz="3200" b="1" dirty="0" err="1"/>
              <a:t>숫자로</a:t>
            </a:r>
            <a:endParaRPr lang="en-US" sz="3200" b="1" dirty="0"/>
          </a:p>
        </p:txBody>
      </p:sp>
    </p:spTree>
    <p:extLst>
      <p:ext uri="{BB962C8B-B14F-4D97-AF65-F5344CB8AC3E}">
        <p14:creationId xmlns:p14="http://schemas.microsoft.com/office/powerpoint/2010/main" val="1424472355"/>
      </p:ext>
    </p:extLst>
  </p:cSld>
  <p:clrMapOvr>
    <a:masterClrMapping/>
  </p:clrMapOvr>
</p:sld>
</file>

<file path=ppt/theme/theme1.xml><?xml version="1.0" encoding="utf-8"?>
<a:theme xmlns:a="http://schemas.openxmlformats.org/drawingml/2006/main" name="Title &amp; Bullet">
  <a:themeElements>
    <a:clrScheme name="2015 WHITE Template">
      <a:dk1>
        <a:srgbClr val="B3B3B3"/>
      </a:dk1>
      <a:lt1>
        <a:srgbClr val="FFFFFF"/>
      </a:lt1>
      <a:dk2>
        <a:srgbClr val="000000"/>
      </a:dk2>
      <a:lt2>
        <a:srgbClr val="76B900"/>
      </a:lt2>
      <a:accent1>
        <a:srgbClr val="0071C5"/>
      </a:accent1>
      <a:accent2>
        <a:srgbClr val="007450"/>
      </a:accent2>
      <a:accent3>
        <a:srgbClr val="9A4216"/>
      </a:accent3>
      <a:accent4>
        <a:srgbClr val="505050"/>
      </a:accent4>
      <a:accent5>
        <a:srgbClr val="9E1212"/>
      </a:accent5>
      <a:accent6>
        <a:srgbClr val="0D3481"/>
      </a:accent6>
      <a:hlink>
        <a:srgbClr val="76B900"/>
      </a:hlink>
      <a:folHlink>
        <a:srgbClr val="004827"/>
      </a:folHlink>
    </a:clrScheme>
    <a:fontScheme name="Opulent">
      <a:majorFont>
        <a:latin typeface="Trebuchet MS"/>
        <a:ea typeface=""/>
        <a:cs typeface=""/>
        <a:font script="Jpan" typeface="HG丸ｺﾞｼｯｸM-PRO"/>
        <a:font script="Hang" typeface="Trebuchet MS"/>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HG丸ｺﾞｼｯｸM-PRO"/>
        <a:font script="Hang" typeface="Trebuchet MS"/>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4"/>
          </a:solidFill>
        </a:ln>
      </a:spPr>
      <a:bodyPr/>
      <a:lstStyle/>
      <a:style>
        <a:lnRef idx="1">
          <a:schemeClr val="accent1"/>
        </a:lnRef>
        <a:fillRef idx="0">
          <a:schemeClr val="accent1"/>
        </a:fillRef>
        <a:effectRef idx="0">
          <a:schemeClr val="accent1"/>
        </a:effectRef>
        <a:fontRef idx="minor">
          <a:schemeClr val="tx1"/>
        </a:fontRef>
      </a:style>
    </a:lnDef>
    <a:txDef>
      <a:spPr>
        <a:noFill/>
        <a:ln w="6350">
          <a:noFill/>
        </a:ln>
      </a:spPr>
      <a:bodyPr wrap="none" rtlCol="0" anchor="ctr">
        <a:spAutoFit/>
      </a:bodyPr>
      <a:lstStyle>
        <a:defPPr algn="ctr">
          <a:lnSpc>
            <a:spcPct val="90000"/>
          </a:lnSpc>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raClrScheme>
      <a:clrScheme name="PPT_Template_Corp_16x9_rev2 1">
        <a:dk1>
          <a:srgbClr val="808080"/>
        </a:dk1>
        <a:lt1>
          <a:srgbClr val="FFFFFF"/>
        </a:lt1>
        <a:dk2>
          <a:srgbClr val="000000"/>
        </a:dk2>
        <a:lt2>
          <a:srgbClr val="B9E700"/>
        </a:lt2>
        <a:accent1>
          <a:srgbClr val="33CCCC"/>
        </a:accent1>
        <a:accent2>
          <a:srgbClr val="FF9933"/>
        </a:accent2>
        <a:accent3>
          <a:srgbClr val="AAAAAA"/>
        </a:accent3>
        <a:accent4>
          <a:srgbClr val="DADADA"/>
        </a:accent4>
        <a:accent5>
          <a:srgbClr val="ADE2E2"/>
        </a:accent5>
        <a:accent6>
          <a:srgbClr val="E78A2D"/>
        </a:accent6>
        <a:hlink>
          <a:srgbClr val="99CCFF"/>
        </a:hlink>
        <a:folHlink>
          <a:srgbClr val="0000FF"/>
        </a:folHlink>
      </a:clrScheme>
      <a:clrMap bg1="dk2" tx1="lt1" bg2="dk1" tx2="lt2" accent1="accent1" accent2="accent2" accent3="accent3" accent4="accent4" accent5="accent5" accent6="accent6" hlink="hlink" folHlink="folHlink"/>
    </a:extraClrScheme>
  </a:extraClrScheme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Title &amp; Bullet">
  <a:themeElements>
    <a:clrScheme name="2015 WHITE Template">
      <a:dk1>
        <a:srgbClr val="B3B3B3"/>
      </a:dk1>
      <a:lt1>
        <a:srgbClr val="FFFFFF"/>
      </a:lt1>
      <a:dk2>
        <a:srgbClr val="000000"/>
      </a:dk2>
      <a:lt2>
        <a:srgbClr val="76B900"/>
      </a:lt2>
      <a:accent1>
        <a:srgbClr val="0071C5"/>
      </a:accent1>
      <a:accent2>
        <a:srgbClr val="007450"/>
      </a:accent2>
      <a:accent3>
        <a:srgbClr val="9A4216"/>
      </a:accent3>
      <a:accent4>
        <a:srgbClr val="505050"/>
      </a:accent4>
      <a:accent5>
        <a:srgbClr val="9E1212"/>
      </a:accent5>
      <a:accent6>
        <a:srgbClr val="0D3481"/>
      </a:accent6>
      <a:hlink>
        <a:srgbClr val="76B900"/>
      </a:hlink>
      <a:folHlink>
        <a:srgbClr val="004827"/>
      </a:folHlink>
    </a:clrScheme>
    <a:fontScheme name="Opulent">
      <a:majorFont>
        <a:latin typeface="Trebuchet MS"/>
        <a:ea typeface=""/>
        <a:cs typeface=""/>
        <a:font script="Jpan" typeface="HG丸ｺﾞｼｯｸM-PRO"/>
        <a:font script="Hang" typeface="Trebuchet MS"/>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HG丸ｺﾞｼｯｸM-PRO"/>
        <a:font script="Hang" typeface="Trebuchet MS"/>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4"/>
          </a:solidFill>
        </a:ln>
      </a:spPr>
      <a:bodyPr/>
      <a:lstStyle/>
      <a:style>
        <a:lnRef idx="1">
          <a:schemeClr val="accent1"/>
        </a:lnRef>
        <a:fillRef idx="0">
          <a:schemeClr val="accent1"/>
        </a:fillRef>
        <a:effectRef idx="0">
          <a:schemeClr val="accent1"/>
        </a:effectRef>
        <a:fontRef idx="minor">
          <a:schemeClr val="tx1"/>
        </a:fontRef>
      </a:style>
    </a:lnDef>
    <a:txDef>
      <a:spPr>
        <a:noFill/>
        <a:ln w="6350">
          <a:noFill/>
        </a:ln>
      </a:spPr>
      <a:bodyPr wrap="none" rtlCol="0" anchor="ctr">
        <a:spAutoFit/>
      </a:bodyPr>
      <a:lstStyle>
        <a:defPPr algn="ctr">
          <a:lnSpc>
            <a:spcPct val="90000"/>
          </a:lnSpc>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raClrScheme>
      <a:clrScheme name="PPT_Template_Corp_16x9_rev2 1">
        <a:dk1>
          <a:srgbClr val="808080"/>
        </a:dk1>
        <a:lt1>
          <a:srgbClr val="FFFFFF"/>
        </a:lt1>
        <a:dk2>
          <a:srgbClr val="000000"/>
        </a:dk2>
        <a:lt2>
          <a:srgbClr val="B9E700"/>
        </a:lt2>
        <a:accent1>
          <a:srgbClr val="33CCCC"/>
        </a:accent1>
        <a:accent2>
          <a:srgbClr val="FF9933"/>
        </a:accent2>
        <a:accent3>
          <a:srgbClr val="AAAAAA"/>
        </a:accent3>
        <a:accent4>
          <a:srgbClr val="DADADA"/>
        </a:accent4>
        <a:accent5>
          <a:srgbClr val="ADE2E2"/>
        </a:accent5>
        <a:accent6>
          <a:srgbClr val="E78A2D"/>
        </a:accent6>
        <a:hlink>
          <a:srgbClr val="99CCFF"/>
        </a:hlink>
        <a:folHlink>
          <a:srgbClr val="0000FF"/>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Gallery">
  <a:themeElements>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4.xml><?xml version="1.0" encoding="utf-8"?>
<a:theme xmlns:a="http://schemas.openxmlformats.org/drawingml/2006/main" name="Theme1">
  <a:themeElements>
    <a:clrScheme name="Custom 1">
      <a:dk1>
        <a:srgbClr val="CDCDCD"/>
      </a:dk1>
      <a:lt1>
        <a:srgbClr val="FFFFFF"/>
      </a:lt1>
      <a:dk2>
        <a:srgbClr val="000000"/>
      </a:dk2>
      <a:lt2>
        <a:srgbClr val="76B900"/>
      </a:lt2>
      <a:accent1>
        <a:srgbClr val="008564"/>
      </a:accent1>
      <a:accent2>
        <a:srgbClr val="5D1682"/>
      </a:accent2>
      <a:accent3>
        <a:srgbClr val="890C58"/>
      </a:accent3>
      <a:accent4>
        <a:srgbClr val="5E5E5E"/>
      </a:accent4>
      <a:accent5>
        <a:srgbClr val="8C8C8C"/>
      </a:accent5>
      <a:accent6>
        <a:srgbClr val="0071C5"/>
      </a:accent6>
      <a:hlink>
        <a:srgbClr val="76B900"/>
      </a:hlink>
      <a:folHlink>
        <a:srgbClr val="76B900"/>
      </a:folHlink>
    </a:clrScheme>
    <a:fontScheme name="Opulent">
      <a:majorFont>
        <a:latin typeface="Trebuchet MS"/>
        <a:ea typeface=""/>
        <a:cs typeface=""/>
        <a:font script="Jpan" typeface="HG丸ｺﾞｼｯｸM-PRO"/>
        <a:font script="Hang" typeface="Trebuchet MS"/>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HG丸ｺﾞｼｯｸM-PRO"/>
        <a:font script="Hang" typeface="Trebuchet MS"/>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4"/>
          </a:solidFill>
        </a:ln>
      </a:spPr>
      <a:bodyPr/>
      <a:lstStyle/>
      <a:style>
        <a:lnRef idx="1">
          <a:schemeClr val="accent1"/>
        </a:lnRef>
        <a:fillRef idx="0">
          <a:schemeClr val="accent1"/>
        </a:fillRef>
        <a:effectRef idx="0">
          <a:schemeClr val="accent1"/>
        </a:effectRef>
        <a:fontRef idx="minor">
          <a:schemeClr val="tx1"/>
        </a:fontRef>
      </a:style>
    </a:lnDef>
    <a:txDef>
      <a:spPr>
        <a:noFill/>
        <a:ln w="6350">
          <a:noFill/>
        </a:ln>
      </a:spPr>
      <a:bodyPr wrap="none" rtlCol="0" anchor="ctr">
        <a:spAutoFit/>
      </a:bodyPr>
      <a:lstStyle>
        <a:defPPr algn="ctr">
          <a:lnSpc>
            <a:spcPct val="90000"/>
          </a:lnSpc>
          <a:defRPr sz="1400" dirty="0" smtClean="0">
            <a:solidFill>
              <a:schemeClr val="bg1"/>
            </a:solidFill>
            <a:latin typeface="Trebuchet MS" panose="020B0603020202020204" pitchFamily="34" charset="0"/>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raClrScheme>
      <a:clrScheme name="PPT_Template_Corp_16x9_rev2 1">
        <a:dk1>
          <a:srgbClr val="808080"/>
        </a:dk1>
        <a:lt1>
          <a:srgbClr val="FFFFFF"/>
        </a:lt1>
        <a:dk2>
          <a:srgbClr val="000000"/>
        </a:dk2>
        <a:lt2>
          <a:srgbClr val="B9E700"/>
        </a:lt2>
        <a:accent1>
          <a:srgbClr val="33CCCC"/>
        </a:accent1>
        <a:accent2>
          <a:srgbClr val="FF9933"/>
        </a:accent2>
        <a:accent3>
          <a:srgbClr val="AAAAAA"/>
        </a:accent3>
        <a:accent4>
          <a:srgbClr val="DADADA"/>
        </a:accent4>
        <a:accent5>
          <a:srgbClr val="ADE2E2"/>
        </a:accent5>
        <a:accent6>
          <a:srgbClr val="E78A2D"/>
        </a:accent6>
        <a:hlink>
          <a:srgbClr val="99CCFF"/>
        </a:hlink>
        <a:folHlink>
          <a:srgbClr val="0000FF"/>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Theme1" id="{2DC2ADA4-67A3-4136-9A41-04B6EFCEBBA8}" vid="{8D7F6D3F-7026-4FAE-B40F-848121644610}"/>
    </a:ext>
  </a:extLst>
</a:theme>
</file>

<file path=ppt/theme/theme5.xml><?xml version="1.0" encoding="utf-8"?>
<a:theme xmlns:a="http://schemas.openxmlformats.org/drawingml/2006/main" name="11_Title &amp; Bullet">
  <a:themeElements>
    <a:clrScheme name="2015 WHITE Template">
      <a:dk1>
        <a:srgbClr val="B3B3B3"/>
      </a:dk1>
      <a:lt1>
        <a:srgbClr val="FFFFFF"/>
      </a:lt1>
      <a:dk2>
        <a:srgbClr val="000000"/>
      </a:dk2>
      <a:lt2>
        <a:srgbClr val="76B900"/>
      </a:lt2>
      <a:accent1>
        <a:srgbClr val="0071C5"/>
      </a:accent1>
      <a:accent2>
        <a:srgbClr val="007450"/>
      </a:accent2>
      <a:accent3>
        <a:srgbClr val="9A4216"/>
      </a:accent3>
      <a:accent4>
        <a:srgbClr val="505050"/>
      </a:accent4>
      <a:accent5>
        <a:srgbClr val="9E1212"/>
      </a:accent5>
      <a:accent6>
        <a:srgbClr val="0D3481"/>
      </a:accent6>
      <a:hlink>
        <a:srgbClr val="76B900"/>
      </a:hlink>
      <a:folHlink>
        <a:srgbClr val="00482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2_Title &amp; Bullet">
  <a:themeElements>
    <a:clrScheme name="2015 WHITE Template">
      <a:dk1>
        <a:srgbClr val="B3B3B3"/>
      </a:dk1>
      <a:lt1>
        <a:srgbClr val="FFFFFF"/>
      </a:lt1>
      <a:dk2>
        <a:srgbClr val="000000"/>
      </a:dk2>
      <a:lt2>
        <a:srgbClr val="76B900"/>
      </a:lt2>
      <a:accent1>
        <a:srgbClr val="0071C5"/>
      </a:accent1>
      <a:accent2>
        <a:srgbClr val="007450"/>
      </a:accent2>
      <a:accent3>
        <a:srgbClr val="9A4216"/>
      </a:accent3>
      <a:accent4>
        <a:srgbClr val="505050"/>
      </a:accent4>
      <a:accent5>
        <a:srgbClr val="9E1212"/>
      </a:accent5>
      <a:accent6>
        <a:srgbClr val="0D3481"/>
      </a:accent6>
      <a:hlink>
        <a:srgbClr val="76B900"/>
      </a:hlink>
      <a:folHlink>
        <a:srgbClr val="00482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3_Title &amp; Bullet">
  <a:themeElements>
    <a:clrScheme name="Custom 1">
      <a:dk1>
        <a:srgbClr val="CDCDCD"/>
      </a:dk1>
      <a:lt1>
        <a:srgbClr val="FFFFFF"/>
      </a:lt1>
      <a:dk2>
        <a:srgbClr val="000000"/>
      </a:dk2>
      <a:lt2>
        <a:srgbClr val="76B900"/>
      </a:lt2>
      <a:accent1>
        <a:srgbClr val="008564"/>
      </a:accent1>
      <a:accent2>
        <a:srgbClr val="5D1682"/>
      </a:accent2>
      <a:accent3>
        <a:srgbClr val="890C58"/>
      </a:accent3>
      <a:accent4>
        <a:srgbClr val="5E5E5E"/>
      </a:accent4>
      <a:accent5>
        <a:srgbClr val="8C8C8C"/>
      </a:accent5>
      <a:accent6>
        <a:srgbClr val="0071C5"/>
      </a:accent6>
      <a:hlink>
        <a:srgbClr val="76B900"/>
      </a:hlink>
      <a:folHlink>
        <a:srgbClr val="76B900"/>
      </a:folHlink>
    </a:clrScheme>
    <a:fontScheme name="Opulent">
      <a:majorFont>
        <a:latin typeface="Trebuchet MS"/>
        <a:ea typeface=""/>
        <a:cs typeface=""/>
        <a:font script="Jpan" typeface="HG丸ｺﾞｼｯｸM-PRO"/>
        <a:font script="Hang" typeface="Trebuchet MS"/>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HG丸ｺﾞｼｯｸM-PRO"/>
        <a:font script="Hang" typeface="Trebuchet MS"/>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4"/>
          </a:solidFill>
        </a:ln>
      </a:spPr>
      <a:bodyPr/>
      <a:lstStyle/>
      <a:style>
        <a:lnRef idx="1">
          <a:schemeClr val="accent1"/>
        </a:lnRef>
        <a:fillRef idx="0">
          <a:schemeClr val="accent1"/>
        </a:fillRef>
        <a:effectRef idx="0">
          <a:schemeClr val="accent1"/>
        </a:effectRef>
        <a:fontRef idx="minor">
          <a:schemeClr val="tx1"/>
        </a:fontRef>
      </a:style>
    </a:lnDef>
    <a:txDef>
      <a:spPr>
        <a:noFill/>
        <a:ln w="6350">
          <a:noFill/>
        </a:ln>
      </a:spPr>
      <a:bodyPr wrap="none" rtlCol="0" anchor="ctr">
        <a:spAutoFit/>
      </a:bodyPr>
      <a:lstStyle>
        <a:defPPr algn="ctr">
          <a:lnSpc>
            <a:spcPct val="90000"/>
          </a:lnSpc>
          <a:defRPr sz="1400" dirty="0" smtClean="0">
            <a:solidFill>
              <a:schemeClr val="bg1"/>
            </a:solidFill>
            <a:latin typeface="Trebuchet MS" panose="020B0603020202020204" pitchFamily="34" charset="0"/>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raClrScheme>
      <a:clrScheme name="PPT_Template_Corp_16x9_rev2 1">
        <a:dk1>
          <a:srgbClr val="808080"/>
        </a:dk1>
        <a:lt1>
          <a:srgbClr val="FFFFFF"/>
        </a:lt1>
        <a:dk2>
          <a:srgbClr val="000000"/>
        </a:dk2>
        <a:lt2>
          <a:srgbClr val="B9E700"/>
        </a:lt2>
        <a:accent1>
          <a:srgbClr val="33CCCC"/>
        </a:accent1>
        <a:accent2>
          <a:srgbClr val="FF9933"/>
        </a:accent2>
        <a:accent3>
          <a:srgbClr val="AAAAAA"/>
        </a:accent3>
        <a:accent4>
          <a:srgbClr val="DADADA"/>
        </a:accent4>
        <a:accent5>
          <a:srgbClr val="ADE2E2"/>
        </a:accent5>
        <a:accent6>
          <a:srgbClr val="E78A2D"/>
        </a:accent6>
        <a:hlink>
          <a:srgbClr val="99CCFF"/>
        </a:hlink>
        <a:folHlink>
          <a:srgbClr val="0000FF"/>
        </a:folHlink>
      </a:clrScheme>
      <a:clrMap bg1="dk2" tx1="lt1" bg2="dk1" tx2="lt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4_Title &amp; Bullet">
  <a:themeElements>
    <a:clrScheme name="2015 WHITE Template">
      <a:dk1>
        <a:srgbClr val="B3B3B3"/>
      </a:dk1>
      <a:lt1>
        <a:srgbClr val="FFFFFF"/>
      </a:lt1>
      <a:dk2>
        <a:srgbClr val="000000"/>
      </a:dk2>
      <a:lt2>
        <a:srgbClr val="76B900"/>
      </a:lt2>
      <a:accent1>
        <a:srgbClr val="0071C5"/>
      </a:accent1>
      <a:accent2>
        <a:srgbClr val="007450"/>
      </a:accent2>
      <a:accent3>
        <a:srgbClr val="9A4216"/>
      </a:accent3>
      <a:accent4>
        <a:srgbClr val="505050"/>
      </a:accent4>
      <a:accent5>
        <a:srgbClr val="9E1212"/>
      </a:accent5>
      <a:accent6>
        <a:srgbClr val="0D3481"/>
      </a:accent6>
      <a:hlink>
        <a:srgbClr val="76B900"/>
      </a:hlink>
      <a:folHlink>
        <a:srgbClr val="004827"/>
      </a:folHlink>
    </a:clrScheme>
    <a:fontScheme name="Opulent">
      <a:majorFont>
        <a:latin typeface="Trebuchet MS"/>
        <a:ea typeface=""/>
        <a:cs typeface=""/>
        <a:font script="Jpan" typeface="HG丸ｺﾞｼｯｸM-PRO"/>
        <a:font script="Hang" typeface="Trebuchet MS"/>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HG丸ｺﾞｼｯｸM-PRO"/>
        <a:font script="Hang" typeface="Trebuchet MS"/>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4"/>
          </a:solidFill>
        </a:ln>
      </a:spPr>
      <a:bodyPr/>
      <a:lstStyle/>
      <a:style>
        <a:lnRef idx="1">
          <a:schemeClr val="accent1"/>
        </a:lnRef>
        <a:fillRef idx="0">
          <a:schemeClr val="accent1"/>
        </a:fillRef>
        <a:effectRef idx="0">
          <a:schemeClr val="accent1"/>
        </a:effectRef>
        <a:fontRef idx="minor">
          <a:schemeClr val="tx1"/>
        </a:fontRef>
      </a:style>
    </a:lnDef>
    <a:txDef>
      <a:spPr>
        <a:noFill/>
        <a:ln w="6350">
          <a:noFill/>
        </a:ln>
      </a:spPr>
      <a:bodyPr wrap="none" rtlCol="0" anchor="ctr">
        <a:spAutoFit/>
      </a:bodyPr>
      <a:lstStyle>
        <a:defPPr algn="ctr">
          <a:lnSpc>
            <a:spcPct val="90000"/>
          </a:lnSpc>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raClrScheme>
      <a:clrScheme name="PPT_Template_Corp_16x9_rev2 1">
        <a:dk1>
          <a:srgbClr val="808080"/>
        </a:dk1>
        <a:lt1>
          <a:srgbClr val="FFFFFF"/>
        </a:lt1>
        <a:dk2>
          <a:srgbClr val="000000"/>
        </a:dk2>
        <a:lt2>
          <a:srgbClr val="B9E700"/>
        </a:lt2>
        <a:accent1>
          <a:srgbClr val="33CCCC"/>
        </a:accent1>
        <a:accent2>
          <a:srgbClr val="FF9933"/>
        </a:accent2>
        <a:accent3>
          <a:srgbClr val="AAAAAA"/>
        </a:accent3>
        <a:accent4>
          <a:srgbClr val="DADADA"/>
        </a:accent4>
        <a:accent5>
          <a:srgbClr val="ADE2E2"/>
        </a:accent5>
        <a:accent6>
          <a:srgbClr val="E78A2D"/>
        </a:accent6>
        <a:hlink>
          <a:srgbClr val="99CCFF"/>
        </a:hlink>
        <a:folHlink>
          <a:srgbClr val="0000FF"/>
        </a:folHlink>
      </a:clrScheme>
      <a:clrMap bg1="dk2" tx1="lt1" bg2="dk1" tx2="lt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5_Title &amp; Bullet">
  <a:themeElements>
    <a:clrScheme name="Custom 1">
      <a:dk1>
        <a:srgbClr val="CDCDCD"/>
      </a:dk1>
      <a:lt1>
        <a:srgbClr val="FFFFFF"/>
      </a:lt1>
      <a:dk2>
        <a:srgbClr val="000000"/>
      </a:dk2>
      <a:lt2>
        <a:srgbClr val="76B900"/>
      </a:lt2>
      <a:accent1>
        <a:srgbClr val="008564"/>
      </a:accent1>
      <a:accent2>
        <a:srgbClr val="5D1682"/>
      </a:accent2>
      <a:accent3>
        <a:srgbClr val="890C58"/>
      </a:accent3>
      <a:accent4>
        <a:srgbClr val="5E5E5E"/>
      </a:accent4>
      <a:accent5>
        <a:srgbClr val="8C8C8C"/>
      </a:accent5>
      <a:accent6>
        <a:srgbClr val="0071C5"/>
      </a:accent6>
      <a:hlink>
        <a:srgbClr val="76B900"/>
      </a:hlink>
      <a:folHlink>
        <a:srgbClr val="76B9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4CF33B71089DC448F3A861CCE49DD4C" ma:contentTypeVersion="6" ma:contentTypeDescription="Create a new document." ma:contentTypeScope="" ma:versionID="055b4585b017200913b2de69e56facba">
  <xsd:schema xmlns:xsd="http://www.w3.org/2001/XMLSchema" xmlns:xs="http://www.w3.org/2001/XMLSchema" xmlns:p="http://schemas.microsoft.com/office/2006/metadata/properties" xmlns:ns3="33156d47-4ed2-41b4-b82d-0bdc41d51c72" xmlns:ns4="eac25ff7-bb51-4c67-b289-9013749df816" targetNamespace="http://schemas.microsoft.com/office/2006/metadata/properties" ma:root="true" ma:fieldsID="3e7ed0295b1edb71ed1c82dfbc8434c4" ns3:_="" ns4:_="">
    <xsd:import namespace="33156d47-4ed2-41b4-b82d-0bdc41d51c72"/>
    <xsd:import namespace="eac25ff7-bb51-4c67-b289-9013749df816"/>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3156d47-4ed2-41b4-b82d-0bdc41d51c72"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ac25ff7-bb51-4c67-b289-9013749df816"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DateTaken" ma:index="13" nillable="true" ma:displayName="MediaServiceDateTaken" ma:hidden="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D12CE55-4777-4596-9754-FAF1F021501A}">
  <ds:schemaRefs>
    <ds:schemaRef ds:uri="33156d47-4ed2-41b4-b82d-0bdc41d51c72"/>
    <ds:schemaRef ds:uri="eac25ff7-bb51-4c67-b289-9013749df816"/>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DF88E22E-2A4B-4FB1-9848-BF16E7DBE74B}">
  <ds:schemaRefs>
    <ds:schemaRef ds:uri="http://purl.org/dc/elements/1.1/"/>
    <ds:schemaRef ds:uri="http://purl.org/dc/terms/"/>
    <ds:schemaRef ds:uri="http://schemas.microsoft.com/office/2006/metadata/properties"/>
    <ds:schemaRef ds:uri="http://purl.org/dc/dcmitype/"/>
    <ds:schemaRef ds:uri="http://schemas.microsoft.com/office/infopath/2007/PartnerControls"/>
    <ds:schemaRef ds:uri="http://schemas.microsoft.com/office/2006/documentManagement/types"/>
    <ds:schemaRef ds:uri="eac25ff7-bb51-4c67-b289-9013749df816"/>
    <ds:schemaRef ds:uri="http://schemas.openxmlformats.org/package/2006/metadata/core-properties"/>
    <ds:schemaRef ds:uri="33156d47-4ed2-41b4-b82d-0bdc41d51c72"/>
    <ds:schemaRef ds:uri="http://www.w3.org/XML/1998/namespace"/>
  </ds:schemaRefs>
</ds:datastoreItem>
</file>

<file path=customXml/itemProps3.xml><?xml version="1.0" encoding="utf-8"?>
<ds:datastoreItem xmlns:ds="http://schemas.openxmlformats.org/officeDocument/2006/customXml" ds:itemID="{E29B7386-0C5E-43DB-8BF1-052EEAD5F5D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419</TotalTime>
  <Words>2942</Words>
  <Application>Microsoft Office PowerPoint</Application>
  <PresentationFormat>사용자 지정</PresentationFormat>
  <Paragraphs>647</Paragraphs>
  <Slides>35</Slides>
  <Notes>35</Notes>
  <HiddenSlides>0</HiddenSlides>
  <MMClips>0</MMClips>
  <ScaleCrop>false</ScaleCrop>
  <HeadingPairs>
    <vt:vector size="6" baseType="variant">
      <vt:variant>
        <vt:lpstr>사용한 글꼴</vt:lpstr>
      </vt:variant>
      <vt:variant>
        <vt:i4>7</vt:i4>
      </vt:variant>
      <vt:variant>
        <vt:lpstr>테마</vt:lpstr>
      </vt:variant>
      <vt:variant>
        <vt:i4>9</vt:i4>
      </vt:variant>
      <vt:variant>
        <vt:lpstr>슬라이드 제목</vt:lpstr>
      </vt:variant>
      <vt:variant>
        <vt:i4>35</vt:i4>
      </vt:variant>
    </vt:vector>
  </HeadingPairs>
  <TitlesOfParts>
    <vt:vector size="51" baseType="lpstr">
      <vt:lpstr>Questrial</vt:lpstr>
      <vt:lpstr>Wingdings</vt:lpstr>
      <vt:lpstr>Trebuchet MS</vt:lpstr>
      <vt:lpstr>Arial</vt:lpstr>
      <vt:lpstr>Algerian</vt:lpstr>
      <vt:lpstr>Century Gothic</vt:lpstr>
      <vt:lpstr>Gill Sans MT</vt:lpstr>
      <vt:lpstr>Title &amp; Bullet</vt:lpstr>
      <vt:lpstr>1_Title &amp; Bullet</vt:lpstr>
      <vt:lpstr>Gallery</vt:lpstr>
      <vt:lpstr>Theme1</vt:lpstr>
      <vt:lpstr>11_Title &amp; Bullet</vt:lpstr>
      <vt:lpstr>2_Title &amp; Bullet</vt:lpstr>
      <vt:lpstr>3_Title &amp; Bullet</vt:lpstr>
      <vt:lpstr>4_Title &amp; Bullet</vt:lpstr>
      <vt:lpstr>5_Title &amp; Bullet</vt:lpstr>
      <vt:lpstr>딥러닝의  기초</vt:lpstr>
      <vt:lpstr>목차</vt:lpstr>
      <vt:lpstr>목차 – 6부</vt:lpstr>
      <vt:lpstr>다음 단계</vt:lpstr>
      <vt:lpstr>AI 분야</vt:lpstr>
      <vt:lpstr>AI 분야</vt:lpstr>
      <vt:lpstr>AI 분야</vt:lpstr>
      <vt:lpstr>자연어 처리 Natural Language Processing</vt:lpstr>
      <vt:lpstr>단어에서 숫자로</vt:lpstr>
      <vt:lpstr>단어에서 숫자로</vt:lpstr>
      <vt:lpstr>단어에서 숫자로</vt:lpstr>
      <vt:lpstr>단어에서 숫자로</vt:lpstr>
      <vt:lpstr>단어에서 숫자로</vt:lpstr>
      <vt:lpstr>RNN(Recurrent Neural Network)</vt:lpstr>
      <vt:lpstr>RNN(Recurrent Neural Network)</vt:lpstr>
      <vt:lpstr>RNN(Recurrent Neural Network)</vt:lpstr>
      <vt:lpstr>RNN(Recurrent Neural Network)</vt:lpstr>
      <vt:lpstr>RNN(Recurrent Neural Network)</vt:lpstr>
      <vt:lpstr>RNN(Recurrent Neural Network)</vt:lpstr>
      <vt:lpstr>RNN(Recurrent Neural Network)</vt:lpstr>
      <vt:lpstr>RNN(Recurrent Neural Network)</vt:lpstr>
      <vt:lpstr>RNN(Recurrent Neural Network)</vt:lpstr>
      <vt:lpstr>기타 아키텍처 Other Architectures</vt:lpstr>
      <vt:lpstr>오토인코더(Auto Encoder)</vt:lpstr>
      <vt:lpstr>오토인코더(Auto Encoder)</vt:lpstr>
      <vt:lpstr>오토인코더(Auto Encoder)</vt:lpstr>
      <vt:lpstr>GAN(Generative Adversarial Networks)</vt:lpstr>
      <vt:lpstr>강화 학습 (Reinforcement Learning)</vt:lpstr>
      <vt:lpstr>다음 단계</vt:lpstr>
      <vt:lpstr>NGC 컨테이너</vt:lpstr>
      <vt:lpstr>이 수업의 다음 단계</vt:lpstr>
      <vt:lpstr>결론</vt:lpstr>
      <vt:lpstr>로켓 사이언스 모방하기</vt:lpstr>
      <vt:lpstr>시작하겠습니다!</vt:lpstr>
      <vt:lpstr>PowerPoint 프레젠테이션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Fundamentals of  deep learning</dc:title>
  <dc:creator>Danielle Detering</dc:creator>
  <cp:lastModifiedBy>김종현</cp:lastModifiedBy>
  <cp:revision>29</cp:revision>
  <cp:lastPrinted>2022-04-01T05:40:24Z</cp:lastPrinted>
  <dcterms:created xsi:type="dcterms:W3CDTF">2020-10-29T09:00:42Z</dcterms:created>
  <dcterms:modified xsi:type="dcterms:W3CDTF">2022-04-01T05:40:26Z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6b558183-044c-4105-8d9c-cea02a2a3d86_Enabled">
    <vt:lpwstr>True</vt:lpwstr>
  </property>
  <property fmtid="{D5CDD505-2E9C-101B-9397-08002B2CF9AE}" pid="3" name="MSIP_Label_6b558183-044c-4105-8d9c-cea02a2a3d86_SiteId">
    <vt:lpwstr>43083d15-7273-40c1-b7db-39efd9ccc17a</vt:lpwstr>
  </property>
  <property fmtid="{D5CDD505-2E9C-101B-9397-08002B2CF9AE}" pid="4" name="MSIP_Label_6b558183-044c-4105-8d9c-cea02a2a3d86_Owner">
    <vt:lpwstr>ddetering@nvidia.com</vt:lpwstr>
  </property>
  <property fmtid="{D5CDD505-2E9C-101B-9397-08002B2CF9AE}" pid="5" name="MSIP_Label_6b558183-044c-4105-8d9c-cea02a2a3d86_SetDate">
    <vt:lpwstr>2020-10-29T09:18:57.4934204Z</vt:lpwstr>
  </property>
  <property fmtid="{D5CDD505-2E9C-101B-9397-08002B2CF9AE}" pid="6" name="MSIP_Label_6b558183-044c-4105-8d9c-cea02a2a3d86_Name">
    <vt:lpwstr>Unrestricted</vt:lpwstr>
  </property>
  <property fmtid="{D5CDD505-2E9C-101B-9397-08002B2CF9AE}" pid="7" name="MSIP_Label_6b558183-044c-4105-8d9c-cea02a2a3d86_Application">
    <vt:lpwstr>Microsoft Azure Information Protection</vt:lpwstr>
  </property>
  <property fmtid="{D5CDD505-2E9C-101B-9397-08002B2CF9AE}" pid="8" name="MSIP_Label_6b558183-044c-4105-8d9c-cea02a2a3d86_Extended_MSFT_Method">
    <vt:lpwstr>Automatic</vt:lpwstr>
  </property>
  <property fmtid="{D5CDD505-2E9C-101B-9397-08002B2CF9AE}" pid="9" name="Sensitivity">
    <vt:lpwstr>Unrestricted</vt:lpwstr>
  </property>
</Properties>
</file>